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2" r:id="rId4"/>
  </p:sldMasterIdLst>
  <p:notesMasterIdLst>
    <p:notesMasterId r:id="rId26"/>
  </p:notesMasterIdLst>
  <p:sldIdLst>
    <p:sldId id="306" r:id="rId5"/>
    <p:sldId id="305" r:id="rId6"/>
    <p:sldId id="277" r:id="rId7"/>
    <p:sldId id="279" r:id="rId8"/>
    <p:sldId id="281" r:id="rId9"/>
    <p:sldId id="285" r:id="rId10"/>
    <p:sldId id="287" r:id="rId11"/>
    <p:sldId id="286" r:id="rId12"/>
    <p:sldId id="329" r:id="rId13"/>
    <p:sldId id="331" r:id="rId14"/>
    <p:sldId id="332" r:id="rId15"/>
    <p:sldId id="289" r:id="rId16"/>
    <p:sldId id="288" r:id="rId17"/>
    <p:sldId id="283" r:id="rId18"/>
    <p:sldId id="290" r:id="rId19"/>
    <p:sldId id="327" r:id="rId20"/>
    <p:sldId id="328" r:id="rId21"/>
    <p:sldId id="333" r:id="rId22"/>
    <p:sldId id="291" r:id="rId23"/>
    <p:sldId id="292" r:id="rId24"/>
    <p:sldId id="33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4EA"/>
    <a:srgbClr val="95B9DB"/>
    <a:srgbClr val="0F14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9E0CD-3D1F-B944-8B67-684EC2CD81B9}" v="33" dt="2026-02-02T09:41:15.995"/>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p:restoredTop sz="87855"/>
  </p:normalViewPr>
  <p:slideViewPr>
    <p:cSldViewPr snapToGrid="0">
      <p:cViewPr varScale="1">
        <p:scale>
          <a:sx n="93" d="100"/>
          <a:sy n="93" d="100"/>
        </p:scale>
        <p:origin x="224"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BATTISTA CALIFANO" userId="b34ada96-0f40-4b79-beaa-e36704088816" providerId="ADAL" clId="{5B77A92C-DB07-52EA-A203-2C3BB156FB77}"/>
    <pc:docChg chg="undo redo custSel addSld delSld modSld sldOrd modMainMaster">
      <pc:chgData name="GIOVANBATTISTA CALIFANO" userId="b34ada96-0f40-4b79-beaa-e36704088816" providerId="ADAL" clId="{5B77A92C-DB07-52EA-A203-2C3BB156FB77}" dt="2026-02-02T09:42:30.525" v="851" actId="20577"/>
      <pc:docMkLst>
        <pc:docMk/>
      </pc:docMkLst>
      <pc:sldChg chg="setBg">
        <pc:chgData name="GIOVANBATTISTA CALIFANO" userId="b34ada96-0f40-4b79-beaa-e36704088816" providerId="ADAL" clId="{5B77A92C-DB07-52EA-A203-2C3BB156FB77}" dt="2026-01-29T15:32:16.669" v="130"/>
        <pc:sldMkLst>
          <pc:docMk/>
          <pc:sldMk cId="2263465881" sldId="277"/>
        </pc:sldMkLst>
      </pc:sldChg>
      <pc:sldChg chg="setBg">
        <pc:chgData name="GIOVANBATTISTA CALIFANO" userId="b34ada96-0f40-4b79-beaa-e36704088816" providerId="ADAL" clId="{5B77A92C-DB07-52EA-A203-2C3BB156FB77}" dt="2026-01-29T15:32:16.669" v="130"/>
        <pc:sldMkLst>
          <pc:docMk/>
          <pc:sldMk cId="1534992954" sldId="279"/>
        </pc:sldMkLst>
      </pc:sldChg>
      <pc:sldChg chg="setBg">
        <pc:chgData name="GIOVANBATTISTA CALIFANO" userId="b34ada96-0f40-4b79-beaa-e36704088816" providerId="ADAL" clId="{5B77A92C-DB07-52EA-A203-2C3BB156FB77}" dt="2026-01-29T15:32:16.669" v="130"/>
        <pc:sldMkLst>
          <pc:docMk/>
          <pc:sldMk cId="3624802805" sldId="281"/>
        </pc:sldMkLst>
      </pc:sldChg>
      <pc:sldChg chg="setBg">
        <pc:chgData name="GIOVANBATTISTA CALIFANO" userId="b34ada96-0f40-4b79-beaa-e36704088816" providerId="ADAL" clId="{5B77A92C-DB07-52EA-A203-2C3BB156FB77}" dt="2026-01-29T15:32:16.669" v="130"/>
        <pc:sldMkLst>
          <pc:docMk/>
          <pc:sldMk cId="856609721" sldId="283"/>
        </pc:sldMkLst>
      </pc:sldChg>
      <pc:sldChg chg="setBg modNotesTx">
        <pc:chgData name="GIOVANBATTISTA CALIFANO" userId="b34ada96-0f40-4b79-beaa-e36704088816" providerId="ADAL" clId="{5B77A92C-DB07-52EA-A203-2C3BB156FB77}" dt="2026-02-02T08:48:41.658" v="256" actId="20577"/>
        <pc:sldMkLst>
          <pc:docMk/>
          <pc:sldMk cId="4024511375" sldId="285"/>
        </pc:sldMkLst>
      </pc:sldChg>
      <pc:sldChg chg="setBg">
        <pc:chgData name="GIOVANBATTISTA CALIFANO" userId="b34ada96-0f40-4b79-beaa-e36704088816" providerId="ADAL" clId="{5B77A92C-DB07-52EA-A203-2C3BB156FB77}" dt="2026-01-29T15:32:16.669" v="130"/>
        <pc:sldMkLst>
          <pc:docMk/>
          <pc:sldMk cId="3781919625" sldId="286"/>
        </pc:sldMkLst>
      </pc:sldChg>
      <pc:sldChg chg="setBg modNotesTx">
        <pc:chgData name="GIOVANBATTISTA CALIFANO" userId="b34ada96-0f40-4b79-beaa-e36704088816" providerId="ADAL" clId="{5B77A92C-DB07-52EA-A203-2C3BB156FB77}" dt="2026-02-02T09:42:30.525" v="851" actId="20577"/>
        <pc:sldMkLst>
          <pc:docMk/>
          <pc:sldMk cId="1189787314" sldId="287"/>
        </pc:sldMkLst>
      </pc:sldChg>
      <pc:sldChg chg="setBg">
        <pc:chgData name="GIOVANBATTISTA CALIFANO" userId="b34ada96-0f40-4b79-beaa-e36704088816" providerId="ADAL" clId="{5B77A92C-DB07-52EA-A203-2C3BB156FB77}" dt="2026-01-29T15:32:16.669" v="130"/>
        <pc:sldMkLst>
          <pc:docMk/>
          <pc:sldMk cId="241793481" sldId="288"/>
        </pc:sldMkLst>
      </pc:sldChg>
      <pc:sldChg chg="setBg">
        <pc:chgData name="GIOVANBATTISTA CALIFANO" userId="b34ada96-0f40-4b79-beaa-e36704088816" providerId="ADAL" clId="{5B77A92C-DB07-52EA-A203-2C3BB156FB77}" dt="2026-01-29T15:32:16.669" v="130"/>
        <pc:sldMkLst>
          <pc:docMk/>
          <pc:sldMk cId="1292941897" sldId="289"/>
        </pc:sldMkLst>
      </pc:sldChg>
      <pc:sldChg chg="setBg">
        <pc:chgData name="GIOVANBATTISTA CALIFANO" userId="b34ada96-0f40-4b79-beaa-e36704088816" providerId="ADAL" clId="{5B77A92C-DB07-52EA-A203-2C3BB156FB77}" dt="2026-01-29T15:32:16.669" v="130"/>
        <pc:sldMkLst>
          <pc:docMk/>
          <pc:sldMk cId="651989069" sldId="290"/>
        </pc:sldMkLst>
      </pc:sldChg>
      <pc:sldChg chg="setBg">
        <pc:chgData name="GIOVANBATTISTA CALIFANO" userId="b34ada96-0f40-4b79-beaa-e36704088816" providerId="ADAL" clId="{5B77A92C-DB07-52EA-A203-2C3BB156FB77}" dt="2026-01-29T15:32:16.669" v="130"/>
        <pc:sldMkLst>
          <pc:docMk/>
          <pc:sldMk cId="747030609" sldId="291"/>
        </pc:sldMkLst>
      </pc:sldChg>
      <pc:sldChg chg="setBg">
        <pc:chgData name="GIOVANBATTISTA CALIFANO" userId="b34ada96-0f40-4b79-beaa-e36704088816" providerId="ADAL" clId="{5B77A92C-DB07-52EA-A203-2C3BB156FB77}" dt="2026-01-29T15:32:16.669" v="130"/>
        <pc:sldMkLst>
          <pc:docMk/>
          <pc:sldMk cId="2435297314" sldId="292"/>
        </pc:sldMkLst>
      </pc:sldChg>
      <pc:sldChg chg="modSp mod setBg">
        <pc:chgData name="GIOVANBATTISTA CALIFANO" userId="b34ada96-0f40-4b79-beaa-e36704088816" providerId="ADAL" clId="{5B77A92C-DB07-52EA-A203-2C3BB156FB77}" dt="2026-01-30T11:43:08.658" v="219" actId="207"/>
        <pc:sldMkLst>
          <pc:docMk/>
          <pc:sldMk cId="2685947586" sldId="306"/>
        </pc:sldMkLst>
        <pc:spChg chg="mod">
          <ac:chgData name="GIOVANBATTISTA CALIFANO" userId="b34ada96-0f40-4b79-beaa-e36704088816" providerId="ADAL" clId="{5B77A92C-DB07-52EA-A203-2C3BB156FB77}" dt="2026-01-30T11:43:08.658" v="219" actId="207"/>
          <ac:spMkLst>
            <pc:docMk/>
            <pc:sldMk cId="2685947586" sldId="306"/>
            <ac:spMk id="11" creationId="{358F545F-DD8C-FCAA-E82B-634C3B050688}"/>
          </ac:spMkLst>
        </pc:spChg>
        <pc:spChg chg="mod">
          <ac:chgData name="GIOVANBATTISTA CALIFANO" userId="b34ada96-0f40-4b79-beaa-e36704088816" providerId="ADAL" clId="{5B77A92C-DB07-52EA-A203-2C3BB156FB77}" dt="2026-01-30T11:42:46.829" v="214" actId="20577"/>
          <ac:spMkLst>
            <pc:docMk/>
            <pc:sldMk cId="2685947586" sldId="306"/>
            <ac:spMk id="13" creationId="{C1C0F341-CC74-9C62-76BF-CE9A7525CBCF}"/>
          </ac:spMkLst>
        </pc:spChg>
      </pc:sldChg>
      <pc:sldChg chg="addSp delSp modSp add mod setBg delAnim">
        <pc:chgData name="GIOVANBATTISTA CALIFANO" userId="b34ada96-0f40-4b79-beaa-e36704088816" providerId="ADAL" clId="{5B77A92C-DB07-52EA-A203-2C3BB156FB77}" dt="2026-01-29T15:33:59.159" v="189" actId="2085"/>
        <pc:sldMkLst>
          <pc:docMk/>
          <pc:sldMk cId="1340562595" sldId="327"/>
        </pc:sldMkLst>
        <pc:spChg chg="add mod">
          <ac:chgData name="GIOVANBATTISTA CALIFANO" userId="b34ada96-0f40-4b79-beaa-e36704088816" providerId="ADAL" clId="{5B77A92C-DB07-52EA-A203-2C3BB156FB77}" dt="2026-01-29T15:33:17.074" v="183" actId="1036"/>
          <ac:spMkLst>
            <pc:docMk/>
            <pc:sldMk cId="1340562595" sldId="327"/>
            <ac:spMk id="5" creationId="{7440ED79-07CE-93E7-EA93-02A3CE2FDFC9}"/>
          </ac:spMkLst>
        </pc:spChg>
        <pc:spChg chg="add mod">
          <ac:chgData name="GIOVANBATTISTA CALIFANO" userId="b34ada96-0f40-4b79-beaa-e36704088816" providerId="ADAL" clId="{5B77A92C-DB07-52EA-A203-2C3BB156FB77}" dt="2026-01-29T15:33:17.074" v="183" actId="1036"/>
          <ac:spMkLst>
            <pc:docMk/>
            <pc:sldMk cId="1340562595" sldId="327"/>
            <ac:spMk id="6" creationId="{C49CC66E-A0DF-08AC-6A81-7C1AF02FA6A4}"/>
          </ac:spMkLst>
        </pc:spChg>
        <pc:spChg chg="add mod">
          <ac:chgData name="GIOVANBATTISTA CALIFANO" userId="b34ada96-0f40-4b79-beaa-e36704088816" providerId="ADAL" clId="{5B77A92C-DB07-52EA-A203-2C3BB156FB77}" dt="2026-01-29T15:33:17.074" v="183" actId="1036"/>
          <ac:spMkLst>
            <pc:docMk/>
            <pc:sldMk cId="1340562595" sldId="327"/>
            <ac:spMk id="8" creationId="{53B10A03-3A4F-5F16-303E-E5C3B8F81748}"/>
          </ac:spMkLst>
        </pc:spChg>
        <pc:spChg chg="add mod">
          <ac:chgData name="GIOVANBATTISTA CALIFANO" userId="b34ada96-0f40-4b79-beaa-e36704088816" providerId="ADAL" clId="{5B77A92C-DB07-52EA-A203-2C3BB156FB77}" dt="2026-01-29T15:33:59.159" v="189" actId="2085"/>
          <ac:spMkLst>
            <pc:docMk/>
            <pc:sldMk cId="1340562595" sldId="327"/>
            <ac:spMk id="9" creationId="{DFBE530E-068F-644F-6E80-A44162C0C204}"/>
          </ac:spMkLst>
        </pc:spChg>
      </pc:sldChg>
      <pc:sldChg chg="modSp add mod setBg">
        <pc:chgData name="GIOVANBATTISTA CALIFANO" userId="b34ada96-0f40-4b79-beaa-e36704088816" providerId="ADAL" clId="{5B77A92C-DB07-52EA-A203-2C3BB156FB77}" dt="2026-02-02T09:37:37.521" v="769" actId="1076"/>
        <pc:sldMkLst>
          <pc:docMk/>
          <pc:sldMk cId="2658869256" sldId="328"/>
        </pc:sldMkLst>
        <pc:graphicFrameChg chg="mod modGraphic">
          <ac:chgData name="GIOVANBATTISTA CALIFANO" userId="b34ada96-0f40-4b79-beaa-e36704088816" providerId="ADAL" clId="{5B77A92C-DB07-52EA-A203-2C3BB156FB77}" dt="2026-02-02T09:37:37.521" v="769" actId="1076"/>
          <ac:graphicFrameMkLst>
            <pc:docMk/>
            <pc:sldMk cId="2658869256" sldId="328"/>
            <ac:graphicFrameMk id="3" creationId="{A7F87C3F-3C5E-98B2-8323-A47D33863E71}"/>
          </ac:graphicFrameMkLst>
        </pc:graphicFrameChg>
      </pc:sldChg>
      <pc:sldChg chg="addSp delSp modSp add mod delAnim">
        <pc:chgData name="GIOVANBATTISTA CALIFANO" userId="b34ada96-0f40-4b79-beaa-e36704088816" providerId="ADAL" clId="{5B77A92C-DB07-52EA-A203-2C3BB156FB77}" dt="2026-02-02T09:29:30.792" v="700" actId="20577"/>
        <pc:sldMkLst>
          <pc:docMk/>
          <pc:sldMk cId="2468565793" sldId="329"/>
        </pc:sldMkLst>
        <pc:spChg chg="mod">
          <ac:chgData name="GIOVANBATTISTA CALIFANO" userId="b34ada96-0f40-4b79-beaa-e36704088816" providerId="ADAL" clId="{5B77A92C-DB07-52EA-A203-2C3BB156FB77}" dt="2026-01-30T11:44:10.255" v="255" actId="20577"/>
          <ac:spMkLst>
            <pc:docMk/>
            <pc:sldMk cId="2468565793" sldId="329"/>
            <ac:spMk id="2" creationId="{CBCE7823-2C10-68F7-3C43-AC3468AF716E}"/>
          </ac:spMkLst>
        </pc:spChg>
        <pc:spChg chg="add mod">
          <ac:chgData name="GIOVANBATTISTA CALIFANO" userId="b34ada96-0f40-4b79-beaa-e36704088816" providerId="ADAL" clId="{5B77A92C-DB07-52EA-A203-2C3BB156FB77}" dt="2026-02-02T09:29:30.792" v="700" actId="20577"/>
          <ac:spMkLst>
            <pc:docMk/>
            <pc:sldMk cId="2468565793" sldId="329"/>
            <ac:spMk id="3" creationId="{AA4CDF2F-A013-ABC8-63BF-A7D9A05BAF3D}"/>
          </ac:spMkLst>
        </pc:spChg>
        <pc:spChg chg="del">
          <ac:chgData name="GIOVANBATTISTA CALIFANO" userId="b34ada96-0f40-4b79-beaa-e36704088816" providerId="ADAL" clId="{5B77A92C-DB07-52EA-A203-2C3BB156FB77}" dt="2026-02-02T09:14:15.557" v="275" actId="478"/>
          <ac:spMkLst>
            <pc:docMk/>
            <pc:sldMk cId="2468565793" sldId="329"/>
            <ac:spMk id="4" creationId="{4A3FA867-357C-039F-1BB4-0021704A3B37}"/>
          </ac:spMkLst>
        </pc:spChg>
        <pc:spChg chg="del">
          <ac:chgData name="GIOVANBATTISTA CALIFANO" userId="b34ada96-0f40-4b79-beaa-e36704088816" providerId="ADAL" clId="{5B77A92C-DB07-52EA-A203-2C3BB156FB77}" dt="2026-02-02T09:14:20.376" v="276" actId="478"/>
          <ac:spMkLst>
            <pc:docMk/>
            <pc:sldMk cId="2468565793" sldId="329"/>
            <ac:spMk id="11" creationId="{ECBCA2B6-367B-2AA8-72FE-7764A6D5E882}"/>
          </ac:spMkLst>
        </pc:spChg>
        <pc:spChg chg="del">
          <ac:chgData name="GIOVANBATTISTA CALIFANO" userId="b34ada96-0f40-4b79-beaa-e36704088816" providerId="ADAL" clId="{5B77A92C-DB07-52EA-A203-2C3BB156FB77}" dt="2026-02-02T09:14:20.376" v="276" actId="478"/>
          <ac:spMkLst>
            <pc:docMk/>
            <pc:sldMk cId="2468565793" sldId="329"/>
            <ac:spMk id="12" creationId="{CBD5BA77-C1D9-F83B-385A-0DD3A1FC1DAE}"/>
          </ac:spMkLst>
        </pc:spChg>
        <pc:picChg chg="del">
          <ac:chgData name="GIOVANBATTISTA CALIFANO" userId="b34ada96-0f40-4b79-beaa-e36704088816" providerId="ADAL" clId="{5B77A92C-DB07-52EA-A203-2C3BB156FB77}" dt="2026-02-02T09:14:20.376" v="276" actId="478"/>
          <ac:picMkLst>
            <pc:docMk/>
            <pc:sldMk cId="2468565793" sldId="329"/>
            <ac:picMk id="7" creationId="{B65BB9FE-CC47-63F3-35D9-E3443CAA822F}"/>
          </ac:picMkLst>
        </pc:picChg>
        <pc:picChg chg="del">
          <ac:chgData name="GIOVANBATTISTA CALIFANO" userId="b34ada96-0f40-4b79-beaa-e36704088816" providerId="ADAL" clId="{5B77A92C-DB07-52EA-A203-2C3BB156FB77}" dt="2026-02-02T09:14:20.376" v="276" actId="478"/>
          <ac:picMkLst>
            <pc:docMk/>
            <pc:sldMk cId="2468565793" sldId="329"/>
            <ac:picMk id="10" creationId="{F942B5DC-A0DB-9FDA-503C-D8078A1BB855}"/>
          </ac:picMkLst>
        </pc:picChg>
      </pc:sldChg>
      <pc:sldChg chg="delSp modSp add mod delAnim">
        <pc:chgData name="GIOVANBATTISTA CALIFANO" userId="b34ada96-0f40-4b79-beaa-e36704088816" providerId="ADAL" clId="{5B77A92C-DB07-52EA-A203-2C3BB156FB77}" dt="2026-02-02T08:50:01.954" v="274" actId="1076"/>
        <pc:sldMkLst>
          <pc:docMk/>
          <pc:sldMk cId="3417010563" sldId="330"/>
        </pc:sldMkLst>
        <pc:spChg chg="del">
          <ac:chgData name="GIOVANBATTISTA CALIFANO" userId="b34ada96-0f40-4b79-beaa-e36704088816" providerId="ADAL" clId="{5B77A92C-DB07-52EA-A203-2C3BB156FB77}" dt="2026-02-02T08:49:41.842" v="258" actId="478"/>
          <ac:spMkLst>
            <pc:docMk/>
            <pc:sldMk cId="3417010563" sldId="330"/>
            <ac:spMk id="2" creationId="{3FA5FCC9-92ED-889B-8D45-E7E6C8450916}"/>
          </ac:spMkLst>
        </pc:spChg>
        <pc:spChg chg="mod">
          <ac:chgData name="GIOVANBATTISTA CALIFANO" userId="b34ada96-0f40-4b79-beaa-e36704088816" providerId="ADAL" clId="{5B77A92C-DB07-52EA-A203-2C3BB156FB77}" dt="2026-02-02T08:50:01.954" v="274" actId="1076"/>
          <ac:spMkLst>
            <pc:docMk/>
            <pc:sldMk cId="3417010563" sldId="330"/>
            <ac:spMk id="4" creationId="{83094661-567D-8DFF-FC38-36CDABC9AB95}"/>
          </ac:spMkLst>
        </pc:spChg>
        <pc:spChg chg="del">
          <ac:chgData name="GIOVANBATTISTA CALIFANO" userId="b34ada96-0f40-4b79-beaa-e36704088816" providerId="ADAL" clId="{5B77A92C-DB07-52EA-A203-2C3BB156FB77}" dt="2026-02-02T08:49:41.842" v="258" actId="478"/>
          <ac:spMkLst>
            <pc:docMk/>
            <pc:sldMk cId="3417010563" sldId="330"/>
            <ac:spMk id="11" creationId="{C0596BD1-0C00-D89F-6A62-0C8D795A15F5}"/>
          </ac:spMkLst>
        </pc:spChg>
        <pc:spChg chg="del">
          <ac:chgData name="GIOVANBATTISTA CALIFANO" userId="b34ada96-0f40-4b79-beaa-e36704088816" providerId="ADAL" clId="{5B77A92C-DB07-52EA-A203-2C3BB156FB77}" dt="2026-02-02T08:49:41.842" v="258" actId="478"/>
          <ac:spMkLst>
            <pc:docMk/>
            <pc:sldMk cId="3417010563" sldId="330"/>
            <ac:spMk id="12" creationId="{8E7B6859-DE69-E27C-F134-C109B9CA97F8}"/>
          </ac:spMkLst>
        </pc:spChg>
        <pc:picChg chg="del">
          <ac:chgData name="GIOVANBATTISTA CALIFANO" userId="b34ada96-0f40-4b79-beaa-e36704088816" providerId="ADAL" clId="{5B77A92C-DB07-52EA-A203-2C3BB156FB77}" dt="2026-02-02T08:49:41.842" v="258" actId="478"/>
          <ac:picMkLst>
            <pc:docMk/>
            <pc:sldMk cId="3417010563" sldId="330"/>
            <ac:picMk id="7" creationId="{85CED512-CD32-E173-61D4-AA2F3BCF7638}"/>
          </ac:picMkLst>
        </pc:picChg>
        <pc:picChg chg="del">
          <ac:chgData name="GIOVANBATTISTA CALIFANO" userId="b34ada96-0f40-4b79-beaa-e36704088816" providerId="ADAL" clId="{5B77A92C-DB07-52EA-A203-2C3BB156FB77}" dt="2026-02-02T08:49:41.842" v="258" actId="478"/>
          <ac:picMkLst>
            <pc:docMk/>
            <pc:sldMk cId="3417010563" sldId="330"/>
            <ac:picMk id="10" creationId="{C9974966-2125-51DC-7F2B-F6024C3D20B1}"/>
          </ac:picMkLst>
        </pc:picChg>
      </pc:sldChg>
      <pc:sldChg chg="addSp delSp modSp add mod">
        <pc:chgData name="GIOVANBATTISTA CALIFANO" userId="b34ada96-0f40-4b79-beaa-e36704088816" providerId="ADAL" clId="{5B77A92C-DB07-52EA-A203-2C3BB156FB77}" dt="2026-02-02T09:41:52.439" v="850" actId="20577"/>
        <pc:sldMkLst>
          <pc:docMk/>
          <pc:sldMk cId="3799058381" sldId="331"/>
        </pc:sldMkLst>
        <pc:spChg chg="mod">
          <ac:chgData name="GIOVANBATTISTA CALIFANO" userId="b34ada96-0f40-4b79-beaa-e36704088816" providerId="ADAL" clId="{5B77A92C-DB07-52EA-A203-2C3BB156FB77}" dt="2026-02-02T09:18:41.719" v="378" actId="20577"/>
          <ac:spMkLst>
            <pc:docMk/>
            <pc:sldMk cId="3799058381" sldId="331"/>
            <ac:spMk id="2" creationId="{F6C22BFB-7A65-77A5-365C-76FB76D2C7FA}"/>
          </ac:spMkLst>
        </pc:spChg>
        <pc:spChg chg="del">
          <ac:chgData name="GIOVANBATTISTA CALIFANO" userId="b34ada96-0f40-4b79-beaa-e36704088816" providerId="ADAL" clId="{5B77A92C-DB07-52EA-A203-2C3BB156FB77}" dt="2026-02-02T09:29:34.956" v="701" actId="478"/>
          <ac:spMkLst>
            <pc:docMk/>
            <pc:sldMk cId="3799058381" sldId="331"/>
            <ac:spMk id="3" creationId="{6B360E8B-77E6-3C9F-03BA-1FF41EBD8CF9}"/>
          </ac:spMkLst>
        </pc:spChg>
        <pc:spChg chg="add del">
          <ac:chgData name="GIOVANBATTISTA CALIFANO" userId="b34ada96-0f40-4b79-beaa-e36704088816" providerId="ADAL" clId="{5B77A92C-DB07-52EA-A203-2C3BB156FB77}" dt="2026-02-02T09:29:34.956" v="701" actId="478"/>
          <ac:spMkLst>
            <pc:docMk/>
            <pc:sldMk cId="3799058381" sldId="331"/>
            <ac:spMk id="4" creationId="{E246FF07-8958-826C-6455-45FC02A4A59F}"/>
          </ac:spMkLst>
        </pc:spChg>
        <pc:spChg chg="add del mod">
          <ac:chgData name="GIOVANBATTISTA CALIFANO" userId="b34ada96-0f40-4b79-beaa-e36704088816" providerId="ADAL" clId="{5B77A92C-DB07-52EA-A203-2C3BB156FB77}" dt="2026-02-02T09:30:06.173" v="709" actId="478"/>
          <ac:spMkLst>
            <pc:docMk/>
            <pc:sldMk cId="3799058381" sldId="331"/>
            <ac:spMk id="5" creationId="{910EC102-A5A6-143B-C93D-749B29852368}"/>
          </ac:spMkLst>
        </pc:spChg>
        <pc:spChg chg="add mod">
          <ac:chgData name="GIOVANBATTISTA CALIFANO" userId="b34ada96-0f40-4b79-beaa-e36704088816" providerId="ADAL" clId="{5B77A92C-DB07-52EA-A203-2C3BB156FB77}" dt="2026-02-02T09:32:06.419" v="720" actId="1076"/>
          <ac:spMkLst>
            <pc:docMk/>
            <pc:sldMk cId="3799058381" sldId="331"/>
            <ac:spMk id="6" creationId="{2A0877C2-E9AE-5F3A-E2D0-3D47B37CF530}"/>
          </ac:spMkLst>
        </pc:spChg>
        <pc:spChg chg="add del mod">
          <ac:chgData name="GIOVANBATTISTA CALIFANO" userId="b34ada96-0f40-4b79-beaa-e36704088816" providerId="ADAL" clId="{5B77A92C-DB07-52EA-A203-2C3BB156FB77}" dt="2026-02-02T09:32:16.143" v="727" actId="478"/>
          <ac:spMkLst>
            <pc:docMk/>
            <pc:sldMk cId="3799058381" sldId="331"/>
            <ac:spMk id="7" creationId="{CB7982E6-E56F-343F-B0EA-DA951EFB3067}"/>
          </ac:spMkLst>
        </pc:spChg>
        <pc:spChg chg="add mod">
          <ac:chgData name="GIOVANBATTISTA CALIFANO" userId="b34ada96-0f40-4b79-beaa-e36704088816" providerId="ADAL" clId="{5B77A92C-DB07-52EA-A203-2C3BB156FB77}" dt="2026-02-02T09:41:52.439" v="850" actId="20577"/>
          <ac:spMkLst>
            <pc:docMk/>
            <pc:sldMk cId="3799058381" sldId="331"/>
            <ac:spMk id="8" creationId="{27AFB6CF-477D-E705-EC01-4D3F513827D2}"/>
          </ac:spMkLst>
        </pc:spChg>
      </pc:sldChg>
      <pc:sldChg chg="modSp add mod">
        <pc:chgData name="GIOVANBATTISTA CALIFANO" userId="b34ada96-0f40-4b79-beaa-e36704088816" providerId="ADAL" clId="{5B77A92C-DB07-52EA-A203-2C3BB156FB77}" dt="2026-02-02T09:21:08.538" v="431" actId="207"/>
        <pc:sldMkLst>
          <pc:docMk/>
          <pc:sldMk cId="1369168878" sldId="332"/>
        </pc:sldMkLst>
        <pc:spChg chg="mod">
          <ac:chgData name="GIOVANBATTISTA CALIFANO" userId="b34ada96-0f40-4b79-beaa-e36704088816" providerId="ADAL" clId="{5B77A92C-DB07-52EA-A203-2C3BB156FB77}" dt="2026-02-02T09:20:06.909" v="398" actId="20577"/>
          <ac:spMkLst>
            <pc:docMk/>
            <pc:sldMk cId="1369168878" sldId="332"/>
            <ac:spMk id="2" creationId="{2E03CC12-338C-F21D-EB93-3888961655CD}"/>
          </ac:spMkLst>
        </pc:spChg>
        <pc:spChg chg="mod">
          <ac:chgData name="GIOVANBATTISTA CALIFANO" userId="b34ada96-0f40-4b79-beaa-e36704088816" providerId="ADAL" clId="{5B77A92C-DB07-52EA-A203-2C3BB156FB77}" dt="2026-02-02T09:21:08.538" v="431" actId="207"/>
          <ac:spMkLst>
            <pc:docMk/>
            <pc:sldMk cId="1369168878" sldId="332"/>
            <ac:spMk id="3" creationId="{C16AA32E-09ED-3948-FB3D-CEAE6C930A04}"/>
          </ac:spMkLst>
        </pc:spChg>
      </pc:sldChg>
      <pc:sldChg chg="modSp add mod">
        <pc:chgData name="GIOVANBATTISTA CALIFANO" userId="b34ada96-0f40-4b79-beaa-e36704088816" providerId="ADAL" clId="{5B77A92C-DB07-52EA-A203-2C3BB156FB77}" dt="2026-02-02T09:38:26.987" v="786" actId="1076"/>
        <pc:sldMkLst>
          <pc:docMk/>
          <pc:sldMk cId="1421298041" sldId="333"/>
        </pc:sldMkLst>
        <pc:graphicFrameChg chg="mod modGraphic">
          <ac:chgData name="GIOVANBATTISTA CALIFANO" userId="b34ada96-0f40-4b79-beaa-e36704088816" providerId="ADAL" clId="{5B77A92C-DB07-52EA-A203-2C3BB156FB77}" dt="2026-02-02T09:38:26.987" v="786" actId="1076"/>
          <ac:graphicFrameMkLst>
            <pc:docMk/>
            <pc:sldMk cId="1421298041" sldId="333"/>
            <ac:graphicFrameMk id="3" creationId="{09BFE775-DF56-4CA7-0D2C-B5B2263C7363}"/>
          </ac:graphicFrameMkLst>
        </pc:graphicFrameChg>
      </pc:sldChg>
      <pc:sldMasterChg chg="setBg modSldLayout">
        <pc:chgData name="GIOVANBATTISTA CALIFANO" userId="b34ada96-0f40-4b79-beaa-e36704088816" providerId="ADAL" clId="{5B77A92C-DB07-52EA-A203-2C3BB156FB77}" dt="2026-01-29T15:32:16.669" v="130"/>
        <pc:sldMasterMkLst>
          <pc:docMk/>
          <pc:sldMasterMk cId="1668765029" sldId="2147483982"/>
        </pc:sldMasterMkLst>
        <pc:sldLayoutChg chg="setBg">
          <pc:chgData name="GIOVANBATTISTA CALIFANO" userId="b34ada96-0f40-4b79-beaa-e36704088816" providerId="ADAL" clId="{5B77A92C-DB07-52EA-A203-2C3BB156FB77}" dt="2026-01-29T15:32:16.669" v="130"/>
          <pc:sldLayoutMkLst>
            <pc:docMk/>
            <pc:sldMasterMk cId="1668765029" sldId="2147483982"/>
            <pc:sldLayoutMk cId="4168416673" sldId="2147483983"/>
          </pc:sldLayoutMkLst>
        </pc:sldLayoutChg>
        <pc:sldLayoutChg chg="setBg">
          <pc:chgData name="GIOVANBATTISTA CALIFANO" userId="b34ada96-0f40-4b79-beaa-e36704088816" providerId="ADAL" clId="{5B77A92C-DB07-52EA-A203-2C3BB156FB77}" dt="2026-01-29T15:32:16.669" v="130"/>
          <pc:sldLayoutMkLst>
            <pc:docMk/>
            <pc:sldMasterMk cId="1668765029" sldId="2147483982"/>
            <pc:sldLayoutMk cId="2860579991" sldId="2147483984"/>
          </pc:sldLayoutMkLst>
        </pc:sldLayoutChg>
        <pc:sldLayoutChg chg="setBg">
          <pc:chgData name="GIOVANBATTISTA CALIFANO" userId="b34ada96-0f40-4b79-beaa-e36704088816" providerId="ADAL" clId="{5B77A92C-DB07-52EA-A203-2C3BB156FB77}" dt="2026-01-29T15:32:16.669" v="130"/>
          <pc:sldLayoutMkLst>
            <pc:docMk/>
            <pc:sldMasterMk cId="1668765029" sldId="2147483982"/>
            <pc:sldLayoutMk cId="1998515171" sldId="2147483985"/>
          </pc:sldLayoutMkLst>
        </pc:sldLayoutChg>
        <pc:sldLayoutChg chg="setBg">
          <pc:chgData name="GIOVANBATTISTA CALIFANO" userId="b34ada96-0f40-4b79-beaa-e36704088816" providerId="ADAL" clId="{5B77A92C-DB07-52EA-A203-2C3BB156FB77}" dt="2026-01-29T15:32:16.669" v="130"/>
          <pc:sldLayoutMkLst>
            <pc:docMk/>
            <pc:sldMasterMk cId="1668765029" sldId="2147483982"/>
            <pc:sldLayoutMk cId="764419638" sldId="2147483986"/>
          </pc:sldLayoutMkLst>
        </pc:sldLayoutChg>
        <pc:sldLayoutChg chg="setBg">
          <pc:chgData name="GIOVANBATTISTA CALIFANO" userId="b34ada96-0f40-4b79-beaa-e36704088816" providerId="ADAL" clId="{5B77A92C-DB07-52EA-A203-2C3BB156FB77}" dt="2026-01-29T15:32:16.669" v="130"/>
          <pc:sldLayoutMkLst>
            <pc:docMk/>
            <pc:sldMasterMk cId="1668765029" sldId="2147483982"/>
            <pc:sldLayoutMk cId="1730691089" sldId="2147483987"/>
          </pc:sldLayoutMkLst>
        </pc:sldLayoutChg>
        <pc:sldLayoutChg chg="setBg">
          <pc:chgData name="GIOVANBATTISTA CALIFANO" userId="b34ada96-0f40-4b79-beaa-e36704088816" providerId="ADAL" clId="{5B77A92C-DB07-52EA-A203-2C3BB156FB77}" dt="2026-01-29T15:32:16.669" v="130"/>
          <pc:sldLayoutMkLst>
            <pc:docMk/>
            <pc:sldMasterMk cId="1668765029" sldId="2147483982"/>
            <pc:sldLayoutMk cId="1398716942" sldId="2147483988"/>
          </pc:sldLayoutMkLst>
        </pc:sldLayoutChg>
        <pc:sldLayoutChg chg="setBg">
          <pc:chgData name="GIOVANBATTISTA CALIFANO" userId="b34ada96-0f40-4b79-beaa-e36704088816" providerId="ADAL" clId="{5B77A92C-DB07-52EA-A203-2C3BB156FB77}" dt="2026-01-29T15:32:16.669" v="130"/>
          <pc:sldLayoutMkLst>
            <pc:docMk/>
            <pc:sldMasterMk cId="1668765029" sldId="2147483982"/>
            <pc:sldLayoutMk cId="3515960821" sldId="2147483989"/>
          </pc:sldLayoutMkLst>
        </pc:sldLayoutChg>
        <pc:sldLayoutChg chg="setBg">
          <pc:chgData name="GIOVANBATTISTA CALIFANO" userId="b34ada96-0f40-4b79-beaa-e36704088816" providerId="ADAL" clId="{5B77A92C-DB07-52EA-A203-2C3BB156FB77}" dt="2026-01-29T15:32:16.669" v="130"/>
          <pc:sldLayoutMkLst>
            <pc:docMk/>
            <pc:sldMasterMk cId="1668765029" sldId="2147483982"/>
            <pc:sldLayoutMk cId="2181503310" sldId="2147483990"/>
          </pc:sldLayoutMkLst>
        </pc:sldLayoutChg>
        <pc:sldLayoutChg chg="setBg">
          <pc:chgData name="GIOVANBATTISTA CALIFANO" userId="b34ada96-0f40-4b79-beaa-e36704088816" providerId="ADAL" clId="{5B77A92C-DB07-52EA-A203-2C3BB156FB77}" dt="2026-01-29T15:32:16.669" v="130"/>
          <pc:sldLayoutMkLst>
            <pc:docMk/>
            <pc:sldMasterMk cId="1668765029" sldId="2147483982"/>
            <pc:sldLayoutMk cId="3365428563" sldId="2147483991"/>
          </pc:sldLayoutMkLst>
        </pc:sldLayoutChg>
        <pc:sldLayoutChg chg="setBg">
          <pc:chgData name="GIOVANBATTISTA CALIFANO" userId="b34ada96-0f40-4b79-beaa-e36704088816" providerId="ADAL" clId="{5B77A92C-DB07-52EA-A203-2C3BB156FB77}" dt="2026-01-29T15:32:16.669" v="130"/>
          <pc:sldLayoutMkLst>
            <pc:docMk/>
            <pc:sldMasterMk cId="1668765029" sldId="2147483982"/>
            <pc:sldLayoutMk cId="569254468" sldId="2147483992"/>
          </pc:sldLayoutMkLst>
        </pc:sldLayoutChg>
        <pc:sldLayoutChg chg="setBg">
          <pc:chgData name="GIOVANBATTISTA CALIFANO" userId="b34ada96-0f40-4b79-beaa-e36704088816" providerId="ADAL" clId="{5B77A92C-DB07-52EA-A203-2C3BB156FB77}" dt="2026-01-29T15:32:16.669" v="130"/>
          <pc:sldLayoutMkLst>
            <pc:docMk/>
            <pc:sldMasterMk cId="1668765029" sldId="2147483982"/>
            <pc:sldLayoutMk cId="3105410508" sldId="2147483993"/>
          </pc:sldLayoutMkLst>
        </pc:sldLayoutChg>
      </pc:sldMasterChg>
    </pc:docChg>
  </pc:docChgLst>
  <pc:docChgLst>
    <pc:chgData name="GIOVANBATTISTA CALIFANO" userId="b34ada96-0f40-4b79-beaa-e36704088816" providerId="ADAL" clId="{6F24DC56-4296-59DE-802A-1AAB90C1185D}"/>
    <pc:docChg chg="modSld">
      <pc:chgData name="GIOVANBATTISTA CALIFANO" userId="b34ada96-0f40-4b79-beaa-e36704088816" providerId="ADAL" clId="{6F24DC56-4296-59DE-802A-1AAB90C1185D}" dt="2026-01-12T09:56:26.402" v="4" actId="20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C508B-F486-6F4C-A08C-02A8C91953DF}" type="datetimeFigureOut">
              <a:rPr lang="en-GB" smtClean="0"/>
              <a:t>29/01/2026</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F8A1C-5E64-A94A-95E4-0227145F5433}" type="slidenum">
              <a:rPr lang="en-GB" smtClean="0"/>
              <a:t>‹N›</a:t>
            </a:fld>
            <a:endParaRPr lang="en-GB"/>
          </a:p>
        </p:txBody>
      </p:sp>
    </p:spTree>
    <p:extLst>
      <p:ext uri="{BB962C8B-B14F-4D97-AF65-F5344CB8AC3E}">
        <p14:creationId xmlns:p14="http://schemas.microsoft.com/office/powerpoint/2010/main" val="235359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en-GB"/>
          </a:p>
        </p:txBody>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1CEF8A1C-5E64-A94A-95E4-0227145F5433}" type="slidenum">
              <a:rPr lang="en-GB" smtClean="0"/>
              <a:t>3</a:t>
            </a:fld>
            <a:endParaRPr lang="en-GB"/>
          </a:p>
        </p:txBody>
      </p:sp>
    </p:spTree>
    <p:extLst>
      <p:ext uri="{BB962C8B-B14F-4D97-AF65-F5344CB8AC3E}">
        <p14:creationId xmlns:p14="http://schemas.microsoft.com/office/powerpoint/2010/main" val="239764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en-GB"/>
          </a:p>
        </p:txBody>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1CEF8A1C-5E64-A94A-95E4-0227145F5433}" type="slidenum">
              <a:rPr lang="en-GB" smtClean="0"/>
              <a:t>4</a:t>
            </a:fld>
            <a:endParaRPr lang="en-GB"/>
          </a:p>
        </p:txBody>
      </p:sp>
    </p:spTree>
    <p:extLst>
      <p:ext uri="{BB962C8B-B14F-4D97-AF65-F5344CB8AC3E}">
        <p14:creationId xmlns:p14="http://schemas.microsoft.com/office/powerpoint/2010/main" val="163053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en-GB"/>
          </a:p>
        </p:txBody>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1CEF8A1C-5E64-A94A-95E4-0227145F5433}" type="slidenum">
              <a:rPr lang="en-GB" smtClean="0"/>
              <a:t>5</a:t>
            </a:fld>
            <a:endParaRPr lang="en-GB"/>
          </a:p>
        </p:txBody>
      </p:sp>
    </p:spTree>
    <p:extLst>
      <p:ext uri="{BB962C8B-B14F-4D97-AF65-F5344CB8AC3E}">
        <p14:creationId xmlns:p14="http://schemas.microsoft.com/office/powerpoint/2010/main" val="320713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en-GB"/>
          </a:p>
        </p:txBody>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egnaposto numero diapositiva 3"/>
          <p:cNvSpPr>
            <a:spLocks noGrp="1"/>
          </p:cNvSpPr>
          <p:nvPr>
            <p:ph type="sldNum" sz="quarter" idx="5"/>
          </p:nvPr>
        </p:nvSpPr>
        <p:spPr/>
        <p:txBody>
          <a:bodyPr/>
          <a:lstStyle/>
          <a:p>
            <a:fld id="{1CEF8A1C-5E64-A94A-95E4-0227145F5433}" type="slidenum">
              <a:rPr lang="en-GB" smtClean="0"/>
              <a:t>6</a:t>
            </a:fld>
            <a:endParaRPr lang="en-GB"/>
          </a:p>
        </p:txBody>
      </p:sp>
    </p:spTree>
    <p:extLst>
      <p:ext uri="{BB962C8B-B14F-4D97-AF65-F5344CB8AC3E}">
        <p14:creationId xmlns:p14="http://schemas.microsoft.com/office/powerpoint/2010/main" val="212665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en-GB"/>
          </a:p>
        </p:txBody>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1CEF8A1C-5E64-A94A-95E4-0227145F5433}" type="slidenum">
              <a:rPr lang="en-GB" smtClean="0"/>
              <a:t>7</a:t>
            </a:fld>
            <a:endParaRPr lang="en-GB"/>
          </a:p>
        </p:txBody>
      </p:sp>
    </p:spTree>
    <p:extLst>
      <p:ext uri="{BB962C8B-B14F-4D97-AF65-F5344CB8AC3E}">
        <p14:creationId xmlns:p14="http://schemas.microsoft.com/office/powerpoint/2010/main" val="89955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BAB7C12-7AAF-7241-835D-9F6149E5A60C}" type="datetimeFigureOut">
              <a:rPr lang="en-GB" smtClean="0"/>
              <a:t>29/01/2026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416841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AB7C12-7AAF-7241-835D-9F6149E5A60C}" type="datetimeFigureOut">
              <a:rPr lang="en-GB" smtClean="0"/>
              <a:t>29/01/2026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56925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AB7C12-7AAF-7241-835D-9F6149E5A60C}" type="datetimeFigureOut">
              <a:rPr lang="en-GB" smtClean="0"/>
              <a:t>29/01/2026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31054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AB7C12-7AAF-7241-835D-9F6149E5A60C}" type="datetimeFigureOut">
              <a:rPr lang="en-GB" smtClean="0"/>
              <a:t>29/01/2026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286057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BAB7C12-7AAF-7241-835D-9F6149E5A60C}" type="datetimeFigureOut">
              <a:rPr lang="en-GB" smtClean="0"/>
              <a:t>29/01/2026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199851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BAB7C12-7AAF-7241-835D-9F6149E5A60C}" type="datetimeFigureOut">
              <a:rPr lang="en-GB" smtClean="0"/>
              <a:t>29/01/2026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7644196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AB7C12-7AAF-7241-835D-9F6149E5A60C}" type="datetimeFigureOut">
              <a:rPr lang="en-GB" smtClean="0"/>
              <a:t>29/01/2026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17306910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BAB7C12-7AAF-7241-835D-9F6149E5A60C}" type="datetimeFigureOut">
              <a:rPr lang="en-GB" smtClean="0"/>
              <a:t>29/01/2026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139871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B7C12-7AAF-7241-835D-9F6149E5A60C}" type="datetimeFigureOut">
              <a:rPr lang="en-GB" smtClean="0"/>
              <a:t>29/01/2026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351596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BAB7C12-7AAF-7241-835D-9F6149E5A60C}" type="datetimeFigureOut">
              <a:rPr lang="en-GB" smtClean="0"/>
              <a:t>29/01/2026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21815033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BAB7C12-7AAF-7241-835D-9F6149E5A60C}" type="datetimeFigureOut">
              <a:rPr lang="en-GB" smtClean="0"/>
              <a:t>29/01/2026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664C88-11FD-6246-871B-97D28D6544A6}" type="slidenum">
              <a:rPr lang="en-GB" smtClean="0"/>
              <a:t>‹N›</a:t>
            </a:fld>
            <a:endParaRPr lang="en-GB"/>
          </a:p>
        </p:txBody>
      </p:sp>
    </p:spTree>
    <p:extLst>
      <p:ext uri="{BB962C8B-B14F-4D97-AF65-F5344CB8AC3E}">
        <p14:creationId xmlns:p14="http://schemas.microsoft.com/office/powerpoint/2010/main" val="336542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141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9BAB7C12-7AAF-7241-835D-9F6149E5A60C}" type="datetimeFigureOut">
              <a:rPr lang="en-GB" smtClean="0"/>
              <a:t>29/01/2026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E6664C88-11FD-6246-871B-97D28D6544A6}" type="slidenum">
              <a:rPr lang="en-GB" smtClean="0"/>
              <a:t>‹N›</a:t>
            </a:fld>
            <a:endParaRPr lang="en-GB"/>
          </a:p>
        </p:txBody>
      </p:sp>
    </p:spTree>
    <p:extLst>
      <p:ext uri="{BB962C8B-B14F-4D97-AF65-F5344CB8AC3E}">
        <p14:creationId xmlns:p14="http://schemas.microsoft.com/office/powerpoint/2010/main" val="1668765029"/>
      </p:ext>
    </p:extLst>
  </p:cSld>
  <p:clrMap bg1="dk1" tx1="lt1" bg2="dk2"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F26B43"/>
          </p15:clr>
        </p15:guide>
        <p15:guide id="2" orient="horz" pos="1440" userDrawn="1">
          <p15:clr>
            <a:srgbClr val="F26B43"/>
          </p15:clr>
        </p15:guide>
        <p15:guide id="3" orient="horz" pos="3696" userDrawn="1">
          <p15:clr>
            <a:srgbClr val="F26B43"/>
          </p15:clr>
        </p15:guide>
        <p15:guide id="4" orient="horz" pos="432" userDrawn="1">
          <p15:clr>
            <a:srgbClr val="F26B43"/>
          </p15:clr>
        </p15:guide>
        <p15:guide id="5" orient="horz" pos="1512" userDrawn="1">
          <p15:clr>
            <a:srgbClr val="F26B43"/>
          </p15:clr>
        </p15:guide>
        <p15:guide id="6" pos="6912" userDrawn="1">
          <p15:clr>
            <a:srgbClr val="F26B43"/>
          </p15:clr>
        </p15:guide>
        <p15:guide id="7" pos="936" userDrawn="1">
          <p15:clr>
            <a:srgbClr val="F26B43"/>
          </p15:clr>
        </p15:guide>
        <p15:guide id="8" pos="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alifano.xyz/ri" TargetMode="External"/><Relationship Id="rId2" Type="http://schemas.openxmlformats.org/officeDocument/2006/relationships/hyperlink" Target="mailto:giovanbattista.califano@unina.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A2E7A-62FF-951E-FE5C-FE88E6093BD5}"/>
            </a:ext>
          </a:extLst>
        </p:cNvPr>
        <p:cNvGrpSpPr/>
        <p:nvPr/>
      </p:nvGrpSpPr>
      <p:grpSpPr>
        <a:xfrm>
          <a:off x="0" y="0"/>
          <a:ext cx="0" cy="0"/>
          <a:chOff x="0" y="0"/>
          <a:chExt cx="0" cy="0"/>
        </a:xfrm>
      </p:grpSpPr>
      <p:sp>
        <p:nvSpPr>
          <p:cNvPr id="10" name="CasellaDiTesto 9">
            <a:extLst>
              <a:ext uri="{FF2B5EF4-FFF2-40B4-BE49-F238E27FC236}">
                <a16:creationId xmlns:a16="http://schemas.microsoft.com/office/drawing/2014/main" id="{4C53EC14-782B-BFDE-A1DE-8B9BFBC04D43}"/>
              </a:ext>
            </a:extLst>
          </p:cNvPr>
          <p:cNvSpPr txBox="1"/>
          <p:nvPr/>
        </p:nvSpPr>
        <p:spPr>
          <a:xfrm>
            <a:off x="735724" y="782825"/>
            <a:ext cx="10157396" cy="1200329"/>
          </a:xfrm>
          <a:prstGeom prst="rect">
            <a:avLst/>
          </a:prstGeom>
          <a:noFill/>
        </p:spPr>
        <p:txBody>
          <a:bodyPr wrap="none" rtlCol="0">
            <a:spAutoFit/>
          </a:bodyPr>
          <a:lstStyle/>
          <a:p>
            <a:r>
              <a:rPr lang="en-US" sz="3600" b="1" noProof="0" dirty="0"/>
              <a:t>Research Integrity:</a:t>
            </a:r>
          </a:p>
          <a:p>
            <a:r>
              <a:rPr lang="en-US" sz="3600" noProof="0" dirty="0"/>
              <a:t>Principles and Practices for Responsible Research</a:t>
            </a:r>
          </a:p>
        </p:txBody>
      </p:sp>
      <p:sp>
        <p:nvSpPr>
          <p:cNvPr id="11" name="CasellaDiTesto 10">
            <a:extLst>
              <a:ext uri="{FF2B5EF4-FFF2-40B4-BE49-F238E27FC236}">
                <a16:creationId xmlns:a16="http://schemas.microsoft.com/office/drawing/2014/main" id="{358F545F-DD8C-FCAA-E82B-634C3B050688}"/>
              </a:ext>
            </a:extLst>
          </p:cNvPr>
          <p:cNvSpPr txBox="1"/>
          <p:nvPr/>
        </p:nvSpPr>
        <p:spPr>
          <a:xfrm>
            <a:off x="4285246" y="4874845"/>
            <a:ext cx="3621504" cy="1123064"/>
          </a:xfrm>
          <a:prstGeom prst="rect">
            <a:avLst/>
          </a:prstGeom>
          <a:noFill/>
        </p:spPr>
        <p:txBody>
          <a:bodyPr wrap="none" rtlCol="0">
            <a:spAutoFit/>
          </a:bodyPr>
          <a:lstStyle/>
          <a:p>
            <a:pPr algn="ctr">
              <a:lnSpc>
                <a:spcPct val="150000"/>
              </a:lnSpc>
            </a:pPr>
            <a:r>
              <a:rPr lang="en-US" noProof="0" dirty="0"/>
              <a:t>Giovanbattista Califano, PhD</a:t>
            </a:r>
            <a:endParaRPr lang="en-US" sz="1400" noProof="0" dirty="0">
              <a:latin typeface="Aptos Mono" panose="020B0009020202020204" pitchFamily="49" charset="0"/>
              <a:hlinkClick r:id="rId2">
                <a:extLst>
                  <a:ext uri="{A12FA001-AC4F-418D-AE19-62706E023703}">
                    <ahyp:hlinkClr xmlns:ahyp="http://schemas.microsoft.com/office/drawing/2018/hyperlinkcolor" val="tx"/>
                  </a:ext>
                </a:extLst>
              </a:hlinkClick>
            </a:endParaRPr>
          </a:p>
          <a:p>
            <a:pPr algn="ctr">
              <a:lnSpc>
                <a:spcPct val="150000"/>
              </a:lnSpc>
            </a:pPr>
            <a:r>
              <a:rPr lang="en-US" sz="1400" noProof="0" dirty="0">
                <a:solidFill>
                  <a:srgbClr val="89A4EA"/>
                </a:solidFill>
                <a:latin typeface="Aptos Mono" panose="020B0009020202020204" pitchFamily="49" charset="0"/>
                <a:hlinkClick r:id="rId2">
                  <a:extLst>
                    <a:ext uri="{A12FA001-AC4F-418D-AE19-62706E023703}">
                      <ahyp:hlinkClr xmlns:ahyp="http://schemas.microsoft.com/office/drawing/2018/hyperlinkcolor" val="tx"/>
                    </a:ext>
                  </a:extLst>
                </a:hlinkClick>
              </a:rPr>
              <a:t>giovanbattista.califano@unina.it</a:t>
            </a:r>
            <a:endParaRPr lang="en-US" sz="1400" noProof="0" dirty="0">
              <a:solidFill>
                <a:srgbClr val="89A4EA"/>
              </a:solidFill>
              <a:latin typeface="Aptos Mono" panose="020B0009020202020204" pitchFamily="49" charset="0"/>
            </a:endParaRPr>
          </a:p>
          <a:p>
            <a:pPr algn="ctr">
              <a:lnSpc>
                <a:spcPct val="150000"/>
              </a:lnSpc>
            </a:pPr>
            <a:r>
              <a:rPr lang="en-US" sz="1400" noProof="0" dirty="0">
                <a:solidFill>
                  <a:srgbClr val="89A4EA"/>
                </a:solidFill>
                <a:latin typeface="Aptos Mono" panose="020B0009020202020204" pitchFamily="49" charset="0"/>
                <a:hlinkClick r:id="rId3">
                  <a:extLst>
                    <a:ext uri="{A12FA001-AC4F-418D-AE19-62706E023703}">
                      <ahyp:hlinkClr xmlns:ahyp="http://schemas.microsoft.com/office/drawing/2018/hyperlinkcolor" val="tx"/>
                    </a:ext>
                  </a:extLst>
                </a:hlinkClick>
              </a:rPr>
              <a:t>https://califano.xyz/</a:t>
            </a:r>
            <a:r>
              <a:rPr lang="en-US" sz="1400" noProof="0" dirty="0" err="1">
                <a:solidFill>
                  <a:srgbClr val="89A4EA"/>
                </a:solidFill>
                <a:latin typeface="Aptos Mono" panose="020B0009020202020204" pitchFamily="49" charset="0"/>
                <a:hlinkClick r:id="rId3">
                  <a:extLst>
                    <a:ext uri="{A12FA001-AC4F-418D-AE19-62706E023703}">
                      <ahyp:hlinkClr xmlns:ahyp="http://schemas.microsoft.com/office/drawing/2018/hyperlinkcolor" val="tx"/>
                    </a:ext>
                  </a:extLst>
                </a:hlinkClick>
              </a:rPr>
              <a:t>ri</a:t>
            </a:r>
            <a:endParaRPr lang="en-US" sz="1400" noProof="0" dirty="0">
              <a:solidFill>
                <a:srgbClr val="89A4EA"/>
              </a:solidFill>
              <a:latin typeface="Aptos Mono" panose="020B0009020202020204" pitchFamily="49" charset="0"/>
            </a:endParaRPr>
          </a:p>
        </p:txBody>
      </p:sp>
      <p:sp>
        <p:nvSpPr>
          <p:cNvPr id="13" name="Ovale 12">
            <a:extLst>
              <a:ext uri="{FF2B5EF4-FFF2-40B4-BE49-F238E27FC236}">
                <a16:creationId xmlns:a16="http://schemas.microsoft.com/office/drawing/2014/main" id="{C1C0F341-CC74-9C62-76BF-CE9A7525CBCF}"/>
              </a:ext>
            </a:extLst>
          </p:cNvPr>
          <p:cNvSpPr/>
          <p:nvPr/>
        </p:nvSpPr>
        <p:spPr>
          <a:xfrm>
            <a:off x="5782338" y="3115339"/>
            <a:ext cx="627321" cy="62732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noProof="0" dirty="0">
                <a:solidFill>
                  <a:sysClr val="windowText" lastClr="000000"/>
                </a:solidFill>
              </a:rPr>
              <a:t>3</a:t>
            </a:r>
          </a:p>
        </p:txBody>
      </p:sp>
    </p:spTree>
    <p:extLst>
      <p:ext uri="{BB962C8B-B14F-4D97-AF65-F5344CB8AC3E}">
        <p14:creationId xmlns:p14="http://schemas.microsoft.com/office/powerpoint/2010/main" val="2685947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9251A-21BB-3943-3CD1-03C12B340A64}"/>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F6C22BFB-7A65-77A5-365C-76FB76D2C7FA}"/>
              </a:ext>
            </a:extLst>
          </p:cNvPr>
          <p:cNvSpPr txBox="1"/>
          <p:nvPr/>
        </p:nvSpPr>
        <p:spPr>
          <a:xfrm>
            <a:off x="4072061" y="385763"/>
            <a:ext cx="4047904" cy="523220"/>
          </a:xfrm>
          <a:prstGeom prst="rect">
            <a:avLst/>
          </a:prstGeom>
          <a:noFill/>
        </p:spPr>
        <p:txBody>
          <a:bodyPr wrap="none" rtlCol="0">
            <a:spAutoFit/>
          </a:bodyPr>
          <a:lstStyle/>
          <a:p>
            <a:pPr algn="ctr"/>
            <a:r>
              <a:rPr lang="en-US" sz="2800" b="1" noProof="0" dirty="0"/>
              <a:t>What is OPEN ACCESS?</a:t>
            </a:r>
            <a:endParaRPr lang="en-US" sz="1400" noProof="0" dirty="0">
              <a:solidFill>
                <a:srgbClr val="89A4EA"/>
              </a:solidFill>
            </a:endParaRPr>
          </a:p>
        </p:txBody>
      </p:sp>
      <p:sp>
        <p:nvSpPr>
          <p:cNvPr id="6" name="Rectangle 2">
            <a:extLst>
              <a:ext uri="{FF2B5EF4-FFF2-40B4-BE49-F238E27FC236}">
                <a16:creationId xmlns:a16="http://schemas.microsoft.com/office/drawing/2014/main" id="{2A0877C2-E9AE-5F3A-E2D0-3D47B37CF530}"/>
              </a:ext>
            </a:extLst>
          </p:cNvPr>
          <p:cNvSpPr>
            <a:spLocks noChangeArrowheads="1"/>
          </p:cNvSpPr>
          <p:nvPr/>
        </p:nvSpPr>
        <p:spPr bwMode="auto">
          <a:xfrm>
            <a:off x="1762991" y="1489776"/>
            <a:ext cx="86660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noProof="0" dirty="0">
                <a:ln>
                  <a:noFill/>
                </a:ln>
                <a:effectLst/>
                <a:latin typeface="Aptos" panose="020B0004020202020204" pitchFamily="34" charset="0"/>
              </a:rPr>
              <a:t>Open access refers to scholarly research outputs that are freely available online to anyone, without financial, legal, or technical barriers, and that can be read, downloaded, and shared without requiring payment or subscription.</a:t>
            </a:r>
          </a:p>
        </p:txBody>
      </p:sp>
      <p:sp>
        <p:nvSpPr>
          <p:cNvPr id="8" name="CasellaDiTesto 7">
            <a:extLst>
              <a:ext uri="{FF2B5EF4-FFF2-40B4-BE49-F238E27FC236}">
                <a16:creationId xmlns:a16="http://schemas.microsoft.com/office/drawing/2014/main" id="{27AFB6CF-477D-E705-EC01-4D3F513827D2}"/>
              </a:ext>
            </a:extLst>
          </p:cNvPr>
          <p:cNvSpPr txBox="1"/>
          <p:nvPr/>
        </p:nvSpPr>
        <p:spPr>
          <a:xfrm>
            <a:off x="3068768" y="3167390"/>
            <a:ext cx="6054478" cy="954107"/>
          </a:xfrm>
          <a:prstGeom prst="rect">
            <a:avLst/>
          </a:prstGeom>
          <a:noFill/>
        </p:spPr>
        <p:txBody>
          <a:bodyPr wrap="none" rtlCol="0">
            <a:spAutoFit/>
          </a:bodyPr>
          <a:lstStyle/>
          <a:p>
            <a:pPr algn="ctr"/>
            <a:r>
              <a:rPr lang="en-US" sz="2800" b="1" noProof="0" dirty="0"/>
              <a:t>Open access is not necessarily FAIR</a:t>
            </a:r>
            <a:br>
              <a:rPr lang="en-US" sz="2800" b="1" noProof="0" dirty="0"/>
            </a:br>
            <a:r>
              <a:rPr lang="en-US" sz="2800" b="1" noProof="0" dirty="0"/>
              <a:t>(and vice versa)</a:t>
            </a:r>
            <a:endParaRPr lang="en-US" sz="1400" noProof="0" dirty="0">
              <a:solidFill>
                <a:srgbClr val="89A4EA"/>
              </a:solidFill>
            </a:endParaRPr>
          </a:p>
        </p:txBody>
      </p:sp>
    </p:spTree>
    <p:extLst>
      <p:ext uri="{BB962C8B-B14F-4D97-AF65-F5344CB8AC3E}">
        <p14:creationId xmlns:p14="http://schemas.microsoft.com/office/powerpoint/2010/main" val="379905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2089B-E976-EA74-FD9B-69260F64872F}"/>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2E03CC12-338C-F21D-EB93-3888961655CD}"/>
              </a:ext>
            </a:extLst>
          </p:cNvPr>
          <p:cNvSpPr txBox="1"/>
          <p:nvPr/>
        </p:nvSpPr>
        <p:spPr>
          <a:xfrm>
            <a:off x="4292478" y="385763"/>
            <a:ext cx="3607077" cy="523220"/>
          </a:xfrm>
          <a:prstGeom prst="rect">
            <a:avLst/>
          </a:prstGeom>
          <a:noFill/>
        </p:spPr>
        <p:txBody>
          <a:bodyPr wrap="none" rtlCol="0">
            <a:spAutoFit/>
          </a:bodyPr>
          <a:lstStyle/>
          <a:p>
            <a:pPr algn="ctr"/>
            <a:r>
              <a:rPr lang="en-US" sz="2800" b="1" noProof="0" dirty="0"/>
              <a:t>Open Access Models</a:t>
            </a:r>
            <a:endParaRPr lang="en-US" sz="1400" noProof="0" dirty="0">
              <a:solidFill>
                <a:srgbClr val="89A4EA"/>
              </a:solidFill>
            </a:endParaRPr>
          </a:p>
        </p:txBody>
      </p:sp>
      <p:sp>
        <p:nvSpPr>
          <p:cNvPr id="3" name="CasellaDiTesto 2">
            <a:extLst>
              <a:ext uri="{FF2B5EF4-FFF2-40B4-BE49-F238E27FC236}">
                <a16:creationId xmlns:a16="http://schemas.microsoft.com/office/drawing/2014/main" id="{C16AA32E-09ED-3948-FB3D-CEAE6C930A04}"/>
              </a:ext>
            </a:extLst>
          </p:cNvPr>
          <p:cNvSpPr txBox="1"/>
          <p:nvPr/>
        </p:nvSpPr>
        <p:spPr>
          <a:xfrm>
            <a:off x="1199521" y="1690062"/>
            <a:ext cx="9792958" cy="4093428"/>
          </a:xfrm>
          <a:prstGeom prst="rect">
            <a:avLst/>
          </a:prstGeom>
          <a:noFill/>
        </p:spPr>
        <p:txBody>
          <a:bodyPr wrap="square" rtlCol="0">
            <a:spAutoFit/>
          </a:bodyPr>
          <a:lstStyle/>
          <a:p>
            <a:pPr marL="285750" indent="-285750">
              <a:buFont typeface="Wingdings" pitchFamily="2" charset="2"/>
              <a:buChar char="q"/>
            </a:pPr>
            <a:r>
              <a:rPr lang="en-GB" sz="2000" b="1" dirty="0">
                <a:solidFill>
                  <a:srgbClr val="89A4EA"/>
                </a:solidFill>
              </a:rPr>
              <a:t>Green</a:t>
            </a:r>
            <a:br>
              <a:rPr lang="en-GB" sz="2000" b="1" dirty="0">
                <a:solidFill>
                  <a:srgbClr val="89A4EA"/>
                </a:solidFill>
              </a:rPr>
            </a:br>
            <a:r>
              <a:rPr lang="en-GB" sz="2000" dirty="0"/>
              <a:t>Deposit peer‑reviewed articles in repositories after an embargo; final publisher formatting may be absent.</a:t>
            </a:r>
          </a:p>
          <a:p>
            <a:pPr marL="285750" indent="-285750">
              <a:buFont typeface="Wingdings" pitchFamily="2" charset="2"/>
              <a:buChar char="q"/>
            </a:pPr>
            <a:r>
              <a:rPr lang="en-GB" sz="2000" b="1" dirty="0">
                <a:solidFill>
                  <a:srgbClr val="89A4EA"/>
                </a:solidFill>
              </a:rPr>
              <a:t>Gold</a:t>
            </a:r>
            <a:br>
              <a:rPr lang="en-GB" sz="2000" b="1" dirty="0">
                <a:solidFill>
                  <a:srgbClr val="89A4EA"/>
                </a:solidFill>
              </a:rPr>
            </a:br>
            <a:r>
              <a:rPr lang="en-GB" sz="2000" dirty="0"/>
              <a:t>Immediate open access on the journal website; often financed by Article Processing Charges (APCs).</a:t>
            </a:r>
          </a:p>
          <a:p>
            <a:pPr marL="285750" indent="-285750">
              <a:buFont typeface="Wingdings" pitchFamily="2" charset="2"/>
              <a:buChar char="q"/>
            </a:pPr>
            <a:r>
              <a:rPr lang="en-GB" sz="2000" b="1" dirty="0">
                <a:solidFill>
                  <a:srgbClr val="89A4EA"/>
                </a:solidFill>
              </a:rPr>
              <a:t>Hybrid</a:t>
            </a:r>
            <a:br>
              <a:rPr lang="en-GB" sz="2000" b="1" dirty="0">
                <a:solidFill>
                  <a:srgbClr val="89A4EA"/>
                </a:solidFill>
              </a:rPr>
            </a:br>
            <a:r>
              <a:rPr lang="en-GB" sz="2000" dirty="0"/>
              <a:t>Subscription journals offer optional open access for individual articles at an extra cost (sometimes called double dipping).</a:t>
            </a:r>
          </a:p>
          <a:p>
            <a:pPr marL="285750" indent="-285750">
              <a:buFont typeface="Wingdings" pitchFamily="2" charset="2"/>
              <a:buChar char="q"/>
            </a:pPr>
            <a:r>
              <a:rPr lang="en-GB" sz="2000" b="1" dirty="0">
                <a:solidFill>
                  <a:srgbClr val="89A4EA"/>
                </a:solidFill>
              </a:rPr>
              <a:t>Diamond</a:t>
            </a:r>
            <a:br>
              <a:rPr lang="en-GB" sz="2000" b="1" dirty="0">
                <a:solidFill>
                  <a:srgbClr val="89A4EA"/>
                </a:solidFill>
              </a:rPr>
            </a:br>
            <a:r>
              <a:rPr lang="en-GB" sz="2000" dirty="0"/>
              <a:t>Journals free for both authors and readers, supported by institutions or consortia.</a:t>
            </a:r>
          </a:p>
          <a:p>
            <a:pPr marL="285750" indent="-285750">
              <a:buFont typeface="Wingdings" pitchFamily="2" charset="2"/>
              <a:buChar char="q"/>
            </a:pPr>
            <a:r>
              <a:rPr lang="en-GB" sz="2000" b="1" dirty="0">
                <a:solidFill>
                  <a:srgbClr val="89A4EA"/>
                </a:solidFill>
              </a:rPr>
              <a:t>Black</a:t>
            </a:r>
            <a:br>
              <a:rPr lang="en-GB" sz="2000" b="1" dirty="0">
                <a:solidFill>
                  <a:srgbClr val="89A4EA"/>
                </a:solidFill>
              </a:rPr>
            </a:br>
            <a:r>
              <a:rPr lang="en-GB" sz="2000" dirty="0"/>
              <a:t>Unauthorised platforms providing illicit access to paywalled articles (e.g. Sci‑Hub).</a:t>
            </a:r>
          </a:p>
        </p:txBody>
      </p:sp>
    </p:spTree>
    <p:extLst>
      <p:ext uri="{BB962C8B-B14F-4D97-AF65-F5344CB8AC3E}">
        <p14:creationId xmlns:p14="http://schemas.microsoft.com/office/powerpoint/2010/main" val="136916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14FF2-B299-219A-20E7-81A0F82F586C}"/>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910DEDEA-1080-7CF0-3ED3-AA6F4EA2270A}"/>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631FD018-8114-2547-9AF6-57B1DC9BBE42}"/>
              </a:ext>
            </a:extLst>
          </p:cNvPr>
          <p:cNvSpPr txBox="1"/>
          <p:nvPr/>
        </p:nvSpPr>
        <p:spPr>
          <a:xfrm>
            <a:off x="863198" y="908983"/>
            <a:ext cx="10465596" cy="760016"/>
          </a:xfrm>
          <a:prstGeom prst="rect">
            <a:avLst/>
          </a:prstGeom>
          <a:noFill/>
        </p:spPr>
        <p:txBody>
          <a:bodyPr wrap="square" numCol="1" rtlCol="0">
            <a:spAutoFit/>
          </a:bodyPr>
          <a:lstStyle/>
          <a:p>
            <a:pPr algn="ctr">
              <a:lnSpc>
                <a:spcPct val="150000"/>
              </a:lnSpc>
            </a:pPr>
            <a:r>
              <a:rPr lang="en-US" sz="3200" b="1" noProof="0" dirty="0"/>
              <a:t>6. Collaborative Working</a:t>
            </a:r>
          </a:p>
        </p:txBody>
      </p:sp>
      <p:sp>
        <p:nvSpPr>
          <p:cNvPr id="10" name="CasellaDiTesto 9">
            <a:extLst>
              <a:ext uri="{FF2B5EF4-FFF2-40B4-BE49-F238E27FC236}">
                <a16:creationId xmlns:a16="http://schemas.microsoft.com/office/drawing/2014/main" id="{783E0924-02BC-3C4F-55EE-6084EE72C7D6}"/>
              </a:ext>
            </a:extLst>
          </p:cNvPr>
          <p:cNvSpPr txBox="1"/>
          <p:nvPr/>
        </p:nvSpPr>
        <p:spPr>
          <a:xfrm>
            <a:off x="3139033" y="6072127"/>
            <a:ext cx="5913927" cy="400110"/>
          </a:xfrm>
          <a:prstGeom prst="rect">
            <a:avLst/>
          </a:prstGeom>
          <a:noFill/>
        </p:spPr>
        <p:txBody>
          <a:bodyPr wrap="none" rtlCol="0">
            <a:spAutoFit/>
          </a:bodyPr>
          <a:lstStyle/>
          <a:p>
            <a:pPr algn="ctr"/>
            <a:r>
              <a:rPr lang="en-US" sz="2000" i="1" noProof="0" dirty="0">
                <a:solidFill>
                  <a:schemeClr val="bg1"/>
                </a:solidFill>
                <a:highlight>
                  <a:srgbClr val="89A4EA"/>
                </a:highlight>
              </a:rPr>
              <a:t>Collaboration needs contracts (even informal ones).</a:t>
            </a:r>
          </a:p>
        </p:txBody>
      </p:sp>
      <p:pic>
        <p:nvPicPr>
          <p:cNvPr id="6" name="Immagine 5" descr="Immagine che contiene testo, vestiti, terreno, aria aperta&#10;&#10;Il contenuto generato dall'IA potrebbe non essere corretto.">
            <a:extLst>
              <a:ext uri="{FF2B5EF4-FFF2-40B4-BE49-F238E27FC236}">
                <a16:creationId xmlns:a16="http://schemas.microsoft.com/office/drawing/2014/main" id="{67C97E58-2260-D1E2-E136-86304B1EF33B}"/>
              </a:ext>
            </a:extLst>
          </p:cNvPr>
          <p:cNvPicPr>
            <a:picLocks noChangeAspect="1"/>
          </p:cNvPicPr>
          <p:nvPr/>
        </p:nvPicPr>
        <p:blipFill>
          <a:blip r:embed="rId2"/>
          <a:stretch>
            <a:fillRect/>
          </a:stretch>
        </p:blipFill>
        <p:spPr>
          <a:xfrm>
            <a:off x="4376877" y="1829109"/>
            <a:ext cx="3438237" cy="4082907"/>
          </a:xfrm>
          <a:prstGeom prst="rect">
            <a:avLst/>
          </a:prstGeom>
        </p:spPr>
      </p:pic>
    </p:spTree>
    <p:extLst>
      <p:ext uri="{BB962C8B-B14F-4D97-AF65-F5344CB8AC3E}">
        <p14:creationId xmlns:p14="http://schemas.microsoft.com/office/powerpoint/2010/main" val="129294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65215-4B2B-1A6E-6BF4-6FBF2A9DB9AF}"/>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02B92392-4819-CBCE-5389-DE6DC9C4C5DD}"/>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D07401CF-9AA8-801A-463B-88167EC0F3E9}"/>
              </a:ext>
            </a:extLst>
          </p:cNvPr>
          <p:cNvSpPr txBox="1"/>
          <p:nvPr/>
        </p:nvSpPr>
        <p:spPr>
          <a:xfrm>
            <a:off x="863202" y="908983"/>
            <a:ext cx="10465596" cy="760016"/>
          </a:xfrm>
          <a:prstGeom prst="rect">
            <a:avLst/>
          </a:prstGeom>
          <a:noFill/>
        </p:spPr>
        <p:txBody>
          <a:bodyPr wrap="square" numCol="1" rtlCol="0">
            <a:spAutoFit/>
          </a:bodyPr>
          <a:lstStyle/>
          <a:p>
            <a:pPr algn="ctr">
              <a:lnSpc>
                <a:spcPct val="150000"/>
              </a:lnSpc>
            </a:pPr>
            <a:r>
              <a:rPr lang="en-US" sz="3200" b="1" noProof="0" dirty="0"/>
              <a:t>6. Collaborative Working</a:t>
            </a:r>
          </a:p>
        </p:txBody>
      </p:sp>
      <p:pic>
        <p:nvPicPr>
          <p:cNvPr id="7" name="Elemento grafico 6" descr="Faccia sorridente con riempimento a tinta unita con riempimento a tinta unita">
            <a:extLst>
              <a:ext uri="{FF2B5EF4-FFF2-40B4-BE49-F238E27FC236}">
                <a16:creationId xmlns:a16="http://schemas.microsoft.com/office/drawing/2014/main" id="{C6F6F972-C2C8-D342-B99E-B4F0FEDFD1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1804" y="2381060"/>
            <a:ext cx="914400" cy="914400"/>
          </a:xfrm>
          <a:prstGeom prst="rect">
            <a:avLst/>
          </a:prstGeom>
        </p:spPr>
      </p:pic>
      <p:pic>
        <p:nvPicPr>
          <p:cNvPr id="10" name="Elemento grafico 9" descr="Faccia triste con riempimento a tinta unita con riempimento a tinta unita">
            <a:extLst>
              <a:ext uri="{FF2B5EF4-FFF2-40B4-BE49-F238E27FC236}">
                <a16:creationId xmlns:a16="http://schemas.microsoft.com/office/drawing/2014/main" id="{B114CD67-0B9E-67E4-572B-9DFBCB6950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5798" y="2381060"/>
            <a:ext cx="914400" cy="914400"/>
          </a:xfrm>
          <a:prstGeom prst="rect">
            <a:avLst/>
          </a:prstGeom>
        </p:spPr>
      </p:pic>
      <p:sp>
        <p:nvSpPr>
          <p:cNvPr id="11" name="CasellaDiTesto 10">
            <a:extLst>
              <a:ext uri="{FF2B5EF4-FFF2-40B4-BE49-F238E27FC236}">
                <a16:creationId xmlns:a16="http://schemas.microsoft.com/office/drawing/2014/main" id="{CD40FD9F-8511-C989-0F43-1D41912F2C99}"/>
              </a:ext>
            </a:extLst>
          </p:cNvPr>
          <p:cNvSpPr txBox="1"/>
          <p:nvPr/>
        </p:nvSpPr>
        <p:spPr>
          <a:xfrm>
            <a:off x="339211" y="3435119"/>
            <a:ext cx="5299587" cy="2545377"/>
          </a:xfrm>
          <a:prstGeom prst="rect">
            <a:avLst/>
          </a:prstGeom>
          <a:noFill/>
        </p:spPr>
        <p:txBody>
          <a:bodyPr wrap="square" rtlCol="0">
            <a:spAutoFit/>
          </a:bodyPr>
          <a:lstStyle/>
          <a:p>
            <a:pPr marL="285750" indent="-285750">
              <a:lnSpc>
                <a:spcPct val="150000"/>
              </a:lnSpc>
              <a:buFont typeface="Wingdings" pitchFamily="2" charset="2"/>
              <a:buChar char="q"/>
            </a:pPr>
            <a:r>
              <a:rPr lang="en-US" noProof="0" dirty="0"/>
              <a:t>Agree at the outset on goals + communication plan (and revisit as needed).</a:t>
            </a:r>
          </a:p>
          <a:p>
            <a:pPr marL="285750" indent="-285750">
              <a:lnSpc>
                <a:spcPct val="150000"/>
              </a:lnSpc>
              <a:buFont typeface="Wingdings" pitchFamily="2" charset="2"/>
              <a:buChar char="q"/>
            </a:pPr>
            <a:r>
              <a:rPr lang="en-US" noProof="0" dirty="0"/>
              <a:t>Agree at the outset on integrity standards, laws, IP protection, conflict handling.</a:t>
            </a:r>
          </a:p>
          <a:p>
            <a:pPr marL="285750" indent="-285750">
              <a:lnSpc>
                <a:spcPct val="150000"/>
              </a:lnSpc>
              <a:buFont typeface="Wingdings" pitchFamily="2" charset="2"/>
              <a:buChar char="q"/>
            </a:pPr>
            <a:r>
              <a:rPr lang="en-US" noProof="0" dirty="0"/>
              <a:t>Require team consent on submissions/public dissemination.</a:t>
            </a:r>
          </a:p>
        </p:txBody>
      </p:sp>
      <p:sp>
        <p:nvSpPr>
          <p:cNvPr id="12" name="CasellaDiTesto 11">
            <a:extLst>
              <a:ext uri="{FF2B5EF4-FFF2-40B4-BE49-F238E27FC236}">
                <a16:creationId xmlns:a16="http://schemas.microsoft.com/office/drawing/2014/main" id="{AE8A8A67-A5E6-56F2-CB3A-93747DEA0522}"/>
              </a:ext>
            </a:extLst>
          </p:cNvPr>
          <p:cNvSpPr txBox="1"/>
          <p:nvPr/>
        </p:nvSpPr>
        <p:spPr>
          <a:xfrm>
            <a:off x="6553202" y="3441243"/>
            <a:ext cx="5299587" cy="1298882"/>
          </a:xfrm>
          <a:prstGeom prst="rect">
            <a:avLst/>
          </a:prstGeom>
          <a:noFill/>
        </p:spPr>
        <p:txBody>
          <a:bodyPr wrap="square" rtlCol="0">
            <a:spAutoFit/>
          </a:bodyPr>
          <a:lstStyle/>
          <a:p>
            <a:pPr marL="285750" indent="-285750">
              <a:lnSpc>
                <a:spcPct val="150000"/>
              </a:lnSpc>
              <a:buFont typeface="Wingdings" pitchFamily="2" charset="2"/>
              <a:buChar char="q"/>
            </a:pPr>
            <a:r>
              <a:rPr lang="en-US" noProof="0" dirty="0"/>
              <a:t>Start sharing data/materials before clarifying IP, roles, and jurisdictions.</a:t>
            </a:r>
          </a:p>
          <a:p>
            <a:pPr marL="285750" indent="-285750">
              <a:lnSpc>
                <a:spcPct val="150000"/>
              </a:lnSpc>
              <a:buFont typeface="Wingdings" pitchFamily="2" charset="2"/>
              <a:buChar char="q"/>
            </a:pPr>
            <a:r>
              <a:rPr lang="en-US" noProof="0" dirty="0"/>
              <a:t>Surprise coauthors with a submitted manuscript.</a:t>
            </a:r>
          </a:p>
        </p:txBody>
      </p:sp>
    </p:spTree>
    <p:extLst>
      <p:ext uri="{BB962C8B-B14F-4D97-AF65-F5344CB8AC3E}">
        <p14:creationId xmlns:p14="http://schemas.microsoft.com/office/powerpoint/2010/main" val="2417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1FADF-F195-33DA-139B-00423F43FDCE}"/>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D675C3C9-F392-DBED-C287-B538700156B6}"/>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C46094CB-4FB8-64FD-B951-980C801C28EE}"/>
              </a:ext>
            </a:extLst>
          </p:cNvPr>
          <p:cNvSpPr txBox="1"/>
          <p:nvPr/>
        </p:nvSpPr>
        <p:spPr>
          <a:xfrm>
            <a:off x="863198" y="908983"/>
            <a:ext cx="10465596" cy="760016"/>
          </a:xfrm>
          <a:prstGeom prst="rect">
            <a:avLst/>
          </a:prstGeom>
          <a:noFill/>
        </p:spPr>
        <p:txBody>
          <a:bodyPr wrap="square" numCol="1" rtlCol="0">
            <a:spAutoFit/>
          </a:bodyPr>
          <a:lstStyle/>
          <a:p>
            <a:pPr algn="ctr">
              <a:lnSpc>
                <a:spcPct val="150000"/>
              </a:lnSpc>
            </a:pPr>
            <a:r>
              <a:rPr lang="en-US" sz="3200" b="1" noProof="0" dirty="0"/>
              <a:t>7. Publication, Dissemination, and Authorship</a:t>
            </a:r>
          </a:p>
        </p:txBody>
      </p:sp>
      <p:sp>
        <p:nvSpPr>
          <p:cNvPr id="10" name="CasellaDiTesto 9">
            <a:extLst>
              <a:ext uri="{FF2B5EF4-FFF2-40B4-BE49-F238E27FC236}">
                <a16:creationId xmlns:a16="http://schemas.microsoft.com/office/drawing/2014/main" id="{89CDA65E-9510-D2F3-2DF9-D84114EA1AAA}"/>
              </a:ext>
            </a:extLst>
          </p:cNvPr>
          <p:cNvSpPr txBox="1"/>
          <p:nvPr/>
        </p:nvSpPr>
        <p:spPr>
          <a:xfrm>
            <a:off x="3742211" y="6072127"/>
            <a:ext cx="4707571" cy="400110"/>
          </a:xfrm>
          <a:prstGeom prst="rect">
            <a:avLst/>
          </a:prstGeom>
          <a:noFill/>
        </p:spPr>
        <p:txBody>
          <a:bodyPr wrap="none" rtlCol="0">
            <a:spAutoFit/>
          </a:bodyPr>
          <a:lstStyle/>
          <a:p>
            <a:pPr algn="ctr"/>
            <a:r>
              <a:rPr lang="en-US" sz="2000" i="1" noProof="0" dirty="0">
                <a:solidFill>
                  <a:schemeClr val="bg1"/>
                </a:solidFill>
                <a:highlight>
                  <a:srgbClr val="89A4EA"/>
                </a:highlight>
              </a:rPr>
              <a:t>Authorship is responsibility, not a reward.</a:t>
            </a:r>
          </a:p>
        </p:txBody>
      </p:sp>
      <p:pic>
        <p:nvPicPr>
          <p:cNvPr id="5" name="Immagine 4" descr="Immagine che contiene testo, schermata&#10;&#10;Il contenuto generato dall'IA potrebbe non essere corretto.">
            <a:extLst>
              <a:ext uri="{FF2B5EF4-FFF2-40B4-BE49-F238E27FC236}">
                <a16:creationId xmlns:a16="http://schemas.microsoft.com/office/drawing/2014/main" id="{EE2A769A-2824-2E13-F77D-C124FA1AC9BD}"/>
              </a:ext>
            </a:extLst>
          </p:cNvPr>
          <p:cNvPicPr>
            <a:picLocks noChangeAspect="1"/>
          </p:cNvPicPr>
          <p:nvPr/>
        </p:nvPicPr>
        <p:blipFill>
          <a:blip r:embed="rId2"/>
          <a:stretch>
            <a:fillRect/>
          </a:stretch>
        </p:blipFill>
        <p:spPr>
          <a:xfrm>
            <a:off x="1099820" y="2082075"/>
            <a:ext cx="9992359" cy="3504534"/>
          </a:xfrm>
          <a:prstGeom prst="rect">
            <a:avLst/>
          </a:prstGeom>
        </p:spPr>
      </p:pic>
    </p:spTree>
    <p:extLst>
      <p:ext uri="{BB962C8B-B14F-4D97-AF65-F5344CB8AC3E}">
        <p14:creationId xmlns:p14="http://schemas.microsoft.com/office/powerpoint/2010/main" val="85660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BD167-E380-76F8-1DAE-A2CA89CFAB17}"/>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3DDCFB09-7724-DA8A-BCF3-13474A27AFC4}"/>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30EF933D-8FDB-A341-76A1-4CAE9CF8089E}"/>
              </a:ext>
            </a:extLst>
          </p:cNvPr>
          <p:cNvSpPr txBox="1"/>
          <p:nvPr/>
        </p:nvSpPr>
        <p:spPr>
          <a:xfrm>
            <a:off x="863202" y="908983"/>
            <a:ext cx="10465596" cy="760016"/>
          </a:xfrm>
          <a:prstGeom prst="rect">
            <a:avLst/>
          </a:prstGeom>
          <a:noFill/>
        </p:spPr>
        <p:txBody>
          <a:bodyPr wrap="square" numCol="1" rtlCol="0">
            <a:spAutoFit/>
          </a:bodyPr>
          <a:lstStyle/>
          <a:p>
            <a:pPr algn="ctr">
              <a:lnSpc>
                <a:spcPct val="150000"/>
              </a:lnSpc>
            </a:pPr>
            <a:r>
              <a:rPr lang="en-US" sz="3200" b="1" noProof="0" dirty="0"/>
              <a:t>7. Publication, Dissemination, and Authorship</a:t>
            </a:r>
          </a:p>
        </p:txBody>
      </p:sp>
      <p:pic>
        <p:nvPicPr>
          <p:cNvPr id="7" name="Elemento grafico 6" descr="Faccia sorridente con riempimento a tinta unita con riempimento a tinta unita">
            <a:extLst>
              <a:ext uri="{FF2B5EF4-FFF2-40B4-BE49-F238E27FC236}">
                <a16:creationId xmlns:a16="http://schemas.microsoft.com/office/drawing/2014/main" id="{0FA98B66-7A8C-DB9D-00C0-72867495A1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1804" y="2381060"/>
            <a:ext cx="914400" cy="914400"/>
          </a:xfrm>
          <a:prstGeom prst="rect">
            <a:avLst/>
          </a:prstGeom>
        </p:spPr>
      </p:pic>
      <p:pic>
        <p:nvPicPr>
          <p:cNvPr id="10" name="Elemento grafico 9" descr="Faccia triste con riempimento a tinta unita con riempimento a tinta unita">
            <a:extLst>
              <a:ext uri="{FF2B5EF4-FFF2-40B4-BE49-F238E27FC236}">
                <a16:creationId xmlns:a16="http://schemas.microsoft.com/office/drawing/2014/main" id="{11A6C501-36EB-5961-2261-3EBE364521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5798" y="2381060"/>
            <a:ext cx="914400" cy="914400"/>
          </a:xfrm>
          <a:prstGeom prst="rect">
            <a:avLst/>
          </a:prstGeom>
        </p:spPr>
      </p:pic>
      <p:sp>
        <p:nvSpPr>
          <p:cNvPr id="11" name="CasellaDiTesto 10">
            <a:extLst>
              <a:ext uri="{FF2B5EF4-FFF2-40B4-BE49-F238E27FC236}">
                <a16:creationId xmlns:a16="http://schemas.microsoft.com/office/drawing/2014/main" id="{BBE8B9D5-7BC2-1528-467F-EDB66B80E2EE}"/>
              </a:ext>
            </a:extLst>
          </p:cNvPr>
          <p:cNvSpPr txBox="1"/>
          <p:nvPr/>
        </p:nvSpPr>
        <p:spPr>
          <a:xfrm>
            <a:off x="339211" y="3435119"/>
            <a:ext cx="5299587" cy="3376374"/>
          </a:xfrm>
          <a:prstGeom prst="rect">
            <a:avLst/>
          </a:prstGeom>
          <a:noFill/>
        </p:spPr>
        <p:txBody>
          <a:bodyPr wrap="square" rtlCol="0">
            <a:spAutoFit/>
          </a:bodyPr>
          <a:lstStyle/>
          <a:p>
            <a:pPr marL="285750" indent="-285750">
              <a:lnSpc>
                <a:spcPct val="150000"/>
              </a:lnSpc>
              <a:buFont typeface="Wingdings" pitchFamily="2" charset="2"/>
              <a:buChar char="q"/>
            </a:pPr>
            <a:r>
              <a:rPr lang="en-US" noProof="0" dirty="0"/>
              <a:t>Agree on author order and use clear authorship criteria + responsibility for content.</a:t>
            </a:r>
          </a:p>
          <a:p>
            <a:pPr marL="285750" indent="-285750">
              <a:lnSpc>
                <a:spcPct val="150000"/>
              </a:lnSpc>
              <a:buFont typeface="Wingdings" pitchFamily="2" charset="2"/>
              <a:buChar char="q"/>
            </a:pPr>
            <a:r>
              <a:rPr lang="en-US" noProof="0" dirty="0"/>
              <a:t>Include an Author Contribution Statement where possible.</a:t>
            </a:r>
          </a:p>
          <a:p>
            <a:pPr marL="285750" indent="-285750">
              <a:lnSpc>
                <a:spcPct val="150000"/>
              </a:lnSpc>
              <a:buFont typeface="Wingdings" pitchFamily="2" charset="2"/>
              <a:buChar char="q"/>
            </a:pPr>
            <a:r>
              <a:rPr lang="en-US" noProof="0" dirty="0"/>
              <a:t>Disclose financial/non-financial conflicts and sources of support.</a:t>
            </a:r>
          </a:p>
          <a:p>
            <a:pPr marL="285750" indent="-285750">
              <a:lnSpc>
                <a:spcPct val="150000"/>
              </a:lnSpc>
              <a:buFont typeface="Wingdings" pitchFamily="2" charset="2"/>
              <a:buChar char="q"/>
            </a:pPr>
            <a:r>
              <a:rPr lang="en-US" noProof="0" dirty="0"/>
              <a:t>Correct/retract promptly when needed; value negative results too.</a:t>
            </a:r>
          </a:p>
        </p:txBody>
      </p:sp>
      <p:sp>
        <p:nvSpPr>
          <p:cNvPr id="12" name="CasellaDiTesto 11">
            <a:extLst>
              <a:ext uri="{FF2B5EF4-FFF2-40B4-BE49-F238E27FC236}">
                <a16:creationId xmlns:a16="http://schemas.microsoft.com/office/drawing/2014/main" id="{9B871FCC-ABCC-EDD8-7682-7A6C8A4205E4}"/>
              </a:ext>
            </a:extLst>
          </p:cNvPr>
          <p:cNvSpPr txBox="1"/>
          <p:nvPr/>
        </p:nvSpPr>
        <p:spPr>
          <a:xfrm>
            <a:off x="6553202" y="3441243"/>
            <a:ext cx="5299587" cy="1714380"/>
          </a:xfrm>
          <a:prstGeom prst="rect">
            <a:avLst/>
          </a:prstGeom>
          <a:noFill/>
        </p:spPr>
        <p:txBody>
          <a:bodyPr wrap="square" rtlCol="0">
            <a:spAutoFit/>
          </a:bodyPr>
          <a:lstStyle/>
          <a:p>
            <a:pPr marL="285750" indent="-285750">
              <a:lnSpc>
                <a:spcPct val="150000"/>
              </a:lnSpc>
              <a:buFont typeface="Wingdings" pitchFamily="2" charset="2"/>
              <a:buChar char="q"/>
            </a:pPr>
            <a:r>
              <a:rPr lang="en-US" noProof="0" dirty="0"/>
              <a:t>Gift/ghost authorship, or “add the boss to be safe” (Misaligns accountability).</a:t>
            </a:r>
          </a:p>
          <a:p>
            <a:pPr marL="285750" indent="-285750">
              <a:lnSpc>
                <a:spcPct val="150000"/>
              </a:lnSpc>
              <a:buFont typeface="Wingdings" pitchFamily="2" charset="2"/>
              <a:buChar char="q"/>
            </a:pPr>
            <a:r>
              <a:rPr lang="en-US" noProof="0" dirty="0"/>
              <a:t>Overclaim certainty in outreach; hide uncertainty/limits of evidence.</a:t>
            </a:r>
          </a:p>
        </p:txBody>
      </p:sp>
    </p:spTree>
    <p:extLst>
      <p:ext uri="{BB962C8B-B14F-4D97-AF65-F5344CB8AC3E}">
        <p14:creationId xmlns:p14="http://schemas.microsoft.com/office/powerpoint/2010/main" val="65198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C7483-E64D-D1AF-4AAD-326D71D4F38B}"/>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7440ED79-07CE-93E7-EA93-02A3CE2FDFC9}"/>
              </a:ext>
            </a:extLst>
          </p:cNvPr>
          <p:cNvSpPr txBox="1"/>
          <p:nvPr/>
        </p:nvSpPr>
        <p:spPr>
          <a:xfrm>
            <a:off x="863202" y="2585856"/>
            <a:ext cx="10465596" cy="843436"/>
          </a:xfrm>
          <a:prstGeom prst="rect">
            <a:avLst/>
          </a:prstGeom>
          <a:noFill/>
        </p:spPr>
        <p:txBody>
          <a:bodyPr wrap="square" numCol="1" rtlCol="0">
            <a:spAutoFit/>
          </a:bodyPr>
          <a:lstStyle/>
          <a:p>
            <a:pPr algn="ctr">
              <a:lnSpc>
                <a:spcPct val="150000"/>
              </a:lnSpc>
            </a:pPr>
            <a:r>
              <a:rPr lang="en-US" sz="3600" b="1" noProof="0" dirty="0"/>
              <a:t>CRediT taxonomy </a:t>
            </a:r>
          </a:p>
        </p:txBody>
      </p:sp>
      <p:sp>
        <p:nvSpPr>
          <p:cNvPr id="6" name="CasellaDiTesto 5">
            <a:extLst>
              <a:ext uri="{FF2B5EF4-FFF2-40B4-BE49-F238E27FC236}">
                <a16:creationId xmlns:a16="http://schemas.microsoft.com/office/drawing/2014/main" id="{C49CC66E-A0DF-08AC-6A81-7C1AF02FA6A4}"/>
              </a:ext>
            </a:extLst>
          </p:cNvPr>
          <p:cNvSpPr txBox="1"/>
          <p:nvPr/>
        </p:nvSpPr>
        <p:spPr>
          <a:xfrm>
            <a:off x="863202" y="1277590"/>
            <a:ext cx="10465596" cy="760016"/>
          </a:xfrm>
          <a:prstGeom prst="rect">
            <a:avLst/>
          </a:prstGeom>
          <a:noFill/>
        </p:spPr>
        <p:txBody>
          <a:bodyPr wrap="square" numCol="1" rtlCol="0">
            <a:spAutoFit/>
          </a:bodyPr>
          <a:lstStyle/>
          <a:p>
            <a:pPr algn="ctr">
              <a:lnSpc>
                <a:spcPct val="150000"/>
              </a:lnSpc>
            </a:pPr>
            <a:r>
              <a:rPr lang="en-US" sz="3200" noProof="0" dirty="0"/>
              <a:t>From </a:t>
            </a:r>
            <a:r>
              <a:rPr lang="en-US" sz="3200" i="1" noProof="0" dirty="0"/>
              <a:t>authorship</a:t>
            </a:r>
            <a:r>
              <a:rPr lang="en-US" sz="3200" noProof="0" dirty="0"/>
              <a:t> to </a:t>
            </a:r>
            <a:r>
              <a:rPr lang="en-US" sz="3200" i="1" noProof="0" dirty="0"/>
              <a:t>contributorship</a:t>
            </a:r>
          </a:p>
        </p:txBody>
      </p:sp>
      <p:sp>
        <p:nvSpPr>
          <p:cNvPr id="8" name="CasellaDiTesto 7">
            <a:extLst>
              <a:ext uri="{FF2B5EF4-FFF2-40B4-BE49-F238E27FC236}">
                <a16:creationId xmlns:a16="http://schemas.microsoft.com/office/drawing/2014/main" id="{53B10A03-3A4F-5F16-303E-E5C3B8F81748}"/>
              </a:ext>
            </a:extLst>
          </p:cNvPr>
          <p:cNvSpPr txBox="1"/>
          <p:nvPr/>
        </p:nvSpPr>
        <p:spPr>
          <a:xfrm>
            <a:off x="863202" y="4141518"/>
            <a:ext cx="10465596" cy="760016"/>
          </a:xfrm>
          <a:prstGeom prst="rect">
            <a:avLst/>
          </a:prstGeom>
          <a:noFill/>
        </p:spPr>
        <p:txBody>
          <a:bodyPr wrap="square" numCol="1" rtlCol="0">
            <a:spAutoFit/>
          </a:bodyPr>
          <a:lstStyle/>
          <a:p>
            <a:pPr algn="ctr">
              <a:lnSpc>
                <a:spcPct val="150000"/>
              </a:lnSpc>
            </a:pPr>
            <a:r>
              <a:rPr lang="en-US" sz="3200" noProof="0" dirty="0"/>
              <a:t>(Contributor Role Taxonomy)</a:t>
            </a:r>
            <a:endParaRPr lang="en-US" sz="3200" i="1" noProof="0" dirty="0"/>
          </a:p>
        </p:txBody>
      </p:sp>
      <p:sp>
        <p:nvSpPr>
          <p:cNvPr id="9" name="Freccia destra 8">
            <a:extLst>
              <a:ext uri="{FF2B5EF4-FFF2-40B4-BE49-F238E27FC236}">
                <a16:creationId xmlns:a16="http://schemas.microsoft.com/office/drawing/2014/main" id="{DFBE530E-068F-644F-6E80-A44162C0C204}"/>
              </a:ext>
            </a:extLst>
          </p:cNvPr>
          <p:cNvSpPr/>
          <p:nvPr/>
        </p:nvSpPr>
        <p:spPr>
          <a:xfrm>
            <a:off x="5479472" y="5246615"/>
            <a:ext cx="1233055" cy="955964"/>
          </a:xfrm>
          <a:prstGeom prst="rightArrow">
            <a:avLst>
              <a:gd name="adj1" fmla="val 50000"/>
              <a:gd name="adj2" fmla="val 128986"/>
            </a:avLst>
          </a:prstGeom>
          <a:solidFill>
            <a:srgbClr val="89A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056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D97D5-9CE0-E837-EDC3-AE154DC9A0B8}"/>
            </a:ext>
          </a:extLst>
        </p:cNvPr>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A7F87C3F-3C5E-98B2-8323-A47D33863E71}"/>
              </a:ext>
            </a:extLst>
          </p:cNvPr>
          <p:cNvGraphicFramePr>
            <a:graphicFrameLocks noGrp="1"/>
          </p:cNvGraphicFramePr>
          <p:nvPr>
            <p:extLst>
              <p:ext uri="{D42A27DB-BD31-4B8C-83A1-F6EECF244321}">
                <p14:modId xmlns:p14="http://schemas.microsoft.com/office/powerpoint/2010/main" val="2100667522"/>
              </p:ext>
            </p:extLst>
          </p:nvPr>
        </p:nvGraphicFramePr>
        <p:xfrm>
          <a:off x="364214" y="705000"/>
          <a:ext cx="11463571" cy="5448000"/>
        </p:xfrm>
        <a:graphic>
          <a:graphicData uri="http://schemas.openxmlformats.org/drawingml/2006/table">
            <a:tbl>
              <a:tblPr>
                <a:tableStyleId>{2D5ABB26-0587-4C30-8999-92F81FD0307C}</a:tableStyleId>
              </a:tblPr>
              <a:tblGrid>
                <a:gridCol w="2343360">
                  <a:extLst>
                    <a:ext uri="{9D8B030D-6E8A-4147-A177-3AD203B41FA5}">
                      <a16:colId xmlns:a16="http://schemas.microsoft.com/office/drawing/2014/main" val="4251608398"/>
                    </a:ext>
                  </a:extLst>
                </a:gridCol>
                <a:gridCol w="9120211">
                  <a:extLst>
                    <a:ext uri="{9D8B030D-6E8A-4147-A177-3AD203B41FA5}">
                      <a16:colId xmlns:a16="http://schemas.microsoft.com/office/drawing/2014/main" val="3812293562"/>
                    </a:ext>
                  </a:extLst>
                </a:gridCol>
              </a:tblGrid>
              <a:tr h="255457">
                <a:tc>
                  <a:txBody>
                    <a:bodyPr/>
                    <a:lstStyle/>
                    <a:p>
                      <a:pPr>
                        <a:buNone/>
                      </a:pPr>
                      <a:r>
                        <a:rPr lang="en-GB" sz="2000" b="1" noProof="0" dirty="0"/>
                        <a:t>Term</a:t>
                      </a:r>
                    </a:p>
                  </a:txBody>
                  <a:tcPr marL="29601" marR="29601" marT="14800" marB="14800" anchor="ctr"/>
                </a:tc>
                <a:tc>
                  <a:txBody>
                    <a:bodyPr/>
                    <a:lstStyle/>
                    <a:p>
                      <a:pPr>
                        <a:buNone/>
                      </a:pPr>
                      <a:r>
                        <a:rPr lang="en-GB" sz="2000" b="1" noProof="0" dirty="0"/>
                        <a:t>Definition</a:t>
                      </a:r>
                    </a:p>
                  </a:txBody>
                  <a:tcPr marL="29601" marR="29601" marT="14800" marB="14800" anchor="ctr"/>
                </a:tc>
                <a:extLst>
                  <a:ext uri="{0D108BD9-81ED-4DB2-BD59-A6C34878D82A}">
                    <a16:rowId xmlns:a16="http://schemas.microsoft.com/office/drawing/2014/main" val="726183773"/>
                  </a:ext>
                </a:extLst>
              </a:tr>
              <a:tr h="255457">
                <a:tc>
                  <a:txBody>
                    <a:bodyPr/>
                    <a:lstStyle/>
                    <a:p>
                      <a:pPr>
                        <a:buNone/>
                      </a:pPr>
                      <a:r>
                        <a:rPr lang="en-GB" sz="2000" noProof="0" dirty="0"/>
                        <a:t>Conceptualization</a:t>
                      </a:r>
                    </a:p>
                  </a:txBody>
                  <a:tcPr marL="29601" marR="29601" marT="14800" marB="14800" anchor="ctr"/>
                </a:tc>
                <a:tc>
                  <a:txBody>
                    <a:bodyPr/>
                    <a:lstStyle/>
                    <a:p>
                      <a:pPr>
                        <a:buNone/>
                      </a:pPr>
                      <a:r>
                        <a:rPr lang="en-GB" sz="2000" noProof="0" dirty="0"/>
                        <a:t>Ideas; formulation or evolution of overarching research goals and aims</a:t>
                      </a:r>
                    </a:p>
                  </a:txBody>
                  <a:tcPr marL="29601" marR="29601" marT="14800" marB="14800" anchor="ctr"/>
                </a:tc>
                <a:extLst>
                  <a:ext uri="{0D108BD9-81ED-4DB2-BD59-A6C34878D82A}">
                    <a16:rowId xmlns:a16="http://schemas.microsoft.com/office/drawing/2014/main" val="2397309836"/>
                  </a:ext>
                </a:extLst>
              </a:tr>
              <a:tr h="255457">
                <a:tc>
                  <a:txBody>
                    <a:bodyPr/>
                    <a:lstStyle/>
                    <a:p>
                      <a:pPr>
                        <a:buNone/>
                      </a:pPr>
                      <a:r>
                        <a:rPr lang="en-GB" sz="2000" noProof="0" dirty="0"/>
                        <a:t>Methodology</a:t>
                      </a:r>
                    </a:p>
                  </a:txBody>
                  <a:tcPr marL="29601" marR="29601" marT="14800" marB="14800" anchor="ctr"/>
                </a:tc>
                <a:tc>
                  <a:txBody>
                    <a:bodyPr/>
                    <a:lstStyle/>
                    <a:p>
                      <a:pPr>
                        <a:buNone/>
                      </a:pPr>
                      <a:r>
                        <a:rPr lang="en-GB" sz="2000" noProof="0" dirty="0"/>
                        <a:t>Development or design of methodology; creation of models</a:t>
                      </a:r>
                    </a:p>
                  </a:txBody>
                  <a:tcPr marL="29601" marR="29601" marT="14800" marB="14800" anchor="ctr"/>
                </a:tc>
                <a:extLst>
                  <a:ext uri="{0D108BD9-81ED-4DB2-BD59-A6C34878D82A}">
                    <a16:rowId xmlns:a16="http://schemas.microsoft.com/office/drawing/2014/main" val="512314615"/>
                  </a:ext>
                </a:extLst>
              </a:tr>
              <a:tr h="483260">
                <a:tc>
                  <a:txBody>
                    <a:bodyPr/>
                    <a:lstStyle/>
                    <a:p>
                      <a:pPr>
                        <a:buNone/>
                      </a:pPr>
                      <a:r>
                        <a:rPr lang="en-GB" sz="2000" noProof="0" dirty="0"/>
                        <a:t>Software</a:t>
                      </a:r>
                    </a:p>
                  </a:txBody>
                  <a:tcPr marL="29601" marR="29601" marT="14800" marB="14800" anchor="ctr"/>
                </a:tc>
                <a:tc>
                  <a:txBody>
                    <a:bodyPr/>
                    <a:lstStyle/>
                    <a:p>
                      <a:pPr>
                        <a:buNone/>
                      </a:pPr>
                      <a:r>
                        <a:rPr lang="en-GB" sz="2000" noProof="0" dirty="0"/>
                        <a:t>Programming, software development; designing computer programs; implementation of the computer code and supporting algorithms; testing of existing code components</a:t>
                      </a:r>
                    </a:p>
                  </a:txBody>
                  <a:tcPr marL="29601" marR="29601" marT="14800" marB="14800" anchor="ctr"/>
                </a:tc>
                <a:extLst>
                  <a:ext uri="{0D108BD9-81ED-4DB2-BD59-A6C34878D82A}">
                    <a16:rowId xmlns:a16="http://schemas.microsoft.com/office/drawing/2014/main" val="2742431834"/>
                  </a:ext>
                </a:extLst>
              </a:tr>
              <a:tr h="483260">
                <a:tc>
                  <a:txBody>
                    <a:bodyPr/>
                    <a:lstStyle/>
                    <a:p>
                      <a:pPr>
                        <a:buNone/>
                      </a:pPr>
                      <a:r>
                        <a:rPr lang="en-GB" sz="2000" noProof="0" dirty="0"/>
                        <a:t>Validation</a:t>
                      </a:r>
                    </a:p>
                  </a:txBody>
                  <a:tcPr marL="29601" marR="29601" marT="14800" marB="14800" anchor="ctr"/>
                </a:tc>
                <a:tc>
                  <a:txBody>
                    <a:bodyPr/>
                    <a:lstStyle/>
                    <a:p>
                      <a:pPr>
                        <a:buNone/>
                      </a:pPr>
                      <a:r>
                        <a:rPr lang="en-GB" sz="2000" noProof="0" dirty="0"/>
                        <a:t>Verification, whether as a part of the activity or separate, of the overall replication/reproducibility of results/experiments and other research outputs</a:t>
                      </a:r>
                    </a:p>
                  </a:txBody>
                  <a:tcPr marL="29601" marR="29601" marT="14800" marB="14800" anchor="ctr"/>
                </a:tc>
                <a:extLst>
                  <a:ext uri="{0D108BD9-81ED-4DB2-BD59-A6C34878D82A}">
                    <a16:rowId xmlns:a16="http://schemas.microsoft.com/office/drawing/2014/main" val="3290290372"/>
                  </a:ext>
                </a:extLst>
              </a:tr>
              <a:tr h="483260">
                <a:tc>
                  <a:txBody>
                    <a:bodyPr/>
                    <a:lstStyle/>
                    <a:p>
                      <a:pPr>
                        <a:buNone/>
                      </a:pPr>
                      <a:r>
                        <a:rPr lang="en-GB" sz="2000" noProof="0" dirty="0"/>
                        <a:t>Formal analysis</a:t>
                      </a:r>
                    </a:p>
                  </a:txBody>
                  <a:tcPr marL="29601" marR="29601" marT="14800" marB="14800" anchor="ctr"/>
                </a:tc>
                <a:tc>
                  <a:txBody>
                    <a:bodyPr/>
                    <a:lstStyle/>
                    <a:p>
                      <a:pPr>
                        <a:buNone/>
                      </a:pPr>
                      <a:r>
                        <a:rPr lang="en-GB" sz="2000" noProof="0" dirty="0"/>
                        <a:t>Application of statistical, mathematical, computational, or other formal techniques to analyse or synthesize study data</a:t>
                      </a:r>
                    </a:p>
                  </a:txBody>
                  <a:tcPr marL="29601" marR="29601" marT="14800" marB="14800" anchor="ctr"/>
                </a:tc>
                <a:extLst>
                  <a:ext uri="{0D108BD9-81ED-4DB2-BD59-A6C34878D82A}">
                    <a16:rowId xmlns:a16="http://schemas.microsoft.com/office/drawing/2014/main" val="1795509951"/>
                  </a:ext>
                </a:extLst>
              </a:tr>
              <a:tr h="483260">
                <a:tc>
                  <a:txBody>
                    <a:bodyPr/>
                    <a:lstStyle/>
                    <a:p>
                      <a:pPr>
                        <a:buNone/>
                      </a:pPr>
                      <a:r>
                        <a:rPr lang="en-GB" sz="2000" noProof="0" dirty="0"/>
                        <a:t>Investigation</a:t>
                      </a:r>
                    </a:p>
                  </a:txBody>
                  <a:tcPr marL="29601" marR="29601" marT="14800" marB="14800" anchor="ctr"/>
                </a:tc>
                <a:tc>
                  <a:txBody>
                    <a:bodyPr/>
                    <a:lstStyle/>
                    <a:p>
                      <a:pPr>
                        <a:buNone/>
                      </a:pPr>
                      <a:r>
                        <a:rPr lang="en-GB" sz="2000" noProof="0" dirty="0"/>
                        <a:t>Conducting a research and investigation process, specifically performing the experiments, or data/evidence collection</a:t>
                      </a:r>
                    </a:p>
                  </a:txBody>
                  <a:tcPr marL="29601" marR="29601" marT="14800" marB="14800" anchor="ctr"/>
                </a:tc>
                <a:extLst>
                  <a:ext uri="{0D108BD9-81ED-4DB2-BD59-A6C34878D82A}">
                    <a16:rowId xmlns:a16="http://schemas.microsoft.com/office/drawing/2014/main" val="3700651637"/>
                  </a:ext>
                </a:extLst>
              </a:tr>
              <a:tr h="483260">
                <a:tc>
                  <a:txBody>
                    <a:bodyPr/>
                    <a:lstStyle/>
                    <a:p>
                      <a:pPr>
                        <a:buNone/>
                      </a:pPr>
                      <a:r>
                        <a:rPr lang="en-GB" sz="2000" noProof="0" dirty="0"/>
                        <a:t>Resources</a:t>
                      </a:r>
                    </a:p>
                  </a:txBody>
                  <a:tcPr marL="29601" marR="29601" marT="14800" marB="14800" anchor="ctr"/>
                </a:tc>
                <a:tc>
                  <a:txBody>
                    <a:bodyPr/>
                    <a:lstStyle/>
                    <a:p>
                      <a:pPr>
                        <a:buNone/>
                      </a:pPr>
                      <a:r>
                        <a:rPr lang="en-GB" sz="2000" noProof="0" dirty="0"/>
                        <a:t>Provision of study materials, reagents, materials, patients, laboratory samples, animals, instrumentation, computing resources, or other analysis tools</a:t>
                      </a:r>
                    </a:p>
                  </a:txBody>
                  <a:tcPr marL="29601" marR="29601" marT="14800" marB="14800" anchor="ctr"/>
                </a:tc>
                <a:extLst>
                  <a:ext uri="{0D108BD9-81ED-4DB2-BD59-A6C34878D82A}">
                    <a16:rowId xmlns:a16="http://schemas.microsoft.com/office/drawing/2014/main" val="3077415710"/>
                  </a:ext>
                </a:extLst>
              </a:tr>
              <a:tr h="711064">
                <a:tc>
                  <a:txBody>
                    <a:bodyPr/>
                    <a:lstStyle/>
                    <a:p>
                      <a:pPr>
                        <a:buNone/>
                      </a:pPr>
                      <a:r>
                        <a:rPr lang="en-GB" sz="2000" noProof="0"/>
                        <a:t>Data curation</a:t>
                      </a:r>
                      <a:endParaRPr lang="en-GB" sz="2000" noProof="0" dirty="0"/>
                    </a:p>
                  </a:txBody>
                  <a:tcPr marL="29601" marR="29601" marT="14800" marB="14800" anchor="ctr"/>
                </a:tc>
                <a:tc>
                  <a:txBody>
                    <a:bodyPr/>
                    <a:lstStyle/>
                    <a:p>
                      <a:pPr>
                        <a:buNone/>
                      </a:pPr>
                      <a:r>
                        <a:rPr lang="en-GB" sz="2000" noProof="0" dirty="0"/>
                        <a:t>Management activities to annotate (produce metadata), scrub data and maintain research data (including software code, where it is necessary for interpreting the data itself) for initial use and later re-use</a:t>
                      </a:r>
                    </a:p>
                  </a:txBody>
                  <a:tcPr marL="29601" marR="29601" marT="14800" marB="14800" anchor="ctr"/>
                </a:tc>
                <a:extLst>
                  <a:ext uri="{0D108BD9-81ED-4DB2-BD59-A6C34878D82A}">
                    <a16:rowId xmlns:a16="http://schemas.microsoft.com/office/drawing/2014/main" val="98823465"/>
                  </a:ext>
                </a:extLst>
              </a:tr>
            </a:tbl>
          </a:graphicData>
        </a:graphic>
      </p:graphicFrame>
    </p:spTree>
    <p:extLst>
      <p:ext uri="{BB962C8B-B14F-4D97-AF65-F5344CB8AC3E}">
        <p14:creationId xmlns:p14="http://schemas.microsoft.com/office/powerpoint/2010/main" val="265886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CEA04-2545-DC67-A2DC-A4AA32544599}"/>
            </a:ext>
          </a:extLst>
        </p:cNvPr>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id="{09BFE775-DF56-4CA7-0D2C-B5B2263C7363}"/>
              </a:ext>
            </a:extLst>
          </p:cNvPr>
          <p:cNvGraphicFramePr>
            <a:graphicFrameLocks noGrp="1"/>
          </p:cNvGraphicFramePr>
          <p:nvPr>
            <p:extLst>
              <p:ext uri="{D42A27DB-BD31-4B8C-83A1-F6EECF244321}">
                <p14:modId xmlns:p14="http://schemas.microsoft.com/office/powerpoint/2010/main" val="3739345129"/>
              </p:ext>
            </p:extLst>
          </p:nvPr>
        </p:nvGraphicFramePr>
        <p:xfrm>
          <a:off x="364214" y="1191800"/>
          <a:ext cx="11463571" cy="4474400"/>
        </p:xfrm>
        <a:graphic>
          <a:graphicData uri="http://schemas.openxmlformats.org/drawingml/2006/table">
            <a:tbl>
              <a:tblPr>
                <a:tableStyleId>{2D5ABB26-0587-4C30-8999-92F81FD0307C}</a:tableStyleId>
              </a:tblPr>
              <a:tblGrid>
                <a:gridCol w="3542768">
                  <a:extLst>
                    <a:ext uri="{9D8B030D-6E8A-4147-A177-3AD203B41FA5}">
                      <a16:colId xmlns:a16="http://schemas.microsoft.com/office/drawing/2014/main" val="4251608398"/>
                    </a:ext>
                  </a:extLst>
                </a:gridCol>
                <a:gridCol w="7920803">
                  <a:extLst>
                    <a:ext uri="{9D8B030D-6E8A-4147-A177-3AD203B41FA5}">
                      <a16:colId xmlns:a16="http://schemas.microsoft.com/office/drawing/2014/main" val="3812293562"/>
                    </a:ext>
                  </a:extLst>
                </a:gridCol>
              </a:tblGrid>
              <a:tr h="255457">
                <a:tc>
                  <a:txBody>
                    <a:bodyPr/>
                    <a:lstStyle/>
                    <a:p>
                      <a:pPr>
                        <a:buNone/>
                      </a:pPr>
                      <a:r>
                        <a:rPr lang="en-GB" sz="2000" b="1" noProof="0" dirty="0"/>
                        <a:t>Term</a:t>
                      </a:r>
                    </a:p>
                  </a:txBody>
                  <a:tcPr marL="29601" marR="29601" marT="14800" marB="14800" anchor="ctr"/>
                </a:tc>
                <a:tc>
                  <a:txBody>
                    <a:bodyPr/>
                    <a:lstStyle/>
                    <a:p>
                      <a:pPr>
                        <a:buNone/>
                      </a:pPr>
                      <a:r>
                        <a:rPr lang="en-GB" sz="2000" b="1" noProof="0" dirty="0"/>
                        <a:t>Definition</a:t>
                      </a:r>
                    </a:p>
                  </a:txBody>
                  <a:tcPr marL="29601" marR="29601" marT="14800" marB="14800" anchor="ctr"/>
                </a:tc>
                <a:extLst>
                  <a:ext uri="{0D108BD9-81ED-4DB2-BD59-A6C34878D82A}">
                    <a16:rowId xmlns:a16="http://schemas.microsoft.com/office/drawing/2014/main" val="726183773"/>
                  </a:ext>
                </a:extLst>
              </a:tr>
              <a:tr h="483260">
                <a:tc>
                  <a:txBody>
                    <a:bodyPr/>
                    <a:lstStyle/>
                    <a:p>
                      <a:pPr>
                        <a:buNone/>
                      </a:pPr>
                      <a:r>
                        <a:rPr lang="en-GB" sz="2000" noProof="0" dirty="0"/>
                        <a:t>Writing – original draft</a:t>
                      </a:r>
                    </a:p>
                  </a:txBody>
                  <a:tcPr marL="29601" marR="29601" marT="14800" marB="14800" anchor="ctr"/>
                </a:tc>
                <a:tc>
                  <a:txBody>
                    <a:bodyPr/>
                    <a:lstStyle/>
                    <a:p>
                      <a:pPr>
                        <a:buNone/>
                      </a:pPr>
                      <a:r>
                        <a:rPr lang="en-GB" sz="2000" noProof="0" dirty="0"/>
                        <a:t>Preparation, creation and/or presentation of the published work, specifically writing the initial draft (including substantive translation)</a:t>
                      </a:r>
                    </a:p>
                  </a:txBody>
                  <a:tcPr marL="29601" marR="29601" marT="14800" marB="14800" anchor="ctr"/>
                </a:tc>
                <a:extLst>
                  <a:ext uri="{0D108BD9-81ED-4DB2-BD59-A6C34878D82A}">
                    <a16:rowId xmlns:a16="http://schemas.microsoft.com/office/drawing/2014/main" val="3673869693"/>
                  </a:ext>
                </a:extLst>
              </a:tr>
              <a:tr h="483260">
                <a:tc>
                  <a:txBody>
                    <a:bodyPr/>
                    <a:lstStyle/>
                    <a:p>
                      <a:pPr>
                        <a:buNone/>
                      </a:pPr>
                      <a:r>
                        <a:rPr lang="en-GB" sz="2000" noProof="0" dirty="0"/>
                        <a:t>Writing – review and editing</a:t>
                      </a:r>
                    </a:p>
                  </a:txBody>
                  <a:tcPr marL="29601" marR="29601" marT="14800" marB="14800" anchor="ctr"/>
                </a:tc>
                <a:tc>
                  <a:txBody>
                    <a:bodyPr/>
                    <a:lstStyle/>
                    <a:p>
                      <a:pPr>
                        <a:buNone/>
                      </a:pPr>
                      <a:r>
                        <a:rPr lang="en-GB" sz="2000" noProof="0" dirty="0"/>
                        <a:t>Preparation, creation and/or presentation of the published work by those from the original research group, specifically critical review, commentary or revision – including pre- or post-publication stages</a:t>
                      </a:r>
                    </a:p>
                  </a:txBody>
                  <a:tcPr marL="29601" marR="29601" marT="14800" marB="14800" anchor="ctr"/>
                </a:tc>
                <a:extLst>
                  <a:ext uri="{0D108BD9-81ED-4DB2-BD59-A6C34878D82A}">
                    <a16:rowId xmlns:a16="http://schemas.microsoft.com/office/drawing/2014/main" val="752144790"/>
                  </a:ext>
                </a:extLst>
              </a:tr>
              <a:tr h="483260">
                <a:tc>
                  <a:txBody>
                    <a:bodyPr/>
                    <a:lstStyle/>
                    <a:p>
                      <a:pPr>
                        <a:buNone/>
                      </a:pPr>
                      <a:r>
                        <a:rPr lang="en-GB" sz="2000" noProof="0" dirty="0"/>
                        <a:t>Visualization</a:t>
                      </a:r>
                    </a:p>
                  </a:txBody>
                  <a:tcPr marL="29601" marR="29601" marT="14800" marB="14800" anchor="ctr"/>
                </a:tc>
                <a:tc>
                  <a:txBody>
                    <a:bodyPr/>
                    <a:lstStyle/>
                    <a:p>
                      <a:pPr>
                        <a:buNone/>
                      </a:pPr>
                      <a:r>
                        <a:rPr lang="en-GB" sz="2000" noProof="0" dirty="0"/>
                        <a:t>Preparation, creation and/or presentation of the published work, specifically visualization/data presentation</a:t>
                      </a:r>
                    </a:p>
                  </a:txBody>
                  <a:tcPr marL="29601" marR="29601" marT="14800" marB="14800" anchor="ctr"/>
                </a:tc>
                <a:extLst>
                  <a:ext uri="{0D108BD9-81ED-4DB2-BD59-A6C34878D82A}">
                    <a16:rowId xmlns:a16="http://schemas.microsoft.com/office/drawing/2014/main" val="3974262495"/>
                  </a:ext>
                </a:extLst>
              </a:tr>
              <a:tr h="483260">
                <a:tc>
                  <a:txBody>
                    <a:bodyPr/>
                    <a:lstStyle/>
                    <a:p>
                      <a:pPr>
                        <a:buNone/>
                      </a:pPr>
                      <a:r>
                        <a:rPr lang="en-GB" sz="2000" noProof="0" dirty="0"/>
                        <a:t>Supervision</a:t>
                      </a:r>
                    </a:p>
                  </a:txBody>
                  <a:tcPr marL="29601" marR="29601" marT="14800" marB="14800" anchor="ctr"/>
                </a:tc>
                <a:tc>
                  <a:txBody>
                    <a:bodyPr/>
                    <a:lstStyle/>
                    <a:p>
                      <a:pPr>
                        <a:buNone/>
                      </a:pPr>
                      <a:r>
                        <a:rPr lang="en-GB" sz="2000" noProof="0" dirty="0"/>
                        <a:t>Oversight and leadership responsibility for the research activity planning and execution, including mentorship external to the core team</a:t>
                      </a:r>
                    </a:p>
                  </a:txBody>
                  <a:tcPr marL="29601" marR="29601" marT="14800" marB="14800" anchor="ctr"/>
                </a:tc>
                <a:extLst>
                  <a:ext uri="{0D108BD9-81ED-4DB2-BD59-A6C34878D82A}">
                    <a16:rowId xmlns:a16="http://schemas.microsoft.com/office/drawing/2014/main" val="841692944"/>
                  </a:ext>
                </a:extLst>
              </a:tr>
              <a:tr h="255457">
                <a:tc>
                  <a:txBody>
                    <a:bodyPr/>
                    <a:lstStyle/>
                    <a:p>
                      <a:pPr>
                        <a:buNone/>
                      </a:pPr>
                      <a:r>
                        <a:rPr lang="en-GB" sz="2000" noProof="0" dirty="0"/>
                        <a:t>Project administration</a:t>
                      </a:r>
                    </a:p>
                  </a:txBody>
                  <a:tcPr marL="29601" marR="29601" marT="14800" marB="14800" anchor="ctr"/>
                </a:tc>
                <a:tc>
                  <a:txBody>
                    <a:bodyPr/>
                    <a:lstStyle/>
                    <a:p>
                      <a:pPr>
                        <a:buNone/>
                      </a:pPr>
                      <a:r>
                        <a:rPr lang="en-GB" sz="2000" noProof="0" dirty="0"/>
                        <a:t>Management and coordination responsibility for the research activity planning and execution</a:t>
                      </a:r>
                    </a:p>
                  </a:txBody>
                  <a:tcPr marL="29601" marR="29601" marT="14800" marB="14800" anchor="ctr"/>
                </a:tc>
                <a:extLst>
                  <a:ext uri="{0D108BD9-81ED-4DB2-BD59-A6C34878D82A}">
                    <a16:rowId xmlns:a16="http://schemas.microsoft.com/office/drawing/2014/main" val="2997633148"/>
                  </a:ext>
                </a:extLst>
              </a:tr>
              <a:tr h="255457">
                <a:tc>
                  <a:txBody>
                    <a:bodyPr/>
                    <a:lstStyle/>
                    <a:p>
                      <a:pPr>
                        <a:buNone/>
                      </a:pPr>
                      <a:r>
                        <a:rPr lang="en-GB" sz="2000" noProof="0" dirty="0"/>
                        <a:t>Funding acquisition</a:t>
                      </a:r>
                    </a:p>
                  </a:txBody>
                  <a:tcPr marL="29601" marR="29601" marT="14800" marB="14800" anchor="ctr"/>
                </a:tc>
                <a:tc>
                  <a:txBody>
                    <a:bodyPr/>
                    <a:lstStyle/>
                    <a:p>
                      <a:pPr>
                        <a:buNone/>
                      </a:pPr>
                      <a:r>
                        <a:rPr lang="en-GB" sz="2000" noProof="0" dirty="0"/>
                        <a:t>Acquisition of the financial support for the project leading to this publication</a:t>
                      </a:r>
                    </a:p>
                  </a:txBody>
                  <a:tcPr marL="29601" marR="29601" marT="14800" marB="14800" anchor="ctr"/>
                </a:tc>
                <a:extLst>
                  <a:ext uri="{0D108BD9-81ED-4DB2-BD59-A6C34878D82A}">
                    <a16:rowId xmlns:a16="http://schemas.microsoft.com/office/drawing/2014/main" val="4160113023"/>
                  </a:ext>
                </a:extLst>
              </a:tr>
            </a:tbl>
          </a:graphicData>
        </a:graphic>
      </p:graphicFrame>
    </p:spTree>
    <p:extLst>
      <p:ext uri="{BB962C8B-B14F-4D97-AF65-F5344CB8AC3E}">
        <p14:creationId xmlns:p14="http://schemas.microsoft.com/office/powerpoint/2010/main" val="1421298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47010-0450-9083-205C-7D152C41CB1E}"/>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49A43AB5-465F-946A-D62B-EF1C49325FEF}"/>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E2ECD2EB-4CEA-9A3B-BCF2-A02326AFF8F2}"/>
              </a:ext>
            </a:extLst>
          </p:cNvPr>
          <p:cNvSpPr txBox="1"/>
          <p:nvPr/>
        </p:nvSpPr>
        <p:spPr>
          <a:xfrm>
            <a:off x="863198" y="908983"/>
            <a:ext cx="10465596" cy="760016"/>
          </a:xfrm>
          <a:prstGeom prst="rect">
            <a:avLst/>
          </a:prstGeom>
          <a:noFill/>
        </p:spPr>
        <p:txBody>
          <a:bodyPr wrap="square" numCol="1" rtlCol="0">
            <a:spAutoFit/>
          </a:bodyPr>
          <a:lstStyle/>
          <a:p>
            <a:pPr algn="ctr">
              <a:lnSpc>
                <a:spcPct val="150000"/>
              </a:lnSpc>
            </a:pPr>
            <a:r>
              <a:rPr lang="en-US" sz="3200" b="1" noProof="0" dirty="0"/>
              <a:t>8. Reviewing and Assessment</a:t>
            </a:r>
          </a:p>
        </p:txBody>
      </p:sp>
      <p:sp>
        <p:nvSpPr>
          <p:cNvPr id="10" name="CasellaDiTesto 9">
            <a:extLst>
              <a:ext uri="{FF2B5EF4-FFF2-40B4-BE49-F238E27FC236}">
                <a16:creationId xmlns:a16="http://schemas.microsoft.com/office/drawing/2014/main" id="{5255DB88-C2F8-5B86-E44A-802D11222D62}"/>
              </a:ext>
            </a:extLst>
          </p:cNvPr>
          <p:cNvSpPr txBox="1"/>
          <p:nvPr/>
        </p:nvSpPr>
        <p:spPr>
          <a:xfrm>
            <a:off x="4196244" y="6100701"/>
            <a:ext cx="3799502" cy="400110"/>
          </a:xfrm>
          <a:prstGeom prst="rect">
            <a:avLst/>
          </a:prstGeom>
          <a:noFill/>
        </p:spPr>
        <p:txBody>
          <a:bodyPr wrap="none" rtlCol="0">
            <a:spAutoFit/>
          </a:bodyPr>
          <a:lstStyle/>
          <a:p>
            <a:pPr algn="ctr"/>
            <a:r>
              <a:rPr lang="en-US" sz="2000" i="1" noProof="0" dirty="0">
                <a:solidFill>
                  <a:schemeClr val="bg1"/>
                </a:solidFill>
                <a:highlight>
                  <a:srgbClr val="89A4EA"/>
                </a:highlight>
              </a:rPr>
              <a:t>Fair evaluation is part of integrity.</a:t>
            </a:r>
          </a:p>
        </p:txBody>
      </p:sp>
      <p:pic>
        <p:nvPicPr>
          <p:cNvPr id="5" name="Immagine 4" descr="Immagine che contiene testo, schizzo, cartone animato, disegno&#10;&#10;Il contenuto generato dall'IA potrebbe non essere corretto.">
            <a:extLst>
              <a:ext uri="{FF2B5EF4-FFF2-40B4-BE49-F238E27FC236}">
                <a16:creationId xmlns:a16="http://schemas.microsoft.com/office/drawing/2014/main" id="{01C37AFA-6754-F0FD-EEB3-B8B9AB541FA1}"/>
              </a:ext>
            </a:extLst>
          </p:cNvPr>
          <p:cNvPicPr>
            <a:picLocks noChangeAspect="1"/>
          </p:cNvPicPr>
          <p:nvPr/>
        </p:nvPicPr>
        <p:blipFill>
          <a:blip r:embed="rId2"/>
          <a:srcRect t="12174" b="8758"/>
          <a:stretch>
            <a:fillRect/>
          </a:stretch>
        </p:blipFill>
        <p:spPr>
          <a:xfrm>
            <a:off x="3364704" y="1668999"/>
            <a:ext cx="5462583" cy="4281960"/>
          </a:xfrm>
          <a:prstGeom prst="rect">
            <a:avLst/>
          </a:prstGeom>
        </p:spPr>
      </p:pic>
    </p:spTree>
    <p:extLst>
      <p:ext uri="{BB962C8B-B14F-4D97-AF65-F5344CB8AC3E}">
        <p14:creationId xmlns:p14="http://schemas.microsoft.com/office/powerpoint/2010/main" val="74703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CC6D1-EB82-63D9-BD71-222BABCA8642}"/>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7AF8D805-A040-AD3E-B763-7CCF6BA64C14}"/>
              </a:ext>
            </a:extLst>
          </p:cNvPr>
          <p:cNvSpPr txBox="1"/>
          <p:nvPr/>
        </p:nvSpPr>
        <p:spPr>
          <a:xfrm>
            <a:off x="4011198" y="385763"/>
            <a:ext cx="4169603" cy="707886"/>
          </a:xfrm>
          <a:prstGeom prst="rect">
            <a:avLst/>
          </a:prstGeom>
          <a:noFill/>
        </p:spPr>
        <p:txBody>
          <a:bodyPr wrap="none" rtlCol="0">
            <a:spAutoFit/>
          </a:bodyPr>
          <a:lstStyle/>
          <a:p>
            <a:pPr algn="ctr"/>
            <a:r>
              <a:rPr lang="en-US" sz="4000" b="1" noProof="0" dirty="0"/>
              <a:t>Principles </a:t>
            </a:r>
            <a:r>
              <a:rPr lang="en-US" sz="2000" noProof="0" dirty="0">
                <a:solidFill>
                  <a:srgbClr val="89A4EA"/>
                </a:solidFill>
              </a:rPr>
              <a:t>(ALLEA, 2023)</a:t>
            </a:r>
          </a:p>
        </p:txBody>
      </p:sp>
      <p:sp>
        <p:nvSpPr>
          <p:cNvPr id="4" name="CasellaDiTesto 3">
            <a:extLst>
              <a:ext uri="{FF2B5EF4-FFF2-40B4-BE49-F238E27FC236}">
                <a16:creationId xmlns:a16="http://schemas.microsoft.com/office/drawing/2014/main" id="{F88646F8-DBFC-892E-478F-9DBEB690C670}"/>
              </a:ext>
            </a:extLst>
          </p:cNvPr>
          <p:cNvSpPr txBox="1"/>
          <p:nvPr/>
        </p:nvSpPr>
        <p:spPr>
          <a:xfrm>
            <a:off x="863201" y="1571624"/>
            <a:ext cx="10465596" cy="4664547"/>
          </a:xfrm>
          <a:prstGeom prst="rect">
            <a:avLst/>
          </a:prstGeom>
          <a:noFill/>
        </p:spPr>
        <p:txBody>
          <a:bodyPr wrap="square" numCol="2" rtlCol="0">
            <a:spAutoFit/>
          </a:bodyPr>
          <a:lstStyle/>
          <a:p>
            <a:pPr marL="514350" indent="-514350">
              <a:lnSpc>
                <a:spcPct val="150000"/>
              </a:lnSpc>
              <a:buFont typeface="+mj-lt"/>
              <a:buAutoNum type="romanUcPeriod"/>
            </a:pPr>
            <a:r>
              <a:rPr lang="en-US" sz="2000" b="1" u="sng" noProof="0" dirty="0"/>
              <a:t>Reliability</a:t>
            </a:r>
            <a:r>
              <a:rPr lang="en-US" sz="2000" noProof="0" dirty="0"/>
              <a:t> in ensuring the quality of research, reflected in the design, methodology, analysis, and use of resources.</a:t>
            </a:r>
            <a:br>
              <a:rPr lang="en-US" sz="2000" noProof="0" dirty="0"/>
            </a:br>
            <a:endParaRPr lang="en-US" sz="2000" noProof="0" dirty="0"/>
          </a:p>
          <a:p>
            <a:pPr marL="514350" indent="-514350">
              <a:lnSpc>
                <a:spcPct val="150000"/>
              </a:lnSpc>
              <a:buFont typeface="+mj-lt"/>
              <a:buAutoNum type="romanUcPeriod"/>
            </a:pPr>
            <a:r>
              <a:rPr lang="en-US" sz="2000" b="1" u="sng" noProof="0" dirty="0"/>
              <a:t>Honesty</a:t>
            </a:r>
            <a:r>
              <a:rPr lang="en-US" sz="2000" noProof="0" dirty="0"/>
              <a:t> in developing, undertaking, reviewing, reporting, and communicating research in a transparent, fair, full, and unbiased way.</a:t>
            </a:r>
            <a:br>
              <a:rPr lang="en-US" sz="2000" noProof="0" dirty="0"/>
            </a:br>
            <a:endParaRPr lang="en-US" sz="2000" noProof="0" dirty="0"/>
          </a:p>
          <a:p>
            <a:pPr marL="514350" indent="-514350">
              <a:lnSpc>
                <a:spcPct val="150000"/>
              </a:lnSpc>
              <a:buFont typeface="+mj-lt"/>
              <a:buAutoNum type="romanUcPeriod"/>
            </a:pPr>
            <a:r>
              <a:rPr lang="en-US" sz="2000" b="1" u="sng" noProof="0" dirty="0"/>
              <a:t>Respect</a:t>
            </a:r>
            <a:r>
              <a:rPr lang="en-US" sz="2000" noProof="0" dirty="0"/>
              <a:t> for colleagues, research participants, research subjects, society, ecosystems, cultural heritage, and the environment.</a:t>
            </a:r>
            <a:br>
              <a:rPr lang="en-US" sz="2000" noProof="0" dirty="0"/>
            </a:br>
            <a:endParaRPr lang="en-US" sz="2000" noProof="0" dirty="0"/>
          </a:p>
          <a:p>
            <a:pPr marL="514350" indent="-514350">
              <a:lnSpc>
                <a:spcPct val="150000"/>
              </a:lnSpc>
              <a:buFont typeface="+mj-lt"/>
              <a:buAutoNum type="romanUcPeriod"/>
            </a:pPr>
            <a:r>
              <a:rPr lang="en-US" sz="2000" b="1" u="sng" noProof="0" dirty="0"/>
              <a:t>Accountability</a:t>
            </a:r>
            <a:r>
              <a:rPr lang="en-US" sz="2000" noProof="0" dirty="0"/>
              <a:t> for the research from idea to publication, for its manage­ment and </a:t>
            </a:r>
            <a:r>
              <a:rPr lang="en-US" sz="2000" noProof="0" dirty="0" err="1"/>
              <a:t>organisation</a:t>
            </a:r>
            <a:r>
              <a:rPr lang="en-US" sz="2000" noProof="0" dirty="0"/>
              <a:t>, for training, supervision, and mentoring, and for its wider societal impacts.</a:t>
            </a:r>
          </a:p>
        </p:txBody>
      </p:sp>
    </p:spTree>
    <p:extLst>
      <p:ext uri="{BB962C8B-B14F-4D97-AF65-F5344CB8AC3E}">
        <p14:creationId xmlns:p14="http://schemas.microsoft.com/office/powerpoint/2010/main" val="283727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1FE76-4C01-E585-BCFA-E2E304F0A6EC}"/>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C63A9DF2-6EC1-ACCF-5FED-945683C87F0D}"/>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5FC9770F-601E-8350-83B2-865EC1DB1B2A}"/>
              </a:ext>
            </a:extLst>
          </p:cNvPr>
          <p:cNvSpPr txBox="1"/>
          <p:nvPr/>
        </p:nvSpPr>
        <p:spPr>
          <a:xfrm>
            <a:off x="863202" y="908983"/>
            <a:ext cx="10465596" cy="760016"/>
          </a:xfrm>
          <a:prstGeom prst="rect">
            <a:avLst/>
          </a:prstGeom>
          <a:noFill/>
        </p:spPr>
        <p:txBody>
          <a:bodyPr wrap="square" numCol="1" rtlCol="0">
            <a:spAutoFit/>
          </a:bodyPr>
          <a:lstStyle/>
          <a:p>
            <a:pPr algn="ctr">
              <a:lnSpc>
                <a:spcPct val="150000"/>
              </a:lnSpc>
            </a:pPr>
            <a:r>
              <a:rPr lang="en-US" sz="3200" b="1" noProof="0" dirty="0"/>
              <a:t>8. Reviewing and Assessment</a:t>
            </a:r>
          </a:p>
        </p:txBody>
      </p:sp>
      <p:pic>
        <p:nvPicPr>
          <p:cNvPr id="7" name="Elemento grafico 6" descr="Faccia sorridente con riempimento a tinta unita con riempimento a tinta unita">
            <a:extLst>
              <a:ext uri="{FF2B5EF4-FFF2-40B4-BE49-F238E27FC236}">
                <a16:creationId xmlns:a16="http://schemas.microsoft.com/office/drawing/2014/main" id="{B9AE81B9-69C0-76F8-53E2-C1BCDB7F24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1804" y="2381060"/>
            <a:ext cx="914400" cy="914400"/>
          </a:xfrm>
          <a:prstGeom prst="rect">
            <a:avLst/>
          </a:prstGeom>
        </p:spPr>
      </p:pic>
      <p:pic>
        <p:nvPicPr>
          <p:cNvPr id="10" name="Elemento grafico 9" descr="Faccia triste con riempimento a tinta unita con riempimento a tinta unita">
            <a:extLst>
              <a:ext uri="{FF2B5EF4-FFF2-40B4-BE49-F238E27FC236}">
                <a16:creationId xmlns:a16="http://schemas.microsoft.com/office/drawing/2014/main" id="{51890A32-F620-3089-DA25-8E0B0B59C4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5798" y="2381060"/>
            <a:ext cx="914400" cy="914400"/>
          </a:xfrm>
          <a:prstGeom prst="rect">
            <a:avLst/>
          </a:prstGeom>
        </p:spPr>
      </p:pic>
      <p:sp>
        <p:nvSpPr>
          <p:cNvPr id="11" name="CasellaDiTesto 10">
            <a:extLst>
              <a:ext uri="{FF2B5EF4-FFF2-40B4-BE49-F238E27FC236}">
                <a16:creationId xmlns:a16="http://schemas.microsoft.com/office/drawing/2014/main" id="{AE44FF5C-1979-4BF8-5DE7-9543E6B4B575}"/>
              </a:ext>
            </a:extLst>
          </p:cNvPr>
          <p:cNvSpPr txBox="1"/>
          <p:nvPr/>
        </p:nvSpPr>
        <p:spPr>
          <a:xfrm>
            <a:off x="339211" y="3435119"/>
            <a:ext cx="5299587" cy="3376374"/>
          </a:xfrm>
          <a:prstGeom prst="rect">
            <a:avLst/>
          </a:prstGeom>
          <a:noFill/>
        </p:spPr>
        <p:txBody>
          <a:bodyPr wrap="square" rtlCol="0">
            <a:spAutoFit/>
          </a:bodyPr>
          <a:lstStyle/>
          <a:p>
            <a:pPr marL="285750" indent="-285750">
              <a:lnSpc>
                <a:spcPct val="150000"/>
              </a:lnSpc>
              <a:buFont typeface="Wingdings" pitchFamily="2" charset="2"/>
              <a:buChar char="q"/>
            </a:pPr>
            <a:r>
              <a:rPr lang="en-US" noProof="0" dirty="0"/>
              <a:t>Review/assess transparently and justifiably.</a:t>
            </a:r>
          </a:p>
          <a:p>
            <a:pPr marL="285750" indent="-285750">
              <a:lnSpc>
                <a:spcPct val="150000"/>
              </a:lnSpc>
              <a:buFont typeface="Wingdings" pitchFamily="2" charset="2"/>
              <a:buChar char="q"/>
            </a:pPr>
            <a:r>
              <a:rPr lang="en-US" noProof="0" dirty="0"/>
              <a:t>Declare conflicts of interest; withdraw when needed.</a:t>
            </a:r>
          </a:p>
          <a:p>
            <a:pPr marL="285750" indent="-285750">
              <a:lnSpc>
                <a:spcPct val="150000"/>
              </a:lnSpc>
              <a:buFont typeface="Wingdings" pitchFamily="2" charset="2"/>
              <a:buChar char="q"/>
            </a:pPr>
            <a:r>
              <a:rPr lang="en-US" noProof="0" dirty="0"/>
              <a:t>Maintain confidentiality; don’t reuse others’ ideas/data without permission.</a:t>
            </a:r>
          </a:p>
          <a:p>
            <a:pPr marL="285750" indent="-285750">
              <a:lnSpc>
                <a:spcPct val="150000"/>
              </a:lnSpc>
              <a:buFont typeface="Wingdings" pitchFamily="2" charset="2"/>
              <a:buChar char="q"/>
            </a:pPr>
            <a:r>
              <a:rPr lang="en-US" noProof="0" dirty="0"/>
              <a:t>Support assessment beyond raw metrics; include openness, inclusiveness, collaboration where relevant.</a:t>
            </a:r>
          </a:p>
        </p:txBody>
      </p:sp>
      <p:sp>
        <p:nvSpPr>
          <p:cNvPr id="12" name="CasellaDiTesto 11">
            <a:extLst>
              <a:ext uri="{FF2B5EF4-FFF2-40B4-BE49-F238E27FC236}">
                <a16:creationId xmlns:a16="http://schemas.microsoft.com/office/drawing/2014/main" id="{02DA65F1-A8D7-40AE-9F00-8943021CA512}"/>
              </a:ext>
            </a:extLst>
          </p:cNvPr>
          <p:cNvSpPr txBox="1"/>
          <p:nvPr/>
        </p:nvSpPr>
        <p:spPr>
          <a:xfrm>
            <a:off x="6553202" y="3441243"/>
            <a:ext cx="5299587" cy="1714380"/>
          </a:xfrm>
          <a:prstGeom prst="rect">
            <a:avLst/>
          </a:prstGeom>
          <a:noFill/>
        </p:spPr>
        <p:txBody>
          <a:bodyPr wrap="square" rtlCol="0">
            <a:spAutoFit/>
          </a:bodyPr>
          <a:lstStyle/>
          <a:p>
            <a:pPr marL="285750" indent="-285750">
              <a:lnSpc>
                <a:spcPct val="150000"/>
              </a:lnSpc>
              <a:buFont typeface="Wingdings" pitchFamily="2" charset="2"/>
              <a:buChar char="q"/>
            </a:pPr>
            <a:r>
              <a:rPr lang="en-US" noProof="0" dirty="0"/>
              <a:t>Use confidential manuscripts/grants as “free literature review”.</a:t>
            </a:r>
          </a:p>
          <a:p>
            <a:pPr marL="285750" indent="-285750">
              <a:lnSpc>
                <a:spcPct val="150000"/>
              </a:lnSpc>
              <a:buFont typeface="Wingdings" pitchFamily="2" charset="2"/>
              <a:buChar char="q"/>
            </a:pPr>
            <a:r>
              <a:rPr lang="en-US" noProof="0" dirty="0"/>
              <a:t>Hide the use of AI tools in assessment/review processes.</a:t>
            </a:r>
          </a:p>
        </p:txBody>
      </p:sp>
    </p:spTree>
    <p:extLst>
      <p:ext uri="{BB962C8B-B14F-4D97-AF65-F5344CB8AC3E}">
        <p14:creationId xmlns:p14="http://schemas.microsoft.com/office/powerpoint/2010/main" val="24352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BAED7-69C0-F4A7-4865-426A3C13752E}"/>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83094661-567D-8DFF-FC38-36CDABC9AB95}"/>
              </a:ext>
            </a:extLst>
          </p:cNvPr>
          <p:cNvSpPr txBox="1"/>
          <p:nvPr/>
        </p:nvSpPr>
        <p:spPr>
          <a:xfrm>
            <a:off x="863202" y="2668984"/>
            <a:ext cx="10465596" cy="760016"/>
          </a:xfrm>
          <a:prstGeom prst="rect">
            <a:avLst/>
          </a:prstGeom>
          <a:noFill/>
        </p:spPr>
        <p:txBody>
          <a:bodyPr wrap="square" numCol="1" rtlCol="0">
            <a:spAutoFit/>
          </a:bodyPr>
          <a:lstStyle/>
          <a:p>
            <a:pPr algn="ctr">
              <a:lnSpc>
                <a:spcPct val="150000"/>
              </a:lnSpc>
            </a:pPr>
            <a:r>
              <a:rPr lang="en-US" sz="3200" b="1" noProof="0" dirty="0"/>
              <a:t>Test time </a:t>
            </a:r>
            <a:r>
              <a:rPr lang="en-US" sz="3200" b="1" noProof="0" dirty="0">
                <a:sym typeface="Wingdings" pitchFamily="2" charset="2"/>
              </a:rPr>
              <a:t></a:t>
            </a:r>
            <a:endParaRPr lang="en-US" sz="3200" b="1" noProof="0" dirty="0"/>
          </a:p>
        </p:txBody>
      </p:sp>
    </p:spTree>
    <p:extLst>
      <p:ext uri="{BB962C8B-B14F-4D97-AF65-F5344CB8AC3E}">
        <p14:creationId xmlns:p14="http://schemas.microsoft.com/office/powerpoint/2010/main" val="341701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141C2-5270-3AB1-1E44-44F6971FC714}"/>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A576D223-E2D5-72EA-69A2-CF6A234B8A77}"/>
              </a:ext>
            </a:extLst>
          </p:cNvPr>
          <p:cNvSpPr txBox="1"/>
          <p:nvPr/>
        </p:nvSpPr>
        <p:spPr>
          <a:xfrm>
            <a:off x="863202" y="908983"/>
            <a:ext cx="10465596" cy="760016"/>
          </a:xfrm>
          <a:prstGeom prst="rect">
            <a:avLst/>
          </a:prstGeom>
          <a:noFill/>
        </p:spPr>
        <p:txBody>
          <a:bodyPr wrap="square" numCol="1" rtlCol="0">
            <a:spAutoFit/>
          </a:bodyPr>
          <a:lstStyle/>
          <a:p>
            <a:pPr algn="ctr">
              <a:lnSpc>
                <a:spcPct val="150000"/>
              </a:lnSpc>
            </a:pPr>
            <a:r>
              <a:rPr lang="en-US" sz="3200" b="1" noProof="0" dirty="0"/>
              <a:t>1. Research Environment</a:t>
            </a:r>
          </a:p>
        </p:txBody>
      </p:sp>
      <p:pic>
        <p:nvPicPr>
          <p:cNvPr id="9" name="Immagine 8">
            <a:extLst>
              <a:ext uri="{FF2B5EF4-FFF2-40B4-BE49-F238E27FC236}">
                <a16:creationId xmlns:a16="http://schemas.microsoft.com/office/drawing/2014/main" id="{60028921-3877-6754-3279-E62578BEEC53}"/>
              </a:ext>
            </a:extLst>
          </p:cNvPr>
          <p:cNvPicPr>
            <a:picLocks noChangeAspect="1"/>
          </p:cNvPicPr>
          <p:nvPr/>
        </p:nvPicPr>
        <p:blipFill>
          <a:blip r:embed="rId3"/>
          <a:stretch>
            <a:fillRect/>
          </a:stretch>
        </p:blipFill>
        <p:spPr>
          <a:xfrm>
            <a:off x="4720338" y="1987335"/>
            <a:ext cx="2751315" cy="3766455"/>
          </a:xfrm>
          <a:prstGeom prst="rect">
            <a:avLst/>
          </a:prstGeom>
        </p:spPr>
      </p:pic>
      <p:sp>
        <p:nvSpPr>
          <p:cNvPr id="10" name="CasellaDiTesto 9">
            <a:extLst>
              <a:ext uri="{FF2B5EF4-FFF2-40B4-BE49-F238E27FC236}">
                <a16:creationId xmlns:a16="http://schemas.microsoft.com/office/drawing/2014/main" id="{EE5B7CB5-BA03-AD5D-6EF4-604429A7B5C9}"/>
              </a:ext>
            </a:extLst>
          </p:cNvPr>
          <p:cNvSpPr txBox="1"/>
          <p:nvPr/>
        </p:nvSpPr>
        <p:spPr>
          <a:xfrm>
            <a:off x="2670604" y="6072127"/>
            <a:ext cx="6850785" cy="400110"/>
          </a:xfrm>
          <a:prstGeom prst="rect">
            <a:avLst/>
          </a:prstGeom>
          <a:noFill/>
        </p:spPr>
        <p:txBody>
          <a:bodyPr wrap="none" rtlCol="0">
            <a:spAutoFit/>
          </a:bodyPr>
          <a:lstStyle/>
          <a:p>
            <a:pPr algn="ctr"/>
            <a:r>
              <a:rPr lang="en-US" sz="2000" i="1" noProof="0" dirty="0">
                <a:solidFill>
                  <a:schemeClr val="bg1"/>
                </a:solidFill>
                <a:highlight>
                  <a:srgbClr val="89A4EA"/>
                </a:highlight>
              </a:rPr>
              <a:t> If the environment rewards shortcuts, shortcuts will happen.</a:t>
            </a:r>
          </a:p>
        </p:txBody>
      </p:sp>
      <p:sp>
        <p:nvSpPr>
          <p:cNvPr id="11" name="CasellaDiTesto 10">
            <a:extLst>
              <a:ext uri="{FF2B5EF4-FFF2-40B4-BE49-F238E27FC236}">
                <a16:creationId xmlns:a16="http://schemas.microsoft.com/office/drawing/2014/main" id="{4EE691FF-B951-CF85-2DF4-0DE5A3FF883B}"/>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Tree>
    <p:extLst>
      <p:ext uri="{BB962C8B-B14F-4D97-AF65-F5344CB8AC3E}">
        <p14:creationId xmlns:p14="http://schemas.microsoft.com/office/powerpoint/2010/main" val="2263465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E063D-D4C4-0B6F-4399-89883E3BF0BE}"/>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95BFE7DF-DB4F-BE66-FF91-583B6F7F3DBA}"/>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B7D1CE20-2188-787F-F1C0-2CD15DA32059}"/>
              </a:ext>
            </a:extLst>
          </p:cNvPr>
          <p:cNvSpPr txBox="1"/>
          <p:nvPr/>
        </p:nvSpPr>
        <p:spPr>
          <a:xfrm>
            <a:off x="863196" y="908983"/>
            <a:ext cx="10465596" cy="760016"/>
          </a:xfrm>
          <a:prstGeom prst="rect">
            <a:avLst/>
          </a:prstGeom>
          <a:noFill/>
        </p:spPr>
        <p:txBody>
          <a:bodyPr wrap="square" numCol="1" rtlCol="0">
            <a:spAutoFit/>
          </a:bodyPr>
          <a:lstStyle/>
          <a:p>
            <a:pPr algn="ctr">
              <a:lnSpc>
                <a:spcPct val="150000"/>
              </a:lnSpc>
            </a:pPr>
            <a:r>
              <a:rPr lang="en-US" sz="3200" b="1" noProof="0" dirty="0"/>
              <a:t>2. Training, Supervision, and Mentoring</a:t>
            </a:r>
          </a:p>
        </p:txBody>
      </p:sp>
      <p:sp>
        <p:nvSpPr>
          <p:cNvPr id="10" name="CasellaDiTesto 9">
            <a:extLst>
              <a:ext uri="{FF2B5EF4-FFF2-40B4-BE49-F238E27FC236}">
                <a16:creationId xmlns:a16="http://schemas.microsoft.com/office/drawing/2014/main" id="{574359FA-D71E-08B9-2676-EDBA4D12D1C2}"/>
              </a:ext>
            </a:extLst>
          </p:cNvPr>
          <p:cNvSpPr txBox="1"/>
          <p:nvPr/>
        </p:nvSpPr>
        <p:spPr>
          <a:xfrm>
            <a:off x="2868286" y="6072127"/>
            <a:ext cx="6455421" cy="400110"/>
          </a:xfrm>
          <a:prstGeom prst="rect">
            <a:avLst/>
          </a:prstGeom>
          <a:noFill/>
        </p:spPr>
        <p:txBody>
          <a:bodyPr wrap="none" rtlCol="0">
            <a:spAutoFit/>
          </a:bodyPr>
          <a:lstStyle/>
          <a:p>
            <a:pPr algn="ctr"/>
            <a:r>
              <a:rPr lang="en-US" sz="2000" i="1" noProof="0" dirty="0">
                <a:solidFill>
                  <a:schemeClr val="bg1"/>
                </a:solidFill>
                <a:highlight>
                  <a:srgbClr val="89A4EA"/>
                </a:highlight>
              </a:rPr>
              <a:t>Training isn’t optional; it’s part of research quality control.</a:t>
            </a:r>
          </a:p>
        </p:txBody>
      </p:sp>
      <p:pic>
        <p:nvPicPr>
          <p:cNvPr id="5" name="Immagine 4" descr="Immagine che contiene testo, cartone animato&#10;&#10;Il contenuto generato dall'IA potrebbe non essere corretto.">
            <a:extLst>
              <a:ext uri="{FF2B5EF4-FFF2-40B4-BE49-F238E27FC236}">
                <a16:creationId xmlns:a16="http://schemas.microsoft.com/office/drawing/2014/main" id="{20BB3ABF-FEA6-46D2-4377-B6F63963E9FE}"/>
              </a:ext>
            </a:extLst>
          </p:cNvPr>
          <p:cNvPicPr>
            <a:picLocks noChangeAspect="1"/>
          </p:cNvPicPr>
          <p:nvPr/>
        </p:nvPicPr>
        <p:blipFill>
          <a:blip r:embed="rId3"/>
          <a:stretch>
            <a:fillRect/>
          </a:stretch>
        </p:blipFill>
        <p:spPr>
          <a:xfrm>
            <a:off x="4127231" y="1951535"/>
            <a:ext cx="3937527" cy="3879194"/>
          </a:xfrm>
          <a:prstGeom prst="rect">
            <a:avLst/>
          </a:prstGeom>
        </p:spPr>
      </p:pic>
    </p:spTree>
    <p:extLst>
      <p:ext uri="{BB962C8B-B14F-4D97-AF65-F5344CB8AC3E}">
        <p14:creationId xmlns:p14="http://schemas.microsoft.com/office/powerpoint/2010/main" val="153499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9EBE-2EAA-FCB4-E010-F59BAD3DF6DA}"/>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939E97EC-C6CD-A2A0-BEB7-F748099D7B77}"/>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76A560C7-AACF-0CD7-0E9A-F70037038412}"/>
              </a:ext>
            </a:extLst>
          </p:cNvPr>
          <p:cNvSpPr txBox="1"/>
          <p:nvPr/>
        </p:nvSpPr>
        <p:spPr>
          <a:xfrm>
            <a:off x="863198" y="908983"/>
            <a:ext cx="10465596" cy="760016"/>
          </a:xfrm>
          <a:prstGeom prst="rect">
            <a:avLst/>
          </a:prstGeom>
          <a:noFill/>
        </p:spPr>
        <p:txBody>
          <a:bodyPr wrap="square" numCol="1" rtlCol="0">
            <a:spAutoFit/>
          </a:bodyPr>
          <a:lstStyle/>
          <a:p>
            <a:pPr algn="ctr">
              <a:lnSpc>
                <a:spcPct val="150000"/>
              </a:lnSpc>
            </a:pPr>
            <a:r>
              <a:rPr lang="en-US" sz="3200" b="1" noProof="0" dirty="0"/>
              <a:t>3. Research Procedures</a:t>
            </a:r>
          </a:p>
        </p:txBody>
      </p:sp>
      <p:sp>
        <p:nvSpPr>
          <p:cNvPr id="10" name="CasellaDiTesto 9">
            <a:extLst>
              <a:ext uri="{FF2B5EF4-FFF2-40B4-BE49-F238E27FC236}">
                <a16:creationId xmlns:a16="http://schemas.microsoft.com/office/drawing/2014/main" id="{92300C0B-E4A5-5CBD-1113-FC8FA030E4D4}"/>
              </a:ext>
            </a:extLst>
          </p:cNvPr>
          <p:cNvSpPr txBox="1"/>
          <p:nvPr/>
        </p:nvSpPr>
        <p:spPr>
          <a:xfrm>
            <a:off x="3785396" y="6072127"/>
            <a:ext cx="4621201" cy="400110"/>
          </a:xfrm>
          <a:prstGeom prst="rect">
            <a:avLst/>
          </a:prstGeom>
          <a:noFill/>
        </p:spPr>
        <p:txBody>
          <a:bodyPr wrap="none" rtlCol="0">
            <a:spAutoFit/>
          </a:bodyPr>
          <a:lstStyle/>
          <a:p>
            <a:pPr algn="ctr"/>
            <a:r>
              <a:rPr lang="en-US" sz="2000" i="1" noProof="0" dirty="0">
                <a:solidFill>
                  <a:schemeClr val="bg1"/>
                </a:solidFill>
                <a:highlight>
                  <a:srgbClr val="89A4EA"/>
                </a:highlight>
              </a:rPr>
              <a:t>If you can’t explain it, you can’t defend it.</a:t>
            </a:r>
          </a:p>
        </p:txBody>
      </p:sp>
      <p:pic>
        <p:nvPicPr>
          <p:cNvPr id="5" name="Immagine 4" descr="Immagine che contiene testo, Carattere, documento&#10;&#10;Il contenuto generato dall'IA potrebbe non essere corretto.">
            <a:extLst>
              <a:ext uri="{FF2B5EF4-FFF2-40B4-BE49-F238E27FC236}">
                <a16:creationId xmlns:a16="http://schemas.microsoft.com/office/drawing/2014/main" id="{710DE2E4-6A2A-E848-EC58-97D2E84CC1F7}"/>
              </a:ext>
            </a:extLst>
          </p:cNvPr>
          <p:cNvPicPr>
            <a:picLocks noChangeAspect="1"/>
          </p:cNvPicPr>
          <p:nvPr/>
        </p:nvPicPr>
        <p:blipFill>
          <a:blip r:embed="rId3"/>
          <a:stretch>
            <a:fillRect/>
          </a:stretch>
        </p:blipFill>
        <p:spPr>
          <a:xfrm>
            <a:off x="1278179" y="2284768"/>
            <a:ext cx="9635634" cy="2288463"/>
          </a:xfrm>
          <a:prstGeom prst="rect">
            <a:avLst/>
          </a:prstGeom>
        </p:spPr>
      </p:pic>
    </p:spTree>
    <p:extLst>
      <p:ext uri="{BB962C8B-B14F-4D97-AF65-F5344CB8AC3E}">
        <p14:creationId xmlns:p14="http://schemas.microsoft.com/office/powerpoint/2010/main" val="362480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FF4DA-2628-084E-21D3-4401C8F8BA10}"/>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B610A4C3-0948-99B6-C6BB-D021B0A1F811}"/>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F9EC52D4-562F-2A87-2931-DAB53AFDCFDC}"/>
              </a:ext>
            </a:extLst>
          </p:cNvPr>
          <p:cNvSpPr txBox="1"/>
          <p:nvPr/>
        </p:nvSpPr>
        <p:spPr>
          <a:xfrm>
            <a:off x="863198" y="908983"/>
            <a:ext cx="10465596" cy="760016"/>
          </a:xfrm>
          <a:prstGeom prst="rect">
            <a:avLst/>
          </a:prstGeom>
          <a:noFill/>
        </p:spPr>
        <p:txBody>
          <a:bodyPr wrap="square" numCol="1" rtlCol="0">
            <a:spAutoFit/>
          </a:bodyPr>
          <a:lstStyle/>
          <a:p>
            <a:pPr algn="ctr">
              <a:lnSpc>
                <a:spcPct val="150000"/>
              </a:lnSpc>
            </a:pPr>
            <a:r>
              <a:rPr lang="en-US" sz="3200" b="1" noProof="0" dirty="0"/>
              <a:t>4. Safeguards</a:t>
            </a:r>
          </a:p>
        </p:txBody>
      </p:sp>
      <p:sp>
        <p:nvSpPr>
          <p:cNvPr id="10" name="CasellaDiTesto 9">
            <a:extLst>
              <a:ext uri="{FF2B5EF4-FFF2-40B4-BE49-F238E27FC236}">
                <a16:creationId xmlns:a16="http://schemas.microsoft.com/office/drawing/2014/main" id="{EDE07966-5C7C-0D27-43FA-ACAFA28389C3}"/>
              </a:ext>
            </a:extLst>
          </p:cNvPr>
          <p:cNvSpPr txBox="1"/>
          <p:nvPr/>
        </p:nvSpPr>
        <p:spPr>
          <a:xfrm>
            <a:off x="3295230" y="6072127"/>
            <a:ext cx="5601533" cy="400110"/>
          </a:xfrm>
          <a:prstGeom prst="rect">
            <a:avLst/>
          </a:prstGeom>
          <a:noFill/>
        </p:spPr>
        <p:txBody>
          <a:bodyPr wrap="none" rtlCol="0">
            <a:spAutoFit/>
          </a:bodyPr>
          <a:lstStyle/>
          <a:p>
            <a:pPr algn="ctr"/>
            <a:r>
              <a:rPr lang="en-US" sz="2000" i="1" noProof="0" dirty="0">
                <a:solidFill>
                  <a:schemeClr val="bg1"/>
                </a:solidFill>
                <a:highlight>
                  <a:srgbClr val="89A4EA"/>
                </a:highlight>
              </a:rPr>
              <a:t>Respect isn’t a sentiment; it’s a set of safeguards.</a:t>
            </a:r>
          </a:p>
        </p:txBody>
      </p:sp>
      <p:pic>
        <p:nvPicPr>
          <p:cNvPr id="7" name="Immagine 6" descr="Immagine che contiene testo, Viso umano, schizzo, vestiti&#10;&#10;Il contenuto generato dall'IA potrebbe non essere corretto.">
            <a:extLst>
              <a:ext uri="{FF2B5EF4-FFF2-40B4-BE49-F238E27FC236}">
                <a16:creationId xmlns:a16="http://schemas.microsoft.com/office/drawing/2014/main" id="{BC7E7049-9A61-1607-D981-86F9B7D9E86F}"/>
              </a:ext>
            </a:extLst>
          </p:cNvPr>
          <p:cNvPicPr>
            <a:picLocks noChangeAspect="1"/>
          </p:cNvPicPr>
          <p:nvPr/>
        </p:nvPicPr>
        <p:blipFill>
          <a:blip r:embed="rId3"/>
          <a:stretch>
            <a:fillRect/>
          </a:stretch>
        </p:blipFill>
        <p:spPr>
          <a:xfrm>
            <a:off x="3295230" y="1910026"/>
            <a:ext cx="5601533" cy="3921073"/>
          </a:xfrm>
          <a:prstGeom prst="rect">
            <a:avLst/>
          </a:prstGeom>
        </p:spPr>
      </p:pic>
    </p:spTree>
    <p:extLst>
      <p:ext uri="{BB962C8B-B14F-4D97-AF65-F5344CB8AC3E}">
        <p14:creationId xmlns:p14="http://schemas.microsoft.com/office/powerpoint/2010/main" val="40245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DEC49-1F47-F5C0-C2E9-13EF62E295BD}"/>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ED37C3B1-D855-867B-6FEC-7B1A157AEDB3}"/>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79D01194-BD12-A7D8-4442-47468F7D5D88}"/>
              </a:ext>
            </a:extLst>
          </p:cNvPr>
          <p:cNvSpPr txBox="1"/>
          <p:nvPr/>
        </p:nvSpPr>
        <p:spPr>
          <a:xfrm>
            <a:off x="863198" y="908983"/>
            <a:ext cx="10465596" cy="760016"/>
          </a:xfrm>
          <a:prstGeom prst="rect">
            <a:avLst/>
          </a:prstGeom>
          <a:noFill/>
        </p:spPr>
        <p:txBody>
          <a:bodyPr wrap="square" numCol="1" rtlCol="0">
            <a:spAutoFit/>
          </a:bodyPr>
          <a:lstStyle/>
          <a:p>
            <a:pPr algn="ctr">
              <a:lnSpc>
                <a:spcPct val="150000"/>
              </a:lnSpc>
            </a:pPr>
            <a:r>
              <a:rPr lang="en-US" sz="3200" b="1" noProof="0" dirty="0"/>
              <a:t>5. Data Practices and Management</a:t>
            </a:r>
          </a:p>
        </p:txBody>
      </p:sp>
      <p:sp>
        <p:nvSpPr>
          <p:cNvPr id="10" name="CasellaDiTesto 9">
            <a:extLst>
              <a:ext uri="{FF2B5EF4-FFF2-40B4-BE49-F238E27FC236}">
                <a16:creationId xmlns:a16="http://schemas.microsoft.com/office/drawing/2014/main" id="{9AB9F877-7A7A-6178-84DC-A6868AF9125E}"/>
              </a:ext>
            </a:extLst>
          </p:cNvPr>
          <p:cNvSpPr txBox="1"/>
          <p:nvPr/>
        </p:nvSpPr>
        <p:spPr>
          <a:xfrm>
            <a:off x="4280115" y="6072127"/>
            <a:ext cx="3631763" cy="400110"/>
          </a:xfrm>
          <a:prstGeom prst="rect">
            <a:avLst/>
          </a:prstGeom>
          <a:noFill/>
        </p:spPr>
        <p:txBody>
          <a:bodyPr wrap="none" rtlCol="0">
            <a:spAutoFit/>
          </a:bodyPr>
          <a:lstStyle/>
          <a:p>
            <a:pPr algn="ctr"/>
            <a:r>
              <a:rPr lang="en-US" sz="2000" i="1" noProof="0" dirty="0">
                <a:solidFill>
                  <a:schemeClr val="bg1"/>
                </a:solidFill>
                <a:highlight>
                  <a:srgbClr val="89A4EA"/>
                </a:highlight>
              </a:rPr>
              <a:t>No stewardship = no credibility.</a:t>
            </a:r>
          </a:p>
        </p:txBody>
      </p:sp>
      <p:pic>
        <p:nvPicPr>
          <p:cNvPr id="5" name="Immagine 4" descr="Immagine che contiene testo, cartone animato, giocattolo, schermata&#10;&#10;Il contenuto generato dall'IA potrebbe non essere corretto.">
            <a:extLst>
              <a:ext uri="{FF2B5EF4-FFF2-40B4-BE49-F238E27FC236}">
                <a16:creationId xmlns:a16="http://schemas.microsoft.com/office/drawing/2014/main" id="{C2110EDB-385D-4D85-CFA8-4F7562BAFD9D}"/>
              </a:ext>
            </a:extLst>
          </p:cNvPr>
          <p:cNvPicPr>
            <a:picLocks noChangeAspect="1"/>
          </p:cNvPicPr>
          <p:nvPr/>
        </p:nvPicPr>
        <p:blipFill>
          <a:blip r:embed="rId3"/>
          <a:stretch>
            <a:fillRect/>
          </a:stretch>
        </p:blipFill>
        <p:spPr>
          <a:xfrm>
            <a:off x="3758289" y="2102549"/>
            <a:ext cx="4675414" cy="3536027"/>
          </a:xfrm>
          <a:prstGeom prst="rect">
            <a:avLst/>
          </a:prstGeom>
        </p:spPr>
      </p:pic>
    </p:spTree>
    <p:extLst>
      <p:ext uri="{BB962C8B-B14F-4D97-AF65-F5344CB8AC3E}">
        <p14:creationId xmlns:p14="http://schemas.microsoft.com/office/powerpoint/2010/main" val="118978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8C309-2F02-BFA1-73EE-487CFA3AFBB8}"/>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ED1672C5-42D1-5B84-A10A-024036EA8E17}"/>
              </a:ext>
            </a:extLst>
          </p:cNvPr>
          <p:cNvSpPr txBox="1"/>
          <p:nvPr/>
        </p:nvSpPr>
        <p:spPr>
          <a:xfrm>
            <a:off x="3298575" y="385763"/>
            <a:ext cx="5594865" cy="523220"/>
          </a:xfrm>
          <a:prstGeom prst="rect">
            <a:avLst/>
          </a:prstGeom>
          <a:noFill/>
        </p:spPr>
        <p:txBody>
          <a:bodyPr wrap="none" rtlCol="0">
            <a:spAutoFit/>
          </a:bodyPr>
          <a:lstStyle/>
          <a:p>
            <a:pPr algn="ctr"/>
            <a:r>
              <a:rPr lang="en-US" sz="2800" b="1" noProof="0" dirty="0"/>
              <a:t>Good Research Practices </a:t>
            </a:r>
            <a:r>
              <a:rPr lang="en-US" sz="1400" noProof="0" dirty="0">
                <a:solidFill>
                  <a:srgbClr val="89A4EA"/>
                </a:solidFill>
              </a:rPr>
              <a:t>(ALLEA, 2023)</a:t>
            </a:r>
          </a:p>
        </p:txBody>
      </p:sp>
      <p:sp>
        <p:nvSpPr>
          <p:cNvPr id="4" name="CasellaDiTesto 3">
            <a:extLst>
              <a:ext uri="{FF2B5EF4-FFF2-40B4-BE49-F238E27FC236}">
                <a16:creationId xmlns:a16="http://schemas.microsoft.com/office/drawing/2014/main" id="{557F801A-2CDD-DF17-869D-695B1EDA38DA}"/>
              </a:ext>
            </a:extLst>
          </p:cNvPr>
          <p:cNvSpPr txBox="1"/>
          <p:nvPr/>
        </p:nvSpPr>
        <p:spPr>
          <a:xfrm>
            <a:off x="863202" y="908983"/>
            <a:ext cx="10465596" cy="760016"/>
          </a:xfrm>
          <a:prstGeom prst="rect">
            <a:avLst/>
          </a:prstGeom>
          <a:noFill/>
        </p:spPr>
        <p:txBody>
          <a:bodyPr wrap="square" numCol="1" rtlCol="0">
            <a:spAutoFit/>
          </a:bodyPr>
          <a:lstStyle/>
          <a:p>
            <a:pPr algn="ctr">
              <a:lnSpc>
                <a:spcPct val="150000"/>
              </a:lnSpc>
            </a:pPr>
            <a:r>
              <a:rPr lang="en-US" sz="3200" b="1" noProof="0" dirty="0"/>
              <a:t>5. Data Practices and Management</a:t>
            </a:r>
          </a:p>
        </p:txBody>
      </p:sp>
      <p:pic>
        <p:nvPicPr>
          <p:cNvPr id="7" name="Elemento grafico 6" descr="Faccia sorridente con riempimento a tinta unita con riempimento a tinta unita">
            <a:extLst>
              <a:ext uri="{FF2B5EF4-FFF2-40B4-BE49-F238E27FC236}">
                <a16:creationId xmlns:a16="http://schemas.microsoft.com/office/drawing/2014/main" id="{7329CBC2-6867-5E37-9FD1-2AEA2F3805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1804" y="2381060"/>
            <a:ext cx="914400" cy="914400"/>
          </a:xfrm>
          <a:prstGeom prst="rect">
            <a:avLst/>
          </a:prstGeom>
        </p:spPr>
      </p:pic>
      <p:pic>
        <p:nvPicPr>
          <p:cNvPr id="10" name="Elemento grafico 9" descr="Faccia triste con riempimento a tinta unita con riempimento a tinta unita">
            <a:extLst>
              <a:ext uri="{FF2B5EF4-FFF2-40B4-BE49-F238E27FC236}">
                <a16:creationId xmlns:a16="http://schemas.microsoft.com/office/drawing/2014/main" id="{ED1B4F96-8E9A-5779-A5D1-C582FF13A2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5798" y="2381060"/>
            <a:ext cx="914400" cy="914400"/>
          </a:xfrm>
          <a:prstGeom prst="rect">
            <a:avLst/>
          </a:prstGeom>
        </p:spPr>
      </p:pic>
      <p:sp>
        <p:nvSpPr>
          <p:cNvPr id="11" name="CasellaDiTesto 10">
            <a:extLst>
              <a:ext uri="{FF2B5EF4-FFF2-40B4-BE49-F238E27FC236}">
                <a16:creationId xmlns:a16="http://schemas.microsoft.com/office/drawing/2014/main" id="{6E3480C0-DD53-E75D-8FB3-7F4F913E66E0}"/>
              </a:ext>
            </a:extLst>
          </p:cNvPr>
          <p:cNvSpPr txBox="1"/>
          <p:nvPr/>
        </p:nvSpPr>
        <p:spPr>
          <a:xfrm>
            <a:off x="339211" y="3435119"/>
            <a:ext cx="5299587" cy="2545377"/>
          </a:xfrm>
          <a:prstGeom prst="rect">
            <a:avLst/>
          </a:prstGeom>
          <a:noFill/>
        </p:spPr>
        <p:txBody>
          <a:bodyPr wrap="square" rtlCol="0">
            <a:spAutoFit/>
          </a:bodyPr>
          <a:lstStyle/>
          <a:p>
            <a:pPr marL="285750" indent="-285750">
              <a:lnSpc>
                <a:spcPct val="150000"/>
              </a:lnSpc>
              <a:buFont typeface="Wingdings" pitchFamily="2" charset="2"/>
              <a:buChar char="q"/>
            </a:pPr>
            <a:r>
              <a:rPr lang="en-US" noProof="0" dirty="0"/>
              <a:t>Ensure stewardship/curation/preservation of data + metadata + protocols + code + software for a stated period.</a:t>
            </a:r>
          </a:p>
          <a:p>
            <a:pPr marL="285750" indent="-285750">
              <a:lnSpc>
                <a:spcPct val="150000"/>
              </a:lnSpc>
              <a:buFont typeface="Wingdings" pitchFamily="2" charset="2"/>
              <a:buChar char="q"/>
            </a:pPr>
            <a:r>
              <a:rPr lang="en-US" noProof="0" dirty="0"/>
              <a:t>Apply “as open as possible, as closed as necessary” + FAIR when appropriate.</a:t>
            </a:r>
          </a:p>
          <a:p>
            <a:pPr marL="285750" indent="-285750">
              <a:lnSpc>
                <a:spcPct val="150000"/>
              </a:lnSpc>
              <a:buFont typeface="Wingdings" pitchFamily="2" charset="2"/>
              <a:buChar char="q"/>
            </a:pPr>
            <a:r>
              <a:rPr lang="en-US" noProof="0" dirty="0"/>
              <a:t>Treat datasets/code as citable research outputs.</a:t>
            </a:r>
          </a:p>
        </p:txBody>
      </p:sp>
      <p:sp>
        <p:nvSpPr>
          <p:cNvPr id="12" name="CasellaDiTesto 11">
            <a:extLst>
              <a:ext uri="{FF2B5EF4-FFF2-40B4-BE49-F238E27FC236}">
                <a16:creationId xmlns:a16="http://schemas.microsoft.com/office/drawing/2014/main" id="{4CD272A4-D9E8-0121-4D88-C3B086342F0B}"/>
              </a:ext>
            </a:extLst>
          </p:cNvPr>
          <p:cNvSpPr txBox="1"/>
          <p:nvPr/>
        </p:nvSpPr>
        <p:spPr>
          <a:xfrm>
            <a:off x="6553202" y="3441243"/>
            <a:ext cx="5299587" cy="1714380"/>
          </a:xfrm>
          <a:prstGeom prst="rect">
            <a:avLst/>
          </a:prstGeom>
          <a:noFill/>
        </p:spPr>
        <p:txBody>
          <a:bodyPr wrap="square" rtlCol="0">
            <a:spAutoFit/>
          </a:bodyPr>
          <a:lstStyle/>
          <a:p>
            <a:pPr marL="285750" indent="-285750">
              <a:lnSpc>
                <a:spcPct val="150000"/>
              </a:lnSpc>
              <a:buFont typeface="Wingdings" pitchFamily="2" charset="2"/>
              <a:buChar char="q"/>
            </a:pPr>
            <a:r>
              <a:rPr lang="en-US" noProof="0" dirty="0"/>
              <a:t>Keep the “final dataset” on one laptop / one folder called FINAL_FINAL2.</a:t>
            </a:r>
          </a:p>
          <a:p>
            <a:pPr marL="285750" indent="-285750">
              <a:lnSpc>
                <a:spcPct val="150000"/>
              </a:lnSpc>
              <a:buFont typeface="Wingdings" pitchFamily="2" charset="2"/>
              <a:buChar char="q"/>
            </a:pPr>
            <a:r>
              <a:rPr lang="en-US" noProof="0" dirty="0"/>
              <a:t>Share data without clear access rules/permissions.</a:t>
            </a:r>
          </a:p>
        </p:txBody>
      </p:sp>
    </p:spTree>
    <p:extLst>
      <p:ext uri="{BB962C8B-B14F-4D97-AF65-F5344CB8AC3E}">
        <p14:creationId xmlns:p14="http://schemas.microsoft.com/office/powerpoint/2010/main" val="378191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C2F47-59A7-F688-DF37-E66A35DB23FB}"/>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CBCE7823-2C10-68F7-3C43-AC3468AF716E}"/>
              </a:ext>
            </a:extLst>
          </p:cNvPr>
          <p:cNvSpPr txBox="1"/>
          <p:nvPr/>
        </p:nvSpPr>
        <p:spPr>
          <a:xfrm>
            <a:off x="4890936" y="385763"/>
            <a:ext cx="2410148" cy="523220"/>
          </a:xfrm>
          <a:prstGeom prst="rect">
            <a:avLst/>
          </a:prstGeom>
          <a:noFill/>
        </p:spPr>
        <p:txBody>
          <a:bodyPr wrap="none" rtlCol="0">
            <a:spAutoFit/>
          </a:bodyPr>
          <a:lstStyle/>
          <a:p>
            <a:pPr algn="ctr"/>
            <a:r>
              <a:rPr lang="en-US" sz="2800" b="1" noProof="0" dirty="0"/>
              <a:t>What is FAIR?</a:t>
            </a:r>
            <a:endParaRPr lang="en-US" sz="1400" noProof="0" dirty="0">
              <a:solidFill>
                <a:srgbClr val="89A4EA"/>
              </a:solidFill>
            </a:endParaRPr>
          </a:p>
        </p:txBody>
      </p:sp>
      <p:sp>
        <p:nvSpPr>
          <p:cNvPr id="3" name="CasellaDiTesto 2">
            <a:extLst>
              <a:ext uri="{FF2B5EF4-FFF2-40B4-BE49-F238E27FC236}">
                <a16:creationId xmlns:a16="http://schemas.microsoft.com/office/drawing/2014/main" id="{AA4CDF2F-A013-ABC8-63BF-A7D9A05BAF3D}"/>
              </a:ext>
            </a:extLst>
          </p:cNvPr>
          <p:cNvSpPr txBox="1"/>
          <p:nvPr/>
        </p:nvSpPr>
        <p:spPr>
          <a:xfrm>
            <a:off x="1199521" y="1690062"/>
            <a:ext cx="9792958" cy="3477875"/>
          </a:xfrm>
          <a:prstGeom prst="rect">
            <a:avLst/>
          </a:prstGeom>
          <a:noFill/>
        </p:spPr>
        <p:txBody>
          <a:bodyPr wrap="square" rtlCol="0">
            <a:spAutoFit/>
          </a:bodyPr>
          <a:lstStyle/>
          <a:p>
            <a:pPr marL="285750" indent="-285750">
              <a:buFont typeface="Wingdings" pitchFamily="2" charset="2"/>
              <a:buChar char="q"/>
            </a:pPr>
            <a:r>
              <a:rPr lang="en-GB" sz="2000" b="1" dirty="0">
                <a:solidFill>
                  <a:srgbClr val="89A4EA"/>
                </a:solidFill>
              </a:rPr>
              <a:t>Findable</a:t>
            </a:r>
            <a:br>
              <a:rPr lang="en-GB" sz="2000" b="1" dirty="0">
                <a:solidFill>
                  <a:srgbClr val="89A4EA"/>
                </a:solidFill>
              </a:rPr>
            </a:br>
            <a:r>
              <a:rPr lang="en-GB" sz="2000" dirty="0"/>
              <a:t>Use persistent identifiers, rich metadata and register (meta)data in searchable resources.</a:t>
            </a:r>
            <a:r>
              <a:rPr lang="en-GB" sz="2000" i="1" dirty="0"/>
              <a:t> </a:t>
            </a:r>
            <a:endParaRPr lang="en-GB" sz="2000" dirty="0"/>
          </a:p>
          <a:p>
            <a:pPr marL="285750" indent="-285750">
              <a:buFont typeface="Wingdings" pitchFamily="2" charset="2"/>
              <a:buChar char="q"/>
            </a:pPr>
            <a:r>
              <a:rPr lang="en-GB" sz="2000" b="1" dirty="0">
                <a:solidFill>
                  <a:srgbClr val="89A4EA"/>
                </a:solidFill>
              </a:rPr>
              <a:t>Accessible</a:t>
            </a:r>
            <a:br>
              <a:rPr lang="en-GB" sz="2000" b="1" dirty="0">
                <a:solidFill>
                  <a:srgbClr val="89A4EA"/>
                </a:solidFill>
              </a:rPr>
            </a:br>
            <a:r>
              <a:rPr lang="en-GB" sz="2000" dirty="0"/>
              <a:t>Retrieve data via open, standardised protocols; ensure metadata stay accessible even when the data are withdrawn.</a:t>
            </a:r>
          </a:p>
          <a:p>
            <a:pPr marL="285750" indent="-285750">
              <a:buFont typeface="Wingdings" pitchFamily="2" charset="2"/>
              <a:buChar char="q"/>
            </a:pPr>
            <a:r>
              <a:rPr lang="en-GB" sz="2000" b="1" dirty="0">
                <a:solidFill>
                  <a:srgbClr val="89A4EA"/>
                </a:solidFill>
              </a:rPr>
              <a:t>Interoperable</a:t>
            </a:r>
            <a:br>
              <a:rPr lang="en-GB" sz="2000" b="1" dirty="0">
                <a:solidFill>
                  <a:srgbClr val="89A4EA"/>
                </a:solidFill>
              </a:rPr>
            </a:br>
            <a:r>
              <a:rPr lang="en-GB" sz="2000" dirty="0"/>
              <a:t>Use shared languages and vocabularies; include qualified references to link related datasets.</a:t>
            </a:r>
          </a:p>
          <a:p>
            <a:pPr marL="285750" indent="-285750">
              <a:buFont typeface="Wingdings" pitchFamily="2" charset="2"/>
              <a:buChar char="q"/>
            </a:pPr>
            <a:r>
              <a:rPr lang="en-GB" sz="2000" b="1" dirty="0">
                <a:solidFill>
                  <a:srgbClr val="89A4EA"/>
                </a:solidFill>
              </a:rPr>
              <a:t>Reusable</a:t>
            </a:r>
            <a:br>
              <a:rPr lang="en-GB" sz="2000" b="1" dirty="0">
                <a:solidFill>
                  <a:srgbClr val="89A4EA"/>
                </a:solidFill>
              </a:rPr>
            </a:br>
            <a:r>
              <a:rPr lang="en-GB" sz="2000" dirty="0"/>
              <a:t>Provide rich metadata, explicit licences, provenance and meet community standards.</a:t>
            </a:r>
          </a:p>
        </p:txBody>
      </p:sp>
    </p:spTree>
    <p:extLst>
      <p:ext uri="{BB962C8B-B14F-4D97-AF65-F5344CB8AC3E}">
        <p14:creationId xmlns:p14="http://schemas.microsoft.com/office/powerpoint/2010/main" val="246856579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79bff3-9424-48f9-83bd-ea48c72c97e5">
      <Terms xmlns="http://schemas.microsoft.com/office/infopath/2007/PartnerControls"/>
    </lcf76f155ced4ddcb4097134ff3c332f>
    <TaxCatchAll xmlns="19bd7752-69c9-486c-951f-87da227b4a7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1BC5B454F86BF42ADC6822DE66027ED" ma:contentTypeVersion="17" ma:contentTypeDescription="Creare un nuovo documento." ma:contentTypeScope="" ma:versionID="59a57702340fd410b912aeda0d2b6bcc">
  <xsd:schema xmlns:xsd="http://www.w3.org/2001/XMLSchema" xmlns:xs="http://www.w3.org/2001/XMLSchema" xmlns:p="http://schemas.microsoft.com/office/2006/metadata/properties" xmlns:ns2="19bd7752-69c9-486c-951f-87da227b4a7a" xmlns:ns3="e379bff3-9424-48f9-83bd-ea48c72c97e5" targetNamespace="http://schemas.microsoft.com/office/2006/metadata/properties" ma:root="true" ma:fieldsID="0bb452c93fe7fc233bcde011196e626b" ns2:_="" ns3:_="">
    <xsd:import namespace="19bd7752-69c9-486c-951f-87da227b4a7a"/>
    <xsd:import namespace="e379bff3-9424-48f9-83bd-ea48c72c97e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d7752-69c9-486c-951f-87da227b4a7a"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0" nillable="true" ma:displayName="Taxonomy Catch All Column" ma:hidden="true" ma:list="{3af9acd3-ab56-4554-a86f-85708a60b322}" ma:internalName="TaxCatchAll" ma:showField="CatchAllData" ma:web="19bd7752-69c9-486c-951f-87da227b4a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79bff3-9424-48f9-83bd-ea48c72c97e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Tag immagine" ma:readOnly="false" ma:fieldId="{5cf76f15-5ced-4ddc-b409-7134ff3c332f}" ma:taxonomyMulti="true" ma:sspId="75195dc1-fe89-472b-8717-1a064048821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21C87E-6820-4ADB-98A1-BDBB5DF87433}">
  <ds:schemaRefs>
    <ds:schemaRef ds:uri="19bd7752-69c9-486c-951f-87da227b4a7a"/>
    <ds:schemaRef ds:uri="http://purl.org/dc/elements/1.1/"/>
    <ds:schemaRef ds:uri="http://schemas.microsoft.com/office/2006/documentManagement/types"/>
    <ds:schemaRef ds:uri="http://www.w3.org/XML/1998/namespace"/>
    <ds:schemaRef ds:uri="http://schemas.microsoft.com/office/infopath/2007/PartnerControls"/>
    <ds:schemaRef ds:uri="e379bff3-9424-48f9-83bd-ea48c72c97e5"/>
    <ds:schemaRef ds:uri="http://schemas.microsoft.com/office/2006/metadata/properties"/>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20C99F4-C973-448E-AC54-8C34687B9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bd7752-69c9-486c-951f-87da227b4a7a"/>
    <ds:schemaRef ds:uri="e379bff3-9424-48f9-83bd-ea48c72c97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C9B398-0E2B-4DFD-84AD-CE6513CFD9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23702</TotalTime>
  <Words>1200</Words>
  <Application>Microsoft Macintosh PowerPoint</Application>
  <PresentationFormat>Widescreen</PresentationFormat>
  <Paragraphs>120</Paragraphs>
  <Slides>21</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Aptos</vt:lpstr>
      <vt:lpstr>Aptos Display</vt:lpstr>
      <vt:lpstr>Aptos Mono</vt:lpstr>
      <vt:lpstr>Arial</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Giovanbattista Califano</dc:creator>
  <cp:lastModifiedBy>Giovanbattista Califano</cp:lastModifiedBy>
  <cp:revision>44</cp:revision>
  <dcterms:created xsi:type="dcterms:W3CDTF">2025-12-24T11:53:53Z</dcterms:created>
  <dcterms:modified xsi:type="dcterms:W3CDTF">2026-02-02T09:42:40Z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0x010100B1BC5B454F86BF42ADC6822DE66027ED</vt:lpwstr>
  </property>
  <property fmtid="{D5CDD505-2E9C-101B-9397-08002B2CF9AE}" pid="3" name="MediaServiceImageTags">
    <vt:lpwstr/>
  </property>
</Properties>
</file>