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Moontime" charset="1" panose="00000000000000000000"/>
      <p:regular r:id="rId28"/>
    </p:embeddedFont>
    <p:embeddedFont>
      <p:font typeface="Poppins Bold" charset="1" panose="00000800000000000000"/>
      <p:regular r:id="rId29"/>
    </p:embeddedFont>
    <p:embeddedFont>
      <p:font typeface="Poppins" charset="1" panose="00000500000000000000"/>
      <p:regular r:id="rId30"/>
    </p:embeddedFont>
    <p:embeddedFont>
      <p:font typeface="Poppins Light" charset="1" panose="00000400000000000000"/>
      <p:regular r:id="rId31"/>
    </p:embeddedFont>
    <p:embeddedFont>
      <p:font typeface="League Spartan" charset="1" panose="00000800000000000000"/>
      <p:regular r:id="rId32"/>
    </p:embeddedFont>
    <p:embeddedFont>
      <p:font typeface="Telegraf" charset="1" panose="00000500000000000000"/>
      <p:regular r:id="rId33"/>
    </p:embeddedFont>
    <p:embeddedFont>
      <p:font typeface="Aristotelica Pro Bold" charset="1" panose="00000800000000000000"/>
      <p:regular r:id="rId34"/>
    </p:embeddedFont>
    <p:embeddedFont>
      <p:font typeface="Aristotelica Pro Condensed Bold" charset="1" panose="00000800000000000000"/>
      <p:regular r:id="rId35"/>
    </p:embeddedFont>
    <p:embeddedFont>
      <p:font typeface="Cooper BT Light" charset="1" panose="0208050304030B020404"/>
      <p:regular r:id="rId36"/>
    </p:embeddedFont>
    <p:embeddedFont>
      <p:font typeface="Arimo" charset="1" panose="020B0604020202020204"/>
      <p:regular r:id="rId37"/>
    </p:embeddedFont>
    <p:embeddedFont>
      <p:font typeface="Arimo Bold" charset="1" panose="020B0704020202020204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png" Type="http://schemas.openxmlformats.org/officeDocument/2006/relationships/image"/><Relationship Id="rId3" Target="../media/image62.png" Type="http://schemas.openxmlformats.org/officeDocument/2006/relationships/image"/><Relationship Id="rId4" Target="../media/image63.png" Type="http://schemas.openxmlformats.org/officeDocument/2006/relationships/image"/><Relationship Id="rId5" Target="../media/image64.png" Type="http://schemas.openxmlformats.org/officeDocument/2006/relationships/image"/><Relationship Id="rId6" Target="../media/image65.png" Type="http://schemas.openxmlformats.org/officeDocument/2006/relationships/image"/><Relationship Id="rId7" Target="../media/image66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67.png" Type="http://schemas.openxmlformats.org/officeDocument/2006/relationships/image"/><Relationship Id="rId4" Target="../media/image6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69.png" Type="http://schemas.openxmlformats.org/officeDocument/2006/relationships/image"/><Relationship Id="rId5" Target="../media/image70.png" Type="http://schemas.openxmlformats.org/officeDocument/2006/relationships/image"/><Relationship Id="rId6" Target="../media/image6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6.png" Type="http://schemas.openxmlformats.org/officeDocument/2006/relationships/image"/><Relationship Id="rId11" Target="../media/image77.png" Type="http://schemas.openxmlformats.org/officeDocument/2006/relationships/image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71.png" Type="http://schemas.openxmlformats.org/officeDocument/2006/relationships/image"/><Relationship Id="rId5" Target="../media/image72.png" Type="http://schemas.openxmlformats.org/officeDocument/2006/relationships/image"/><Relationship Id="rId6" Target="../media/image73.png" Type="http://schemas.openxmlformats.org/officeDocument/2006/relationships/image"/><Relationship Id="rId7" Target="../media/image74.png" Type="http://schemas.openxmlformats.org/officeDocument/2006/relationships/image"/><Relationship Id="rId8" Target="../media/image75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6.svg" Type="http://schemas.openxmlformats.org/officeDocument/2006/relationships/image"/><Relationship Id="rId2" Target="../media/image78.png" Type="http://schemas.openxmlformats.org/officeDocument/2006/relationships/image"/><Relationship Id="rId3" Target="../media/image79.svg" Type="http://schemas.openxmlformats.org/officeDocument/2006/relationships/image"/><Relationship Id="rId4" Target="../media/image80.png" Type="http://schemas.openxmlformats.org/officeDocument/2006/relationships/image"/><Relationship Id="rId5" Target="../media/image81.png" Type="http://schemas.openxmlformats.org/officeDocument/2006/relationships/image"/><Relationship Id="rId6" Target="../media/image82.png" Type="http://schemas.openxmlformats.org/officeDocument/2006/relationships/image"/><Relationship Id="rId7" Target="../media/image83.png" Type="http://schemas.openxmlformats.org/officeDocument/2006/relationships/image"/><Relationship Id="rId8" Target="../media/image84.png" Type="http://schemas.openxmlformats.org/officeDocument/2006/relationships/image"/><Relationship Id="rId9" Target="../media/image85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4.svg" Type="http://schemas.openxmlformats.org/officeDocument/2006/relationships/image"/><Relationship Id="rId2" Target="../media/image87.png" Type="http://schemas.openxmlformats.org/officeDocument/2006/relationships/image"/><Relationship Id="rId3" Target="../media/image64.png" Type="http://schemas.openxmlformats.org/officeDocument/2006/relationships/image"/><Relationship Id="rId4" Target="../media/image88.jpeg" Type="http://schemas.openxmlformats.org/officeDocument/2006/relationships/image"/><Relationship Id="rId5" Target="../media/image89.png" Type="http://schemas.openxmlformats.org/officeDocument/2006/relationships/image"/><Relationship Id="rId6" Target="../media/image90.svg" Type="http://schemas.openxmlformats.org/officeDocument/2006/relationships/image"/><Relationship Id="rId7" Target="../media/image91.png" Type="http://schemas.openxmlformats.org/officeDocument/2006/relationships/image"/><Relationship Id="rId8" Target="../media/image92.png" Type="http://schemas.openxmlformats.org/officeDocument/2006/relationships/image"/><Relationship Id="rId9" Target="../media/image9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5.png" Type="http://schemas.openxmlformats.org/officeDocument/2006/relationships/image"/><Relationship Id="rId3" Target="../media/image96.svg" Type="http://schemas.openxmlformats.org/officeDocument/2006/relationships/image"/><Relationship Id="rId4" Target="../media/image97.png" Type="http://schemas.openxmlformats.org/officeDocument/2006/relationships/image"/><Relationship Id="rId5" Target="../media/image98.svg" Type="http://schemas.openxmlformats.org/officeDocument/2006/relationships/image"/><Relationship Id="rId6" Target="../media/image99.png" Type="http://schemas.openxmlformats.org/officeDocument/2006/relationships/image"/><Relationship Id="rId7" Target="../media/image100.png" Type="http://schemas.openxmlformats.org/officeDocument/2006/relationships/image"/><Relationship Id="rId8" Target="../media/image101.png" Type="http://schemas.openxmlformats.org/officeDocument/2006/relationships/image"/><Relationship Id="rId9" Target="../media/image102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7.png" Type="http://schemas.openxmlformats.org/officeDocument/2006/relationships/image"/><Relationship Id="rId11" Target="../media/image108.png" Type="http://schemas.openxmlformats.org/officeDocument/2006/relationships/image"/><Relationship Id="rId12" Target="../media/image101.png" Type="http://schemas.openxmlformats.org/officeDocument/2006/relationships/image"/><Relationship Id="rId13" Target="../media/image102.svg" Type="http://schemas.openxmlformats.org/officeDocument/2006/relationships/image"/><Relationship Id="rId2" Target="../media/image103.png" Type="http://schemas.openxmlformats.org/officeDocument/2006/relationships/image"/><Relationship Id="rId3" Target="../media/image104.svg" Type="http://schemas.openxmlformats.org/officeDocument/2006/relationships/image"/><Relationship Id="rId4" Target="../media/image95.png" Type="http://schemas.openxmlformats.org/officeDocument/2006/relationships/image"/><Relationship Id="rId5" Target="../media/image96.svg" Type="http://schemas.openxmlformats.org/officeDocument/2006/relationships/image"/><Relationship Id="rId6" Target="../media/image105.png" Type="http://schemas.openxmlformats.org/officeDocument/2006/relationships/image"/><Relationship Id="rId7" Target="../media/image106.svg" Type="http://schemas.openxmlformats.org/officeDocument/2006/relationships/image"/><Relationship Id="rId8" Target="../media/image97.png" Type="http://schemas.openxmlformats.org/officeDocument/2006/relationships/image"/><Relationship Id="rId9" Target="../media/image98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5.png" Type="http://schemas.openxmlformats.org/officeDocument/2006/relationships/image"/><Relationship Id="rId3" Target="../media/image96.svg" Type="http://schemas.openxmlformats.org/officeDocument/2006/relationships/image"/><Relationship Id="rId4" Target="../media/image109.png" Type="http://schemas.openxmlformats.org/officeDocument/2006/relationships/image"/><Relationship Id="rId5" Target="../media/image110.png" Type="http://schemas.openxmlformats.org/officeDocument/2006/relationships/image"/><Relationship Id="rId6" Target="../media/image101.png" Type="http://schemas.openxmlformats.org/officeDocument/2006/relationships/image"/><Relationship Id="rId7" Target="../media/image102.sv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1.png" Type="http://schemas.openxmlformats.org/officeDocument/2006/relationships/image"/><Relationship Id="rId3" Target="../media/image112.png" Type="http://schemas.openxmlformats.org/officeDocument/2006/relationships/image"/><Relationship Id="rId4" Target="../media/image113.png" Type="http://schemas.openxmlformats.org/officeDocument/2006/relationships/image"/><Relationship Id="rId5" Target="../media/image114.png" Type="http://schemas.openxmlformats.org/officeDocument/2006/relationships/image"/><Relationship Id="rId6" Target="../media/image115.png" Type="http://schemas.openxmlformats.org/officeDocument/2006/relationships/image"/><Relationship Id="rId7" Target="../media/image116.png" Type="http://schemas.openxmlformats.org/officeDocument/2006/relationships/image"/><Relationship Id="rId8" Target="../media/image117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8.png" Type="http://schemas.openxmlformats.org/officeDocument/2006/relationships/image"/><Relationship Id="rId3" Target="../media/image119.svg" Type="http://schemas.openxmlformats.org/officeDocument/2006/relationships/image"/><Relationship Id="rId4" Target="../media/image120.png" Type="http://schemas.openxmlformats.org/officeDocument/2006/relationships/image"/><Relationship Id="rId5" Target="../media/image121.png" Type="http://schemas.openxmlformats.org/officeDocument/2006/relationships/image"/><Relationship Id="rId6" Target="../media/image122.svg" Type="http://schemas.openxmlformats.org/officeDocument/2006/relationships/image"/><Relationship Id="rId7" Target="../media/image123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2.png" Type="http://schemas.openxmlformats.org/officeDocument/2006/relationships/image"/><Relationship Id="rId11" Target="../media/image64.png" Type="http://schemas.openxmlformats.org/officeDocument/2006/relationships/image"/><Relationship Id="rId2" Target="../media/image124.png" Type="http://schemas.openxmlformats.org/officeDocument/2006/relationships/image"/><Relationship Id="rId3" Target="../media/image125.png" Type="http://schemas.openxmlformats.org/officeDocument/2006/relationships/image"/><Relationship Id="rId4" Target="../media/image126.svg" Type="http://schemas.openxmlformats.org/officeDocument/2006/relationships/image"/><Relationship Id="rId5" Target="../media/image127.png" Type="http://schemas.openxmlformats.org/officeDocument/2006/relationships/image"/><Relationship Id="rId6" Target="../media/image128.png" Type="http://schemas.openxmlformats.org/officeDocument/2006/relationships/image"/><Relationship Id="rId7" Target="../media/image129.png" Type="http://schemas.openxmlformats.org/officeDocument/2006/relationships/image"/><Relationship Id="rId8" Target="../media/image130.png" Type="http://schemas.openxmlformats.org/officeDocument/2006/relationships/image"/><Relationship Id="rId9" Target="../media/image131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3.png" Type="http://schemas.openxmlformats.org/officeDocument/2006/relationships/image"/><Relationship Id="rId3" Target="../media/image134.svg" Type="http://schemas.openxmlformats.org/officeDocument/2006/relationships/image"/><Relationship Id="rId4" Target="../media/image6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svg" Type="http://schemas.openxmlformats.org/officeDocument/2006/relationships/image"/><Relationship Id="rId11" Target="../media/image19.png" Type="http://schemas.openxmlformats.org/officeDocument/2006/relationships/image"/><Relationship Id="rId2" Target="../media/image12.pn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16.pn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svg" Type="http://schemas.openxmlformats.org/officeDocument/2006/relationships/image"/><Relationship Id="rId4" Target="../media/image2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26.png" Type="http://schemas.openxmlformats.org/officeDocument/2006/relationships/image"/><Relationship Id="rId6" Target="../media/image27.svg" Type="http://schemas.openxmlformats.org/officeDocument/2006/relationships/image"/><Relationship Id="rId7" Target="../media/image28.png" Type="http://schemas.openxmlformats.org/officeDocument/2006/relationships/image"/><Relationship Id="rId8" Target="../media/image2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png" Type="http://schemas.openxmlformats.org/officeDocument/2006/relationships/image"/><Relationship Id="rId11" Target="../media/image38.png" Type="http://schemas.openxmlformats.org/officeDocument/2006/relationships/image"/><Relationship Id="rId12" Target="../media/image39.svg" Type="http://schemas.openxmlformats.org/officeDocument/2006/relationships/image"/><Relationship Id="rId13" Target="../media/image40.png" Type="http://schemas.openxmlformats.org/officeDocument/2006/relationships/image"/><Relationship Id="rId14" Target="../media/image41.png" Type="http://schemas.openxmlformats.org/officeDocument/2006/relationships/image"/><Relationship Id="rId15" Target="../media/image42.svg" Type="http://schemas.openxmlformats.org/officeDocument/2006/relationships/image"/><Relationship Id="rId16" Target="../media/image43.png" Type="http://schemas.openxmlformats.org/officeDocument/2006/relationships/image"/><Relationship Id="rId17" Target="../media/image44.png" Type="http://schemas.openxmlformats.org/officeDocument/2006/relationships/image"/><Relationship Id="rId18" Target="../media/image45.svg" Type="http://schemas.openxmlformats.org/officeDocument/2006/relationships/image"/><Relationship Id="rId19" Target="../media/image46.png" Type="http://schemas.openxmlformats.org/officeDocument/2006/relationships/image"/><Relationship Id="rId2" Target="../media/image30.png" Type="http://schemas.openxmlformats.org/officeDocument/2006/relationships/image"/><Relationship Id="rId3" Target="../media/image6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3.png" Type="http://schemas.openxmlformats.org/officeDocument/2006/relationships/image"/><Relationship Id="rId7" Target="../media/image34.svg" Type="http://schemas.openxmlformats.org/officeDocument/2006/relationships/image"/><Relationship Id="rId8" Target="../media/image35.png" Type="http://schemas.openxmlformats.org/officeDocument/2006/relationships/image"/><Relationship Id="rId9" Target="../media/image3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48.sv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Relationship Id="rId6" Target="../media/image51.png" Type="http://schemas.openxmlformats.org/officeDocument/2006/relationships/image"/><Relationship Id="rId7" Target="../media/image52.png" Type="http://schemas.openxmlformats.org/officeDocument/2006/relationships/image"/><Relationship Id="rId8" Target="../media/image53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Relationship Id="rId3" Target="../media/image55.sv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Relationship Id="rId6" Target="../media/image56.png" Type="http://schemas.openxmlformats.org/officeDocument/2006/relationships/image"/><Relationship Id="rId7" Target="../media/image57.png" Type="http://schemas.openxmlformats.org/officeDocument/2006/relationships/image"/><Relationship Id="rId8" Target="../media/image2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58.png" Type="http://schemas.openxmlformats.org/officeDocument/2006/relationships/image"/><Relationship Id="rId5" Target="../media/image59.jpeg" Type="http://schemas.openxmlformats.org/officeDocument/2006/relationships/image"/><Relationship Id="rId6" Target="../media/image60.jpeg" Type="http://schemas.openxmlformats.org/officeDocument/2006/relationships/image"/><Relationship Id="rId7" Target="../media/image6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384279" y="-1616944"/>
            <a:ext cx="10262533" cy="6760444"/>
          </a:xfrm>
          <a:custGeom>
            <a:avLst/>
            <a:gdLst/>
            <a:ahLst/>
            <a:cxnLst/>
            <a:rect r="r" b="b" t="t" l="l"/>
            <a:pathLst>
              <a:path h="6760444" w="10262533">
                <a:moveTo>
                  <a:pt x="0" y="0"/>
                </a:moveTo>
                <a:lnTo>
                  <a:pt x="10262534" y="0"/>
                </a:lnTo>
                <a:lnTo>
                  <a:pt x="10262534" y="6760444"/>
                </a:lnTo>
                <a:lnTo>
                  <a:pt x="0" y="67604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13747">
            <a:off x="-498614" y="9261589"/>
            <a:ext cx="19548795" cy="1701284"/>
            <a:chOff x="0" y="0"/>
            <a:chExt cx="5148654" cy="4480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148654" cy="448075"/>
            </a:xfrm>
            <a:custGeom>
              <a:avLst/>
              <a:gdLst/>
              <a:ahLst/>
              <a:cxnLst/>
              <a:rect r="r" b="b" t="t" l="l"/>
              <a:pathLst>
                <a:path h="448075" w="5148654">
                  <a:moveTo>
                    <a:pt x="0" y="0"/>
                  </a:moveTo>
                  <a:lnTo>
                    <a:pt x="5148654" y="0"/>
                  </a:lnTo>
                  <a:lnTo>
                    <a:pt x="5148654" y="448075"/>
                  </a:lnTo>
                  <a:lnTo>
                    <a:pt x="0" y="448075"/>
                  </a:lnTo>
                  <a:close/>
                </a:path>
              </a:pathLst>
            </a:custGeom>
            <a:solidFill>
              <a:srgbClr val="FFD3A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148654" cy="486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168328">
            <a:off x="12236276" y="5575594"/>
            <a:ext cx="6325643" cy="6315441"/>
          </a:xfrm>
          <a:custGeom>
            <a:avLst/>
            <a:gdLst/>
            <a:ahLst/>
            <a:cxnLst/>
            <a:rect r="r" b="b" t="t" l="l"/>
            <a:pathLst>
              <a:path h="6315441" w="6325643">
                <a:moveTo>
                  <a:pt x="0" y="0"/>
                </a:moveTo>
                <a:lnTo>
                  <a:pt x="6325643" y="0"/>
                </a:lnTo>
                <a:lnTo>
                  <a:pt x="6325643" y="6315440"/>
                </a:lnTo>
                <a:lnTo>
                  <a:pt x="0" y="6315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71874" y="6101949"/>
            <a:ext cx="2766218" cy="2631365"/>
          </a:xfrm>
          <a:custGeom>
            <a:avLst/>
            <a:gdLst/>
            <a:ahLst/>
            <a:cxnLst/>
            <a:rect r="r" b="b" t="t" l="l"/>
            <a:pathLst>
              <a:path h="2631365" w="2766218">
                <a:moveTo>
                  <a:pt x="0" y="0"/>
                </a:moveTo>
                <a:lnTo>
                  <a:pt x="2766218" y="0"/>
                </a:lnTo>
                <a:lnTo>
                  <a:pt x="2766218" y="2631365"/>
                </a:lnTo>
                <a:lnTo>
                  <a:pt x="0" y="26313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669371" y="6223134"/>
            <a:ext cx="7002503" cy="10544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56"/>
              </a:lnSpc>
            </a:pPr>
            <a:r>
              <a:rPr lang="en-US" sz="6111" spc="36">
                <a:solidFill>
                  <a:srgbClr val="5A3731"/>
                </a:solidFill>
                <a:latin typeface="Moontime"/>
                <a:ea typeface="Moontime"/>
                <a:cs typeface="Moontime"/>
                <a:sym typeface="Moontime"/>
              </a:rPr>
              <a:t>Il nuovo modo di fare aperitivo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572562" y="-1317644"/>
            <a:ext cx="10602031" cy="8735276"/>
          </a:xfrm>
          <a:custGeom>
            <a:avLst/>
            <a:gdLst/>
            <a:ahLst/>
            <a:cxnLst/>
            <a:rect r="r" b="b" t="t" l="l"/>
            <a:pathLst>
              <a:path h="8735276" w="10602031">
                <a:moveTo>
                  <a:pt x="0" y="0"/>
                </a:moveTo>
                <a:lnTo>
                  <a:pt x="10602031" y="0"/>
                </a:lnTo>
                <a:lnTo>
                  <a:pt x="10602031" y="8735275"/>
                </a:lnTo>
                <a:lnTo>
                  <a:pt x="0" y="87352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37622" y="7522577"/>
            <a:ext cx="4535956" cy="1451506"/>
          </a:xfrm>
          <a:custGeom>
            <a:avLst/>
            <a:gdLst/>
            <a:ahLst/>
            <a:cxnLst/>
            <a:rect r="r" b="b" t="t" l="l"/>
            <a:pathLst>
              <a:path h="1451506" w="4535956">
                <a:moveTo>
                  <a:pt x="0" y="0"/>
                </a:moveTo>
                <a:lnTo>
                  <a:pt x="4535956" y="0"/>
                </a:lnTo>
                <a:lnTo>
                  <a:pt x="4535956" y="1451505"/>
                </a:lnTo>
                <a:lnTo>
                  <a:pt x="0" y="14515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31966" y="9188834"/>
            <a:ext cx="19548795" cy="1891836"/>
            <a:chOff x="0" y="0"/>
            <a:chExt cx="5148654" cy="4982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48654" cy="498261"/>
            </a:xfrm>
            <a:custGeom>
              <a:avLst/>
              <a:gdLst/>
              <a:ahLst/>
              <a:cxnLst/>
              <a:rect r="r" b="b" t="t" l="l"/>
              <a:pathLst>
                <a:path h="498261" w="5148654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013356" y="2771716"/>
            <a:ext cx="5396886" cy="5766931"/>
          </a:xfrm>
          <a:custGeom>
            <a:avLst/>
            <a:gdLst/>
            <a:ahLst/>
            <a:cxnLst/>
            <a:rect r="r" b="b" t="t" l="l"/>
            <a:pathLst>
              <a:path h="5766931" w="5396886">
                <a:moveTo>
                  <a:pt x="0" y="0"/>
                </a:moveTo>
                <a:lnTo>
                  <a:pt x="5396886" y="0"/>
                </a:lnTo>
                <a:lnTo>
                  <a:pt x="5396886" y="5766930"/>
                </a:lnTo>
                <a:lnTo>
                  <a:pt x="0" y="5766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353296" y="2957557"/>
            <a:ext cx="2717006" cy="538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29"/>
              </a:lnSpc>
            </a:pPr>
            <a:r>
              <a:rPr lang="en-US" sz="316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Opportunità 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6472592" y="3922558"/>
            <a:ext cx="4478414" cy="4050828"/>
            <a:chOff x="0" y="0"/>
            <a:chExt cx="1558649" cy="140983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58649" cy="1409834"/>
            </a:xfrm>
            <a:custGeom>
              <a:avLst/>
              <a:gdLst/>
              <a:ahLst/>
              <a:cxnLst/>
              <a:rect r="r" b="b" t="t" l="l"/>
              <a:pathLst>
                <a:path h="1409834" w="1558649">
                  <a:moveTo>
                    <a:pt x="86436" y="0"/>
                  </a:moveTo>
                  <a:lnTo>
                    <a:pt x="1472213" y="0"/>
                  </a:lnTo>
                  <a:cubicBezTo>
                    <a:pt x="1519950" y="0"/>
                    <a:pt x="1558649" y="38699"/>
                    <a:pt x="1558649" y="86436"/>
                  </a:cubicBezTo>
                  <a:lnTo>
                    <a:pt x="1558649" y="1323398"/>
                  </a:lnTo>
                  <a:cubicBezTo>
                    <a:pt x="1558649" y="1371135"/>
                    <a:pt x="1519950" y="1409834"/>
                    <a:pt x="1472213" y="1409834"/>
                  </a:cubicBezTo>
                  <a:lnTo>
                    <a:pt x="86436" y="1409834"/>
                  </a:lnTo>
                  <a:cubicBezTo>
                    <a:pt x="63512" y="1409834"/>
                    <a:pt x="41526" y="1400727"/>
                    <a:pt x="25317" y="1384517"/>
                  </a:cubicBezTo>
                  <a:cubicBezTo>
                    <a:pt x="9107" y="1368307"/>
                    <a:pt x="0" y="1346322"/>
                    <a:pt x="0" y="1323398"/>
                  </a:cubicBezTo>
                  <a:lnTo>
                    <a:pt x="0" y="86436"/>
                  </a:lnTo>
                  <a:cubicBezTo>
                    <a:pt x="0" y="38699"/>
                    <a:pt x="38699" y="0"/>
                    <a:pt x="8643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1558649" cy="14288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  <a:r>
                <a:rPr lang="en-US" sz="2200" spc="-66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Possibilità di espandersi;</a:t>
              </a:r>
            </a:p>
            <a:p>
              <a:pPr algn="ctr">
                <a:lnSpc>
                  <a:spcPts val="2640"/>
                </a:lnSpc>
              </a:pPr>
              <a:r>
                <a:rPr lang="en-US" sz="2200" spc="-66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</a:p>
            <a:p>
              <a:pPr algn="ctr">
                <a:lnSpc>
                  <a:spcPts val="2640"/>
                </a:lnSpc>
              </a:pPr>
              <a:r>
                <a:rPr lang="en-US" sz="2200" spc="-66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Interesse crescente verso l’inclusione; </a:t>
              </a:r>
            </a:p>
            <a:p>
              <a:pPr algn="ctr">
                <a:lnSpc>
                  <a:spcPts val="2640"/>
                </a:lnSpc>
              </a:pPr>
            </a:p>
            <a:p>
              <a:pPr algn="ctr">
                <a:lnSpc>
                  <a:spcPts val="2640"/>
                </a:lnSpc>
              </a:pPr>
              <a:r>
                <a:rPr lang="en-US" sz="2200" spc="-66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 Crescente domanda di format esperienziali; </a:t>
              </a:r>
            </a:p>
            <a:p>
              <a:pPr algn="ctr">
                <a:lnSpc>
                  <a:spcPts val="2640"/>
                </a:lnSpc>
              </a:pPr>
            </a:p>
            <a:p>
              <a:pPr algn="ctr">
                <a:lnSpc>
                  <a:spcPts val="2640"/>
                </a:lnSpc>
              </a:pPr>
              <a:r>
                <a:rPr lang="en-US" sz="2200" spc="-66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Possibilità di raggiungere più persone.</a:t>
              </a:r>
            </a:p>
          </p:txBody>
        </p:sp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337584" y="1190302"/>
            <a:ext cx="6521322" cy="661752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1031483" y="3834880"/>
            <a:ext cx="7916201" cy="6013638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848654" y="521118"/>
            <a:ext cx="10780827" cy="1220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06"/>
              </a:lnSpc>
            </a:pPr>
            <a:r>
              <a:rPr lang="en-US" sz="7147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COSA CI RENDE UNICI?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3427851" y="-1861142"/>
            <a:ext cx="7662898" cy="6360205"/>
          </a:xfrm>
          <a:custGeom>
            <a:avLst/>
            <a:gdLst/>
            <a:ahLst/>
            <a:cxnLst/>
            <a:rect r="r" b="b" t="t" l="l"/>
            <a:pathLst>
              <a:path h="6360205" w="7662898">
                <a:moveTo>
                  <a:pt x="0" y="0"/>
                </a:moveTo>
                <a:lnTo>
                  <a:pt x="7662898" y="0"/>
                </a:lnTo>
                <a:lnTo>
                  <a:pt x="7662898" y="6360205"/>
                </a:lnTo>
                <a:lnTo>
                  <a:pt x="0" y="6360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23134" y="7973385"/>
            <a:ext cx="851038" cy="2161367"/>
          </a:xfrm>
          <a:custGeom>
            <a:avLst/>
            <a:gdLst/>
            <a:ahLst/>
            <a:cxnLst/>
            <a:rect r="r" b="b" t="t" l="l"/>
            <a:pathLst>
              <a:path h="2161367" w="851038">
                <a:moveTo>
                  <a:pt x="0" y="0"/>
                </a:moveTo>
                <a:lnTo>
                  <a:pt x="851039" y="0"/>
                </a:lnTo>
                <a:lnTo>
                  <a:pt x="851039" y="2161367"/>
                </a:lnTo>
                <a:lnTo>
                  <a:pt x="0" y="2161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31966" y="9188834"/>
            <a:ext cx="19548795" cy="1891836"/>
            <a:chOff x="0" y="0"/>
            <a:chExt cx="5148654" cy="4982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48654" cy="498261"/>
            </a:xfrm>
            <a:custGeom>
              <a:avLst/>
              <a:gdLst/>
              <a:ahLst/>
              <a:cxnLst/>
              <a:rect r="r" b="b" t="t" l="l"/>
              <a:pathLst>
                <a:path h="498261" w="5148654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197186">
            <a:off x="15748259" y="8620529"/>
            <a:ext cx="2768113" cy="1795813"/>
          </a:xfrm>
          <a:custGeom>
            <a:avLst/>
            <a:gdLst/>
            <a:ahLst/>
            <a:cxnLst/>
            <a:rect r="r" b="b" t="t" l="l"/>
            <a:pathLst>
              <a:path h="1795813" w="2768113">
                <a:moveTo>
                  <a:pt x="0" y="0"/>
                </a:moveTo>
                <a:lnTo>
                  <a:pt x="2768113" y="0"/>
                </a:lnTo>
                <a:lnTo>
                  <a:pt x="2768113" y="1795813"/>
                </a:lnTo>
                <a:lnTo>
                  <a:pt x="0" y="17958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876736" y="2721474"/>
            <a:ext cx="9044299" cy="5821187"/>
            <a:chOff x="0" y="0"/>
            <a:chExt cx="5513070" cy="35483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1297" y="429"/>
              <a:ext cx="5514367" cy="3547951"/>
            </a:xfrm>
            <a:custGeom>
              <a:avLst/>
              <a:gdLst/>
              <a:ahLst/>
              <a:cxnLst/>
              <a:rect r="r" b="b" t="t" l="l"/>
              <a:pathLst>
                <a:path h="3547951" w="5514367">
                  <a:moveTo>
                    <a:pt x="4989857" y="1543891"/>
                  </a:moveTo>
                  <a:cubicBezTo>
                    <a:pt x="5047007" y="1522301"/>
                    <a:pt x="5123207" y="1532461"/>
                    <a:pt x="5187977" y="1510871"/>
                  </a:cubicBezTo>
                  <a:cubicBezTo>
                    <a:pt x="5325137" y="1463881"/>
                    <a:pt x="5434357" y="1388951"/>
                    <a:pt x="5514367" y="1303861"/>
                  </a:cubicBezTo>
                  <a:cubicBezTo>
                    <a:pt x="5497857" y="1216231"/>
                    <a:pt x="5492777" y="1167971"/>
                    <a:pt x="5504207" y="1094311"/>
                  </a:cubicBezTo>
                  <a:cubicBezTo>
                    <a:pt x="5494047" y="1089231"/>
                    <a:pt x="5472457" y="1103201"/>
                    <a:pt x="5471187" y="1082881"/>
                  </a:cubicBezTo>
                  <a:cubicBezTo>
                    <a:pt x="5468647" y="1024461"/>
                    <a:pt x="5440707" y="1002871"/>
                    <a:pt x="5414037" y="953341"/>
                  </a:cubicBezTo>
                  <a:cubicBezTo>
                    <a:pt x="5209567" y="982551"/>
                    <a:pt x="4837457" y="1142571"/>
                    <a:pt x="4616477" y="1128601"/>
                  </a:cubicBezTo>
                  <a:cubicBezTo>
                    <a:pt x="4752367" y="1032081"/>
                    <a:pt x="4850157" y="924131"/>
                    <a:pt x="4852697" y="781891"/>
                  </a:cubicBezTo>
                  <a:cubicBezTo>
                    <a:pt x="4841267" y="770461"/>
                    <a:pt x="4776497" y="762841"/>
                    <a:pt x="4761257" y="767921"/>
                  </a:cubicBezTo>
                  <a:cubicBezTo>
                    <a:pt x="4709187" y="757761"/>
                    <a:pt x="4655847" y="710771"/>
                    <a:pt x="4632987" y="681561"/>
                  </a:cubicBezTo>
                  <a:cubicBezTo>
                    <a:pt x="4611397" y="695531"/>
                    <a:pt x="4607587" y="680291"/>
                    <a:pt x="4588537" y="690451"/>
                  </a:cubicBezTo>
                  <a:cubicBezTo>
                    <a:pt x="4507257" y="628221"/>
                    <a:pt x="4335807" y="722201"/>
                    <a:pt x="4253257" y="663781"/>
                  </a:cubicBezTo>
                  <a:cubicBezTo>
                    <a:pt x="4291357" y="563451"/>
                    <a:pt x="4213887" y="540591"/>
                    <a:pt x="4161817" y="492331"/>
                  </a:cubicBezTo>
                  <a:cubicBezTo>
                    <a:pt x="4180867" y="413591"/>
                    <a:pt x="4133877" y="371681"/>
                    <a:pt x="4090697" y="298021"/>
                  </a:cubicBezTo>
                  <a:cubicBezTo>
                    <a:pt x="4037357" y="323421"/>
                    <a:pt x="4041167" y="284051"/>
                    <a:pt x="4047517" y="258651"/>
                  </a:cubicBezTo>
                  <a:cubicBezTo>
                    <a:pt x="4008147" y="270081"/>
                    <a:pt x="3984017" y="254841"/>
                    <a:pt x="3962427" y="234521"/>
                  </a:cubicBezTo>
                  <a:cubicBezTo>
                    <a:pt x="3886227" y="263731"/>
                    <a:pt x="3816377" y="265001"/>
                    <a:pt x="3755417" y="271351"/>
                  </a:cubicBezTo>
                  <a:cubicBezTo>
                    <a:pt x="3444267" y="304371"/>
                    <a:pt x="3058187" y="388191"/>
                    <a:pt x="2778787" y="402161"/>
                  </a:cubicBezTo>
                  <a:cubicBezTo>
                    <a:pt x="3035327" y="292941"/>
                    <a:pt x="3332507" y="223091"/>
                    <a:pt x="3521737" y="129111"/>
                  </a:cubicBezTo>
                  <a:cubicBezTo>
                    <a:pt x="3528087" y="75771"/>
                    <a:pt x="3526817" y="51641"/>
                    <a:pt x="3523007" y="2111"/>
                  </a:cubicBezTo>
                  <a:cubicBezTo>
                    <a:pt x="3318537" y="-15669"/>
                    <a:pt x="3004847" y="82121"/>
                    <a:pt x="2714017" y="173561"/>
                  </a:cubicBezTo>
                  <a:cubicBezTo>
                    <a:pt x="2039647" y="385651"/>
                    <a:pt x="1226847" y="626951"/>
                    <a:pt x="844577" y="1002871"/>
                  </a:cubicBezTo>
                  <a:cubicBezTo>
                    <a:pt x="854737" y="1058751"/>
                    <a:pt x="838227" y="1131141"/>
                    <a:pt x="880137" y="1179401"/>
                  </a:cubicBezTo>
                  <a:cubicBezTo>
                    <a:pt x="740437" y="1255601"/>
                    <a:pt x="580417" y="1324181"/>
                    <a:pt x="444527" y="1402921"/>
                  </a:cubicBezTo>
                  <a:cubicBezTo>
                    <a:pt x="449607" y="1468961"/>
                    <a:pt x="483897" y="1537541"/>
                    <a:pt x="497867" y="1548971"/>
                  </a:cubicBezTo>
                  <a:cubicBezTo>
                    <a:pt x="453417" y="1573101"/>
                    <a:pt x="521997" y="1555321"/>
                    <a:pt x="519457" y="1580721"/>
                  </a:cubicBezTo>
                  <a:cubicBezTo>
                    <a:pt x="500407" y="1589611"/>
                    <a:pt x="513107" y="1611201"/>
                    <a:pt x="485167" y="1617551"/>
                  </a:cubicBezTo>
                  <a:cubicBezTo>
                    <a:pt x="382297" y="1601041"/>
                    <a:pt x="267997" y="1681051"/>
                    <a:pt x="162587" y="1705181"/>
                  </a:cubicBezTo>
                  <a:cubicBezTo>
                    <a:pt x="158777" y="1721691"/>
                    <a:pt x="196877" y="1719151"/>
                    <a:pt x="172747" y="1733121"/>
                  </a:cubicBezTo>
                  <a:cubicBezTo>
                    <a:pt x="102897" y="1749631"/>
                    <a:pt x="95277" y="1786461"/>
                    <a:pt x="25427" y="1802971"/>
                  </a:cubicBezTo>
                  <a:cubicBezTo>
                    <a:pt x="22887" y="1818211"/>
                    <a:pt x="20347" y="1833451"/>
                    <a:pt x="24157" y="1851231"/>
                  </a:cubicBezTo>
                  <a:cubicBezTo>
                    <a:pt x="34317" y="1863931"/>
                    <a:pt x="95277" y="1848691"/>
                    <a:pt x="78767" y="1870281"/>
                  </a:cubicBezTo>
                  <a:cubicBezTo>
                    <a:pt x="41937" y="1882981"/>
                    <a:pt x="-1243" y="1879171"/>
                    <a:pt x="27" y="1914731"/>
                  </a:cubicBezTo>
                  <a:cubicBezTo>
                    <a:pt x="20347" y="1937591"/>
                    <a:pt x="62257" y="1922351"/>
                    <a:pt x="73687" y="1959181"/>
                  </a:cubicBezTo>
                  <a:cubicBezTo>
                    <a:pt x="64797" y="1976961"/>
                    <a:pt x="36857" y="1987121"/>
                    <a:pt x="44477" y="2009981"/>
                  </a:cubicBezTo>
                  <a:cubicBezTo>
                    <a:pt x="104167" y="2008711"/>
                    <a:pt x="157507" y="2020141"/>
                    <a:pt x="219737" y="2016331"/>
                  </a:cubicBezTo>
                  <a:cubicBezTo>
                    <a:pt x="200687" y="2026491"/>
                    <a:pt x="234977" y="2049351"/>
                    <a:pt x="285777" y="2039191"/>
                  </a:cubicBezTo>
                  <a:cubicBezTo>
                    <a:pt x="283237" y="2056971"/>
                    <a:pt x="238787" y="2059511"/>
                    <a:pt x="242597" y="2078561"/>
                  </a:cubicBezTo>
                  <a:cubicBezTo>
                    <a:pt x="316257" y="2064591"/>
                    <a:pt x="336577" y="2036651"/>
                    <a:pt x="405157" y="2026491"/>
                  </a:cubicBezTo>
                  <a:cubicBezTo>
                    <a:pt x="359437" y="2063321"/>
                    <a:pt x="301017" y="2120471"/>
                    <a:pt x="243867" y="2133171"/>
                  </a:cubicBezTo>
                  <a:cubicBezTo>
                    <a:pt x="227357" y="2156031"/>
                    <a:pt x="233707" y="2186511"/>
                    <a:pt x="224817" y="2210641"/>
                  </a:cubicBezTo>
                  <a:cubicBezTo>
                    <a:pt x="209577" y="2205561"/>
                    <a:pt x="210847" y="2285571"/>
                    <a:pt x="250217" y="2304621"/>
                  </a:cubicBezTo>
                  <a:cubicBezTo>
                    <a:pt x="299747" y="2291921"/>
                    <a:pt x="411507" y="2298271"/>
                    <a:pt x="483897" y="2313511"/>
                  </a:cubicBezTo>
                  <a:cubicBezTo>
                    <a:pt x="478817" y="2327481"/>
                    <a:pt x="462307" y="2337641"/>
                    <a:pt x="471197" y="2357961"/>
                  </a:cubicBezTo>
                  <a:cubicBezTo>
                    <a:pt x="495327" y="2366851"/>
                    <a:pt x="553747" y="2316051"/>
                    <a:pt x="577877" y="2335101"/>
                  </a:cubicBezTo>
                  <a:cubicBezTo>
                    <a:pt x="613437" y="2347801"/>
                    <a:pt x="549937" y="2360501"/>
                    <a:pt x="567717" y="2385901"/>
                  </a:cubicBezTo>
                  <a:cubicBezTo>
                    <a:pt x="803937" y="2267791"/>
                    <a:pt x="993167" y="2246201"/>
                    <a:pt x="1233197" y="2189051"/>
                  </a:cubicBezTo>
                  <a:cubicBezTo>
                    <a:pt x="965227" y="2305891"/>
                    <a:pt x="603277" y="2620851"/>
                    <a:pt x="596927" y="2723721"/>
                  </a:cubicBezTo>
                  <a:cubicBezTo>
                    <a:pt x="629947" y="2723721"/>
                    <a:pt x="657887" y="2731341"/>
                    <a:pt x="688367" y="2737691"/>
                  </a:cubicBezTo>
                  <a:cubicBezTo>
                    <a:pt x="678207" y="2764361"/>
                    <a:pt x="662967" y="2789761"/>
                    <a:pt x="660427" y="2818971"/>
                  </a:cubicBezTo>
                  <a:cubicBezTo>
                    <a:pt x="676937" y="2789761"/>
                    <a:pt x="735357" y="2775791"/>
                    <a:pt x="740437" y="2829131"/>
                  </a:cubicBezTo>
                  <a:cubicBezTo>
                    <a:pt x="699797" y="2832941"/>
                    <a:pt x="699797" y="2845641"/>
                    <a:pt x="699797" y="2876121"/>
                  </a:cubicBezTo>
                  <a:cubicBezTo>
                    <a:pt x="741707" y="2881201"/>
                    <a:pt x="806477" y="2844371"/>
                    <a:pt x="826797" y="2883741"/>
                  </a:cubicBezTo>
                  <a:cubicBezTo>
                    <a:pt x="800127" y="2900251"/>
                    <a:pt x="789967" y="2885011"/>
                    <a:pt x="764567" y="2898981"/>
                  </a:cubicBezTo>
                  <a:cubicBezTo>
                    <a:pt x="765837" y="2924381"/>
                    <a:pt x="791237" y="2905331"/>
                    <a:pt x="800127" y="2918031"/>
                  </a:cubicBezTo>
                  <a:cubicBezTo>
                    <a:pt x="726467" y="2948511"/>
                    <a:pt x="730277" y="2959941"/>
                    <a:pt x="706147" y="3000581"/>
                  </a:cubicBezTo>
                  <a:cubicBezTo>
                    <a:pt x="685827" y="2967561"/>
                    <a:pt x="632487" y="3179651"/>
                    <a:pt x="675667" y="3177111"/>
                  </a:cubicBezTo>
                  <a:cubicBezTo>
                    <a:pt x="640107" y="3213941"/>
                    <a:pt x="708687" y="3192351"/>
                    <a:pt x="725197" y="3206321"/>
                  </a:cubicBezTo>
                  <a:cubicBezTo>
                    <a:pt x="709957" y="3232991"/>
                    <a:pt x="744247" y="3240611"/>
                    <a:pt x="748057" y="3268551"/>
                  </a:cubicBezTo>
                  <a:cubicBezTo>
                    <a:pt x="767107" y="3273631"/>
                    <a:pt x="803937" y="3246961"/>
                    <a:pt x="802667" y="3287601"/>
                  </a:cubicBezTo>
                  <a:cubicBezTo>
                    <a:pt x="765837" y="3291411"/>
                    <a:pt x="777267" y="3281251"/>
                    <a:pt x="751867" y="3306651"/>
                  </a:cubicBezTo>
                  <a:cubicBezTo>
                    <a:pt x="742977" y="3297761"/>
                    <a:pt x="723927" y="3288871"/>
                    <a:pt x="704877" y="3307921"/>
                  </a:cubicBezTo>
                  <a:cubicBezTo>
                    <a:pt x="718847" y="3334591"/>
                    <a:pt x="713767" y="3354911"/>
                    <a:pt x="711227" y="3376501"/>
                  </a:cubicBezTo>
                  <a:cubicBezTo>
                    <a:pt x="778537" y="3365071"/>
                    <a:pt x="731547" y="3387931"/>
                    <a:pt x="793777" y="3393011"/>
                  </a:cubicBezTo>
                  <a:cubicBezTo>
                    <a:pt x="812827" y="3415871"/>
                    <a:pt x="784887" y="3422221"/>
                    <a:pt x="781077" y="3437461"/>
                  </a:cubicBezTo>
                  <a:cubicBezTo>
                    <a:pt x="902997" y="3441271"/>
                    <a:pt x="966497" y="3492071"/>
                    <a:pt x="1070637" y="3516201"/>
                  </a:cubicBezTo>
                  <a:cubicBezTo>
                    <a:pt x="1070637" y="3539061"/>
                    <a:pt x="1089687" y="3530171"/>
                    <a:pt x="1092227" y="3547951"/>
                  </a:cubicBezTo>
                  <a:cubicBezTo>
                    <a:pt x="1290347" y="3525091"/>
                    <a:pt x="1421157" y="3546681"/>
                    <a:pt x="1649757" y="3476831"/>
                  </a:cubicBezTo>
                  <a:cubicBezTo>
                    <a:pt x="1621817" y="3451431"/>
                    <a:pt x="1543077" y="3471751"/>
                    <a:pt x="1527837" y="3459051"/>
                  </a:cubicBezTo>
                  <a:cubicBezTo>
                    <a:pt x="1682777" y="3394281"/>
                    <a:pt x="1872007" y="3371421"/>
                    <a:pt x="2057427" y="3334591"/>
                  </a:cubicBezTo>
                  <a:cubicBezTo>
                    <a:pt x="2235227" y="3300301"/>
                    <a:pt x="2410487" y="3311731"/>
                    <a:pt x="2585747" y="3234261"/>
                  </a:cubicBezTo>
                  <a:cubicBezTo>
                    <a:pt x="2627657" y="3250771"/>
                    <a:pt x="2660677" y="3219021"/>
                    <a:pt x="2700047" y="3207591"/>
                  </a:cubicBezTo>
                  <a:cubicBezTo>
                    <a:pt x="2905787" y="3145361"/>
                    <a:pt x="3167407" y="3095831"/>
                    <a:pt x="3370607" y="3079321"/>
                  </a:cubicBezTo>
                  <a:cubicBezTo>
                    <a:pt x="3406167" y="3076781"/>
                    <a:pt x="3446807" y="3056461"/>
                    <a:pt x="3463317" y="3045031"/>
                  </a:cubicBezTo>
                  <a:cubicBezTo>
                    <a:pt x="3529357" y="3055191"/>
                    <a:pt x="3643657" y="3012011"/>
                    <a:pt x="3703347" y="2995501"/>
                  </a:cubicBezTo>
                  <a:cubicBezTo>
                    <a:pt x="3700807" y="2984071"/>
                    <a:pt x="3690647" y="2971371"/>
                    <a:pt x="3702077" y="2965021"/>
                  </a:cubicBezTo>
                  <a:cubicBezTo>
                    <a:pt x="3784627" y="2945971"/>
                    <a:pt x="3901467" y="2925651"/>
                    <a:pt x="3977667" y="2879931"/>
                  </a:cubicBezTo>
                  <a:cubicBezTo>
                    <a:pt x="3967507" y="2874851"/>
                    <a:pt x="3945917" y="2888821"/>
                    <a:pt x="3944647" y="2868501"/>
                  </a:cubicBezTo>
                  <a:cubicBezTo>
                    <a:pt x="4017037" y="2850721"/>
                    <a:pt x="4105937" y="2843101"/>
                    <a:pt x="4174517" y="2815161"/>
                  </a:cubicBezTo>
                  <a:cubicBezTo>
                    <a:pt x="4160547" y="2812621"/>
                    <a:pt x="4145307" y="2812621"/>
                    <a:pt x="4132607" y="2806271"/>
                  </a:cubicBezTo>
                  <a:cubicBezTo>
                    <a:pt x="4217697" y="2741501"/>
                    <a:pt x="4253257" y="2709751"/>
                    <a:pt x="4370097" y="2695781"/>
                  </a:cubicBezTo>
                  <a:cubicBezTo>
                    <a:pt x="4361207" y="2657681"/>
                    <a:pt x="4387877" y="2633551"/>
                    <a:pt x="4447567" y="2619581"/>
                  </a:cubicBezTo>
                  <a:cubicBezTo>
                    <a:pt x="4464077" y="2596721"/>
                    <a:pt x="4413277" y="2605611"/>
                    <a:pt x="4432327" y="2577671"/>
                  </a:cubicBezTo>
                  <a:cubicBezTo>
                    <a:pt x="4644417" y="2549731"/>
                    <a:pt x="4702837" y="2359231"/>
                    <a:pt x="4800627" y="2252551"/>
                  </a:cubicBezTo>
                  <a:cubicBezTo>
                    <a:pt x="4804437" y="2248741"/>
                    <a:pt x="4820947" y="2238581"/>
                    <a:pt x="4823487" y="2236041"/>
                  </a:cubicBezTo>
                  <a:cubicBezTo>
                    <a:pt x="4958107" y="2154761"/>
                    <a:pt x="5124477" y="2143331"/>
                    <a:pt x="5227347" y="2031571"/>
                  </a:cubicBezTo>
                  <a:cubicBezTo>
                    <a:pt x="5266717" y="1946481"/>
                    <a:pt x="5370857" y="1838531"/>
                    <a:pt x="5255287" y="1768681"/>
                  </a:cubicBezTo>
                  <a:cubicBezTo>
                    <a:pt x="5267987" y="1750901"/>
                    <a:pt x="5261637" y="1726771"/>
                    <a:pt x="5248937" y="1700101"/>
                  </a:cubicBezTo>
                  <a:cubicBezTo>
                    <a:pt x="5196867" y="1714071"/>
                    <a:pt x="4956837" y="1667081"/>
                    <a:pt x="4903497" y="1645491"/>
                  </a:cubicBezTo>
                  <a:cubicBezTo>
                    <a:pt x="4914927" y="1618821"/>
                    <a:pt x="4890797" y="1592151"/>
                    <a:pt x="4897147" y="1576911"/>
                  </a:cubicBezTo>
                  <a:cubicBezTo>
                    <a:pt x="4946677" y="1574371"/>
                    <a:pt x="4960647" y="1555321"/>
                    <a:pt x="4989857" y="1543891"/>
                  </a:cubicBezTo>
                  <a:close/>
                </a:path>
              </a:pathLst>
            </a:custGeom>
            <a:blipFill>
              <a:blip r:embed="rId3"/>
              <a:stretch>
                <a:fillRect l="0" t="-1808" r="0" b="-1808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511040" y="3807538"/>
            <a:ext cx="5830817" cy="5897160"/>
          </a:xfrm>
          <a:custGeom>
            <a:avLst/>
            <a:gdLst/>
            <a:ahLst/>
            <a:cxnLst/>
            <a:rect r="r" b="b" t="t" l="l"/>
            <a:pathLst>
              <a:path h="5897160" w="5830817">
                <a:moveTo>
                  <a:pt x="0" y="0"/>
                </a:moveTo>
                <a:lnTo>
                  <a:pt x="5830817" y="0"/>
                </a:lnTo>
                <a:lnTo>
                  <a:pt x="5830817" y="5897160"/>
                </a:lnTo>
                <a:lnTo>
                  <a:pt x="0" y="58971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086798" y="1346843"/>
            <a:ext cx="5879247" cy="5946141"/>
          </a:xfrm>
          <a:custGeom>
            <a:avLst/>
            <a:gdLst/>
            <a:ahLst/>
            <a:cxnLst/>
            <a:rect r="r" b="b" t="t" l="l"/>
            <a:pathLst>
              <a:path h="5946141" w="5879247">
                <a:moveTo>
                  <a:pt x="0" y="0"/>
                </a:moveTo>
                <a:lnTo>
                  <a:pt x="5879246" y="0"/>
                </a:lnTo>
                <a:lnTo>
                  <a:pt x="5879246" y="5946141"/>
                </a:lnTo>
                <a:lnTo>
                  <a:pt x="0" y="5946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323326" y="4728960"/>
            <a:ext cx="4206245" cy="4089426"/>
            <a:chOff x="0" y="0"/>
            <a:chExt cx="1463925" cy="142326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463925" cy="1423268"/>
            </a:xfrm>
            <a:custGeom>
              <a:avLst/>
              <a:gdLst/>
              <a:ahLst/>
              <a:cxnLst/>
              <a:rect r="r" b="b" t="t" l="l"/>
              <a:pathLst>
                <a:path h="1423268" w="1463925">
                  <a:moveTo>
                    <a:pt x="92029" y="0"/>
                  </a:moveTo>
                  <a:lnTo>
                    <a:pt x="1371896" y="0"/>
                  </a:lnTo>
                  <a:cubicBezTo>
                    <a:pt x="1422722" y="0"/>
                    <a:pt x="1463925" y="41203"/>
                    <a:pt x="1463925" y="92029"/>
                  </a:cubicBezTo>
                  <a:lnTo>
                    <a:pt x="1463925" y="1331239"/>
                  </a:lnTo>
                  <a:cubicBezTo>
                    <a:pt x="1463925" y="1355646"/>
                    <a:pt x="1454229" y="1379054"/>
                    <a:pt x="1436970" y="1396313"/>
                  </a:cubicBezTo>
                  <a:cubicBezTo>
                    <a:pt x="1419711" y="1413572"/>
                    <a:pt x="1396303" y="1423268"/>
                    <a:pt x="1371896" y="1423268"/>
                  </a:cubicBezTo>
                  <a:lnTo>
                    <a:pt x="92029" y="1423268"/>
                  </a:lnTo>
                  <a:cubicBezTo>
                    <a:pt x="41203" y="1423268"/>
                    <a:pt x="0" y="1382065"/>
                    <a:pt x="0" y="1331239"/>
                  </a:cubicBezTo>
                  <a:lnTo>
                    <a:pt x="0" y="92029"/>
                  </a:lnTo>
                  <a:cubicBezTo>
                    <a:pt x="0" y="41203"/>
                    <a:pt x="41203" y="0"/>
                    <a:pt x="9202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1463925" cy="14423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</a:t>
              </a:r>
              <a:r>
                <a:rPr lang="en-US" b="true" sz="2100" spc="-63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Preferenze</a:t>
              </a: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: preferisce ambienti colloquiali e non troppo formali, preferisce provare alimenti alternativi(vegan e gluten free); </a:t>
              </a:r>
            </a:p>
            <a:p>
              <a:pPr algn="ctr">
                <a:lnSpc>
                  <a:spcPts val="2520"/>
                </a:lnSpc>
              </a:pPr>
            </a:p>
            <a:p>
              <a:pPr algn="ctr">
                <a:lnSpc>
                  <a:spcPts val="2520"/>
                </a:lnSpc>
              </a:pP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</a:t>
              </a:r>
              <a:r>
                <a:rPr lang="en-US" b="true" sz="2100" spc="-63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Abitudini</a:t>
              </a: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b="true" sz="2100" spc="-63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d’acquisto</a:t>
              </a: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: punta sulla qualità attenendosi comunque ad un budget medio-basso poiché è uno studente universitario.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2984204" y="2118038"/>
            <a:ext cx="4084435" cy="4403751"/>
            <a:chOff x="0" y="0"/>
            <a:chExt cx="1421530" cy="153266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21530" cy="1532664"/>
            </a:xfrm>
            <a:custGeom>
              <a:avLst/>
              <a:gdLst/>
              <a:ahLst/>
              <a:cxnLst/>
              <a:rect r="r" b="b" t="t" l="l"/>
              <a:pathLst>
                <a:path h="1532664" w="1421530">
                  <a:moveTo>
                    <a:pt x="94773" y="0"/>
                  </a:moveTo>
                  <a:lnTo>
                    <a:pt x="1326757" y="0"/>
                  </a:lnTo>
                  <a:cubicBezTo>
                    <a:pt x="1379099" y="0"/>
                    <a:pt x="1421530" y="42432"/>
                    <a:pt x="1421530" y="94773"/>
                  </a:cubicBezTo>
                  <a:lnTo>
                    <a:pt x="1421530" y="1437891"/>
                  </a:lnTo>
                  <a:cubicBezTo>
                    <a:pt x="1421530" y="1490232"/>
                    <a:pt x="1379099" y="1532664"/>
                    <a:pt x="1326757" y="1532664"/>
                  </a:cubicBezTo>
                  <a:lnTo>
                    <a:pt x="94773" y="1532664"/>
                  </a:lnTo>
                  <a:cubicBezTo>
                    <a:pt x="42432" y="1532664"/>
                    <a:pt x="0" y="1490232"/>
                    <a:pt x="0" y="1437891"/>
                  </a:cubicBezTo>
                  <a:lnTo>
                    <a:pt x="0" y="94773"/>
                  </a:lnTo>
                  <a:cubicBezTo>
                    <a:pt x="0" y="42432"/>
                    <a:pt x="42432" y="0"/>
                    <a:pt x="94773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19050"/>
              <a:ext cx="1421530" cy="15517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</a:t>
              </a:r>
              <a:r>
                <a:rPr lang="en-US" b="true" sz="2100" spc="-63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Nome</a:t>
              </a: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: Andrea; </a:t>
              </a:r>
            </a:p>
            <a:p>
              <a:pPr algn="ctr">
                <a:lnSpc>
                  <a:spcPts val="2520"/>
                </a:lnSpc>
              </a:pPr>
            </a:p>
            <a:p>
              <a:pPr algn="ctr">
                <a:lnSpc>
                  <a:spcPts val="2520"/>
                </a:lnSpc>
              </a:pP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</a:t>
              </a:r>
              <a:r>
                <a:rPr lang="en-US" b="true" sz="2100" spc="-63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Età</a:t>
              </a: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: 22 anni; </a:t>
              </a:r>
            </a:p>
            <a:p>
              <a:pPr algn="ctr">
                <a:lnSpc>
                  <a:spcPts val="2520"/>
                </a:lnSpc>
              </a:pPr>
            </a:p>
            <a:p>
              <a:pPr algn="ctr">
                <a:lnSpc>
                  <a:spcPts val="2520"/>
                </a:lnSpc>
              </a:pP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</a:t>
              </a:r>
              <a:r>
                <a:rPr lang="en-US" b="true" sz="2100" spc="-63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Genere</a:t>
              </a: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: preferisce non identificarsi;</a:t>
              </a:r>
            </a:p>
            <a:p>
              <a:pPr algn="ctr">
                <a:lnSpc>
                  <a:spcPts val="2520"/>
                </a:lnSpc>
              </a:pPr>
            </a:p>
            <a:p>
              <a:pPr algn="ctr">
                <a:lnSpc>
                  <a:spcPts val="2520"/>
                </a:lnSpc>
              </a:pP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</a:t>
              </a:r>
              <a:r>
                <a:rPr lang="en-US" b="true" sz="2100" spc="-63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Bisogni</a:t>
              </a: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: conoscere nuove persone, tornare a socializzare post covid, momenti di svago per evadere dalla routine, avere alternative vegan e gluten free.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406110" y="100664"/>
            <a:ext cx="16289851" cy="928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98"/>
              </a:lnSpc>
            </a:pPr>
            <a:r>
              <a:rPr lang="en-US" sz="5427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 nostri consumatori ideali: Buyers persona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11040" y="1228478"/>
            <a:ext cx="8731392" cy="547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38"/>
              </a:lnSpc>
            </a:pPr>
            <a:r>
              <a:rPr lang="en-US" b="true" sz="3241">
                <a:solidFill>
                  <a:srgbClr val="5A373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Cosa li spinge a scegliere SocialBite?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31966" y="9188834"/>
            <a:ext cx="19548795" cy="1891836"/>
            <a:chOff x="0" y="0"/>
            <a:chExt cx="5148654" cy="4982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48654" cy="498261"/>
            </a:xfrm>
            <a:custGeom>
              <a:avLst/>
              <a:gdLst/>
              <a:ahLst/>
              <a:cxnLst/>
              <a:rect r="r" b="b" t="t" l="l"/>
              <a:pathLst>
                <a:path h="498261" w="5148654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5065118" y="8319890"/>
            <a:ext cx="2932019" cy="1737887"/>
          </a:xfrm>
          <a:custGeom>
            <a:avLst/>
            <a:gdLst/>
            <a:ahLst/>
            <a:cxnLst/>
            <a:rect r="r" b="b" t="t" l="l"/>
            <a:pathLst>
              <a:path h="1737887" w="2932019">
                <a:moveTo>
                  <a:pt x="0" y="0"/>
                </a:moveTo>
                <a:lnTo>
                  <a:pt x="2932019" y="0"/>
                </a:lnTo>
                <a:lnTo>
                  <a:pt x="2932019" y="1737888"/>
                </a:lnTo>
                <a:lnTo>
                  <a:pt x="0" y="17378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3136604" y="2270438"/>
            <a:ext cx="4084435" cy="4403751"/>
            <a:chOff x="0" y="0"/>
            <a:chExt cx="1421530" cy="153266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421530" cy="1532664"/>
            </a:xfrm>
            <a:custGeom>
              <a:avLst/>
              <a:gdLst/>
              <a:ahLst/>
              <a:cxnLst/>
              <a:rect r="r" b="b" t="t" l="l"/>
              <a:pathLst>
                <a:path h="1532664" w="1421530">
                  <a:moveTo>
                    <a:pt x="94773" y="0"/>
                  </a:moveTo>
                  <a:lnTo>
                    <a:pt x="1326757" y="0"/>
                  </a:lnTo>
                  <a:cubicBezTo>
                    <a:pt x="1379099" y="0"/>
                    <a:pt x="1421530" y="42432"/>
                    <a:pt x="1421530" y="94773"/>
                  </a:cubicBezTo>
                  <a:lnTo>
                    <a:pt x="1421530" y="1437891"/>
                  </a:lnTo>
                  <a:cubicBezTo>
                    <a:pt x="1421530" y="1490232"/>
                    <a:pt x="1379099" y="1532664"/>
                    <a:pt x="1326757" y="1532664"/>
                  </a:cubicBezTo>
                  <a:lnTo>
                    <a:pt x="94773" y="1532664"/>
                  </a:lnTo>
                  <a:cubicBezTo>
                    <a:pt x="42432" y="1532664"/>
                    <a:pt x="0" y="1490232"/>
                    <a:pt x="0" y="1437891"/>
                  </a:cubicBezTo>
                  <a:lnTo>
                    <a:pt x="0" y="94773"/>
                  </a:lnTo>
                  <a:cubicBezTo>
                    <a:pt x="0" y="42432"/>
                    <a:pt x="42432" y="0"/>
                    <a:pt x="94773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1421530" cy="15517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</a:t>
              </a:r>
              <a:r>
                <a:rPr lang="en-US" b="true" sz="2100" spc="-63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Nome</a:t>
              </a: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: Andrea; </a:t>
              </a:r>
            </a:p>
            <a:p>
              <a:pPr algn="ctr">
                <a:lnSpc>
                  <a:spcPts val="2520"/>
                </a:lnSpc>
              </a:pPr>
            </a:p>
            <a:p>
              <a:pPr algn="ctr">
                <a:lnSpc>
                  <a:spcPts val="2520"/>
                </a:lnSpc>
              </a:pP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</a:t>
              </a:r>
              <a:r>
                <a:rPr lang="en-US" b="true" sz="2100" spc="-63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Età</a:t>
              </a: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: 22 anni; </a:t>
              </a:r>
            </a:p>
            <a:p>
              <a:pPr algn="ctr">
                <a:lnSpc>
                  <a:spcPts val="2520"/>
                </a:lnSpc>
              </a:pPr>
            </a:p>
            <a:p>
              <a:pPr algn="ctr">
                <a:lnSpc>
                  <a:spcPts val="2520"/>
                </a:lnSpc>
              </a:pP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</a:t>
              </a:r>
              <a:r>
                <a:rPr lang="en-US" b="true" sz="2100" spc="-63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Genere</a:t>
              </a: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: preferisce non identificarsi;</a:t>
              </a:r>
            </a:p>
            <a:p>
              <a:pPr algn="ctr">
                <a:lnSpc>
                  <a:spcPts val="2520"/>
                </a:lnSpc>
              </a:pPr>
            </a:p>
            <a:p>
              <a:pPr algn="ctr">
                <a:lnSpc>
                  <a:spcPts val="2520"/>
                </a:lnSpc>
              </a:pP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</a:t>
              </a:r>
              <a:r>
                <a:rPr lang="en-US" b="true" sz="2100" spc="-63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Bisogni</a:t>
              </a: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: conoscere nuove persone, tornare a socializzare post covid, momenti di svago per evadere dalla routine, avere alternative vegan e gluten free.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620461" y="2270438"/>
            <a:ext cx="5906394" cy="4332428"/>
            <a:chOff x="0" y="0"/>
            <a:chExt cx="4198620" cy="307975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5484" y="-27"/>
              <a:ext cx="4207914" cy="3081047"/>
            </a:xfrm>
            <a:custGeom>
              <a:avLst/>
              <a:gdLst/>
              <a:ahLst/>
              <a:cxnLst/>
              <a:rect r="r" b="b" t="t" l="l"/>
              <a:pathLst>
                <a:path h="3081047" w="4207914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4"/>
              <a:stretch>
                <a:fillRect l="-4915" t="0" r="-4915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7573659" y="4824258"/>
            <a:ext cx="5950222" cy="4364576"/>
            <a:chOff x="0" y="0"/>
            <a:chExt cx="4198620" cy="307975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-5484" y="-27"/>
              <a:ext cx="4207914" cy="3081047"/>
            </a:xfrm>
            <a:custGeom>
              <a:avLst/>
              <a:gdLst/>
              <a:ahLst/>
              <a:cxnLst/>
              <a:rect r="r" b="b" t="t" l="l"/>
              <a:pathLst>
                <a:path h="3081047" w="4207914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5"/>
              <a:stretch>
                <a:fillRect l="-4915" t="0" r="-4915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2239198" y="1499243"/>
            <a:ext cx="5879247" cy="5946141"/>
          </a:xfrm>
          <a:custGeom>
            <a:avLst/>
            <a:gdLst/>
            <a:ahLst/>
            <a:cxnLst/>
            <a:rect r="r" b="b" t="t" l="l"/>
            <a:pathLst>
              <a:path h="5946141" w="5879247">
                <a:moveTo>
                  <a:pt x="0" y="0"/>
                </a:moveTo>
                <a:lnTo>
                  <a:pt x="5879246" y="0"/>
                </a:lnTo>
                <a:lnTo>
                  <a:pt x="5879246" y="5946141"/>
                </a:lnTo>
                <a:lnTo>
                  <a:pt x="0" y="5946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63440" y="3959938"/>
            <a:ext cx="5830817" cy="5897160"/>
          </a:xfrm>
          <a:custGeom>
            <a:avLst/>
            <a:gdLst/>
            <a:ahLst/>
            <a:cxnLst/>
            <a:rect r="r" b="b" t="t" l="l"/>
            <a:pathLst>
              <a:path h="5897160" w="5830817">
                <a:moveTo>
                  <a:pt x="0" y="0"/>
                </a:moveTo>
                <a:lnTo>
                  <a:pt x="5830817" y="0"/>
                </a:lnTo>
                <a:lnTo>
                  <a:pt x="5830817" y="5897160"/>
                </a:lnTo>
                <a:lnTo>
                  <a:pt x="0" y="58971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3030886" y="2426416"/>
            <a:ext cx="4068463" cy="4091796"/>
            <a:chOff x="0" y="0"/>
            <a:chExt cx="1415972" cy="142409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415972" cy="1424092"/>
            </a:xfrm>
            <a:custGeom>
              <a:avLst/>
              <a:gdLst/>
              <a:ahLst/>
              <a:cxnLst/>
              <a:rect r="r" b="b" t="t" l="l"/>
              <a:pathLst>
                <a:path h="1424092" w="1415972">
                  <a:moveTo>
                    <a:pt x="95146" y="0"/>
                  </a:moveTo>
                  <a:lnTo>
                    <a:pt x="1320826" y="0"/>
                  </a:lnTo>
                  <a:cubicBezTo>
                    <a:pt x="1373374" y="0"/>
                    <a:pt x="1415972" y="42598"/>
                    <a:pt x="1415972" y="95146"/>
                  </a:cubicBezTo>
                  <a:lnTo>
                    <a:pt x="1415972" y="1328947"/>
                  </a:lnTo>
                  <a:cubicBezTo>
                    <a:pt x="1415972" y="1381494"/>
                    <a:pt x="1373374" y="1424092"/>
                    <a:pt x="1320826" y="1424092"/>
                  </a:cubicBezTo>
                  <a:lnTo>
                    <a:pt x="95146" y="1424092"/>
                  </a:lnTo>
                  <a:cubicBezTo>
                    <a:pt x="42598" y="1424092"/>
                    <a:pt x="0" y="1381494"/>
                    <a:pt x="0" y="1328947"/>
                  </a:cubicBezTo>
                  <a:lnTo>
                    <a:pt x="0" y="95146"/>
                  </a:lnTo>
                  <a:cubicBezTo>
                    <a:pt x="0" y="42598"/>
                    <a:pt x="42598" y="0"/>
                    <a:pt x="9514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1415972" cy="14431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80"/>
                </a:lnSpc>
              </a:pPr>
              <a:r>
                <a:rPr lang="en-US" sz="1900" spc="-57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</a:t>
              </a:r>
              <a:r>
                <a:rPr lang="en-US" b="true" sz="1900" spc="-57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Nome</a:t>
              </a:r>
              <a:r>
                <a:rPr lang="en-US" sz="1900" spc="-57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: Carla; </a:t>
              </a:r>
            </a:p>
            <a:p>
              <a:pPr algn="ctr">
                <a:lnSpc>
                  <a:spcPts val="2280"/>
                </a:lnSpc>
              </a:pPr>
            </a:p>
            <a:p>
              <a:pPr algn="ctr">
                <a:lnSpc>
                  <a:spcPts val="2280"/>
                </a:lnSpc>
              </a:pPr>
              <a:r>
                <a:rPr lang="en-US" sz="1900" spc="-57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</a:t>
              </a:r>
              <a:r>
                <a:rPr lang="en-US" b="true" sz="1900" spc="-57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Età</a:t>
              </a:r>
              <a:r>
                <a:rPr lang="en-US" sz="1900" spc="-57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: 40 anni; </a:t>
              </a:r>
            </a:p>
            <a:p>
              <a:pPr algn="ctr">
                <a:lnSpc>
                  <a:spcPts val="2280"/>
                </a:lnSpc>
              </a:pPr>
            </a:p>
            <a:p>
              <a:pPr algn="ctr">
                <a:lnSpc>
                  <a:spcPts val="2280"/>
                </a:lnSpc>
              </a:pPr>
              <a:r>
                <a:rPr lang="en-US" sz="1900" spc="-57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</a:t>
              </a:r>
              <a:r>
                <a:rPr lang="en-US" b="true" sz="1900" spc="-57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Genere</a:t>
              </a:r>
              <a:r>
                <a:rPr lang="en-US" sz="1900" spc="-57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: Femmina; </a:t>
              </a:r>
            </a:p>
            <a:p>
              <a:pPr algn="ctr">
                <a:lnSpc>
                  <a:spcPts val="2280"/>
                </a:lnSpc>
              </a:pPr>
            </a:p>
            <a:p>
              <a:pPr algn="ctr">
                <a:lnSpc>
                  <a:spcPts val="2280"/>
                </a:lnSpc>
              </a:pPr>
              <a:r>
                <a:rPr lang="en-US" sz="1900" spc="-57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</a:t>
              </a:r>
              <a:r>
                <a:rPr lang="en-US" b="true" sz="1900" spc="-57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Bisogni</a:t>
              </a:r>
              <a:r>
                <a:rPr lang="en-US" sz="1900" spc="-57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: trovare in un unico posto la possibilità di vivere nuove esperienze accompagnate da alternative vegane, ritrovare la bambina che è in lei, conformarsi alle abitudini e relazioni della società moderna;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483631" y="4824258"/>
            <a:ext cx="4190434" cy="4168520"/>
            <a:chOff x="0" y="0"/>
            <a:chExt cx="1458422" cy="145079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458422" cy="1450795"/>
            </a:xfrm>
            <a:custGeom>
              <a:avLst/>
              <a:gdLst/>
              <a:ahLst/>
              <a:cxnLst/>
              <a:rect r="r" b="b" t="t" l="l"/>
              <a:pathLst>
                <a:path h="1450795" w="1458422">
                  <a:moveTo>
                    <a:pt x="92376" y="0"/>
                  </a:moveTo>
                  <a:lnTo>
                    <a:pt x="1366046" y="0"/>
                  </a:lnTo>
                  <a:cubicBezTo>
                    <a:pt x="1417064" y="0"/>
                    <a:pt x="1458422" y="41358"/>
                    <a:pt x="1458422" y="92376"/>
                  </a:cubicBezTo>
                  <a:lnTo>
                    <a:pt x="1458422" y="1358419"/>
                  </a:lnTo>
                  <a:cubicBezTo>
                    <a:pt x="1458422" y="1382919"/>
                    <a:pt x="1448690" y="1406415"/>
                    <a:pt x="1431366" y="1423739"/>
                  </a:cubicBezTo>
                  <a:cubicBezTo>
                    <a:pt x="1414042" y="1441063"/>
                    <a:pt x="1390546" y="1450795"/>
                    <a:pt x="1366046" y="1450795"/>
                  </a:cubicBezTo>
                  <a:lnTo>
                    <a:pt x="92376" y="1450795"/>
                  </a:lnTo>
                  <a:cubicBezTo>
                    <a:pt x="67876" y="1450795"/>
                    <a:pt x="44380" y="1441063"/>
                    <a:pt x="27056" y="1423739"/>
                  </a:cubicBezTo>
                  <a:cubicBezTo>
                    <a:pt x="9732" y="1406415"/>
                    <a:pt x="0" y="1382919"/>
                    <a:pt x="0" y="1358419"/>
                  </a:cubicBezTo>
                  <a:lnTo>
                    <a:pt x="0" y="92376"/>
                  </a:lnTo>
                  <a:cubicBezTo>
                    <a:pt x="0" y="67876"/>
                    <a:pt x="9732" y="44380"/>
                    <a:pt x="27056" y="27056"/>
                  </a:cubicBezTo>
                  <a:cubicBezTo>
                    <a:pt x="44380" y="9732"/>
                    <a:pt x="67876" y="0"/>
                    <a:pt x="9237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1458422" cy="14698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</a:t>
              </a:r>
              <a:r>
                <a:rPr lang="en-US" b="true" sz="2100" spc="-63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Preferenze</a:t>
              </a: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: preferisce cibo genuino e tradizionale, locali vivaci e accoglienti; </a:t>
              </a:r>
            </a:p>
            <a:p>
              <a:pPr algn="ctr">
                <a:lnSpc>
                  <a:spcPts val="2520"/>
                </a:lnSpc>
              </a:pPr>
            </a:p>
            <a:p>
              <a:pPr algn="ctr">
                <a:lnSpc>
                  <a:spcPts val="2520"/>
                </a:lnSpc>
              </a:pP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</a:t>
              </a:r>
              <a:r>
                <a:rPr lang="en-US" b="true" sz="2100" spc="-63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Abitudini</a:t>
              </a: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b="true" sz="2100" spc="-63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d’acquisto</a:t>
              </a:r>
              <a:r>
                <a:rPr lang="en-US" sz="2100" spc="-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: attenta alla qualità dei prodotti che consuma, acquista prodotti vegani e biologici attenendosi ad un budget medio-basso.</a:t>
              </a: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558510" y="253064"/>
            <a:ext cx="16289851" cy="928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98"/>
              </a:lnSpc>
            </a:pPr>
            <a:r>
              <a:rPr lang="en-US" sz="5427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 nostri consumatori ideali: Buyers persona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63440" y="1380878"/>
            <a:ext cx="8731392" cy="547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38"/>
              </a:lnSpc>
            </a:pPr>
            <a:r>
              <a:rPr lang="en-US" b="true" sz="3241">
                <a:solidFill>
                  <a:srgbClr val="5A373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Cosa li spinge a scegliere SocialBite?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79566" y="9341234"/>
            <a:ext cx="19548795" cy="1891836"/>
            <a:chOff x="0" y="0"/>
            <a:chExt cx="5148654" cy="4982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48654" cy="498261"/>
            </a:xfrm>
            <a:custGeom>
              <a:avLst/>
              <a:gdLst/>
              <a:ahLst/>
              <a:cxnLst/>
              <a:rect r="r" b="b" t="t" l="l"/>
              <a:pathLst>
                <a:path h="498261" w="5148654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396198" y="654468"/>
            <a:ext cx="2766218" cy="2631365"/>
          </a:xfrm>
          <a:custGeom>
            <a:avLst/>
            <a:gdLst/>
            <a:ahLst/>
            <a:cxnLst/>
            <a:rect r="r" b="b" t="t" l="l"/>
            <a:pathLst>
              <a:path h="2631365" w="2766218">
                <a:moveTo>
                  <a:pt x="0" y="0"/>
                </a:moveTo>
                <a:lnTo>
                  <a:pt x="2766218" y="0"/>
                </a:lnTo>
                <a:lnTo>
                  <a:pt x="2766218" y="2631366"/>
                </a:lnTo>
                <a:lnTo>
                  <a:pt x="0" y="2631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4508925" y="1231172"/>
            <a:ext cx="3312404" cy="4584643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1948294" y="2673883"/>
            <a:ext cx="2366385" cy="2373154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-9400" y="3729124"/>
            <a:ext cx="3577412" cy="3107578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412974" y="5527061"/>
            <a:ext cx="3272641" cy="3046359"/>
          </a:xfrm>
          <a:prstGeom prst="rect">
            <a:avLst/>
          </a:prstGeom>
        </p:spPr>
      </p:pic>
      <p:sp>
        <p:nvSpPr>
          <p:cNvPr name="Freeform 10" id="10"/>
          <p:cNvSpPr/>
          <p:nvPr/>
        </p:nvSpPr>
        <p:spPr>
          <a:xfrm flipH="false" flipV="false" rot="0">
            <a:off x="14116917" y="5731292"/>
            <a:ext cx="2965135" cy="2727925"/>
          </a:xfrm>
          <a:custGeom>
            <a:avLst/>
            <a:gdLst/>
            <a:ahLst/>
            <a:cxnLst/>
            <a:rect r="r" b="b" t="t" l="l"/>
            <a:pathLst>
              <a:path h="2727925" w="2965135">
                <a:moveTo>
                  <a:pt x="0" y="0"/>
                </a:moveTo>
                <a:lnTo>
                  <a:pt x="2965135" y="0"/>
                </a:lnTo>
                <a:lnTo>
                  <a:pt x="2965135" y="2727925"/>
                </a:lnTo>
                <a:lnTo>
                  <a:pt x="0" y="27279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599484" y="7184195"/>
            <a:ext cx="1355105" cy="1116505"/>
          </a:xfrm>
          <a:custGeom>
            <a:avLst/>
            <a:gdLst/>
            <a:ahLst/>
            <a:cxnLst/>
            <a:rect r="r" b="b" t="t" l="l"/>
            <a:pathLst>
              <a:path h="1116505" w="1355105">
                <a:moveTo>
                  <a:pt x="0" y="0"/>
                </a:moveTo>
                <a:lnTo>
                  <a:pt x="1355106" y="0"/>
                </a:lnTo>
                <a:lnTo>
                  <a:pt x="1355106" y="1116505"/>
                </a:lnTo>
                <a:lnTo>
                  <a:pt x="0" y="11165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975414" y="7184195"/>
            <a:ext cx="1374213" cy="1132248"/>
          </a:xfrm>
          <a:custGeom>
            <a:avLst/>
            <a:gdLst/>
            <a:ahLst/>
            <a:cxnLst/>
            <a:rect r="r" b="b" t="t" l="l"/>
            <a:pathLst>
              <a:path h="1132248" w="1374213">
                <a:moveTo>
                  <a:pt x="0" y="0"/>
                </a:moveTo>
                <a:lnTo>
                  <a:pt x="1374213" y="0"/>
                </a:lnTo>
                <a:lnTo>
                  <a:pt x="1374213" y="1132248"/>
                </a:lnTo>
                <a:lnTo>
                  <a:pt x="0" y="11322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6359212" y="3651130"/>
            <a:ext cx="2647936" cy="2647936"/>
          </a:xfrm>
          <a:prstGeom prst="rect">
            <a:avLst/>
          </a:prstGeom>
        </p:spPr>
      </p:pic>
      <p:sp>
        <p:nvSpPr>
          <p:cNvPr name="Freeform 14" id="14"/>
          <p:cNvSpPr/>
          <p:nvPr/>
        </p:nvSpPr>
        <p:spPr>
          <a:xfrm flipH="false" flipV="false" rot="0">
            <a:off x="8273651" y="4849275"/>
            <a:ext cx="5451905" cy="4491959"/>
          </a:xfrm>
          <a:custGeom>
            <a:avLst/>
            <a:gdLst/>
            <a:ahLst/>
            <a:cxnLst/>
            <a:rect r="r" b="b" t="t" l="l"/>
            <a:pathLst>
              <a:path h="4491959" w="5451905">
                <a:moveTo>
                  <a:pt x="0" y="0"/>
                </a:moveTo>
                <a:lnTo>
                  <a:pt x="5451905" y="0"/>
                </a:lnTo>
                <a:lnTo>
                  <a:pt x="5451905" y="4491959"/>
                </a:lnTo>
                <a:lnTo>
                  <a:pt x="0" y="44919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4565170" y="612777"/>
            <a:ext cx="8442633" cy="1220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06"/>
              </a:lnSpc>
            </a:pPr>
            <a:r>
              <a:rPr lang="en-US" sz="7147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MERCHANDISING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38586" y="8445877"/>
            <a:ext cx="3214211" cy="6368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428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Felpe e T-Shirt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970852" y="8349072"/>
            <a:ext cx="3151704" cy="617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345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Sottobicchieri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866396" y="8517216"/>
            <a:ext cx="3466178" cy="826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73"/>
              </a:lnSpc>
            </a:pPr>
            <a:r>
              <a:rPr lang="en-US" sz="2337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Sticker, Portachiavi e Spille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31966" y="9188834"/>
            <a:ext cx="19548795" cy="1891836"/>
            <a:chOff x="0" y="0"/>
            <a:chExt cx="5148654" cy="4982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48654" cy="498261"/>
            </a:xfrm>
            <a:custGeom>
              <a:avLst/>
              <a:gdLst/>
              <a:ahLst/>
              <a:cxnLst/>
              <a:rect r="r" b="b" t="t" l="l"/>
              <a:pathLst>
                <a:path h="498261" w="5148654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119431" y="114782"/>
            <a:ext cx="3740287" cy="3773304"/>
            <a:chOff x="0" y="0"/>
            <a:chExt cx="4987049" cy="503107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987049" cy="5031071"/>
            </a:xfrm>
            <a:custGeom>
              <a:avLst/>
              <a:gdLst/>
              <a:ahLst/>
              <a:cxnLst/>
              <a:rect r="r" b="b" t="t" l="l"/>
              <a:pathLst>
                <a:path h="5031071" w="4987049">
                  <a:moveTo>
                    <a:pt x="0" y="0"/>
                  </a:moveTo>
                  <a:lnTo>
                    <a:pt x="4987049" y="0"/>
                  </a:lnTo>
                  <a:lnTo>
                    <a:pt x="4987049" y="5031071"/>
                  </a:lnTo>
                  <a:lnTo>
                    <a:pt x="0" y="5031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-254672">
              <a:off x="416396" y="952760"/>
              <a:ext cx="4151438" cy="32999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83"/>
                </a:lnSpc>
              </a:pPr>
              <a:r>
                <a:rPr lang="en-US" sz="155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Solo logo</a:t>
              </a:r>
            </a:p>
            <a:p>
              <a:pPr algn="l" marL="336749" indent="-168374" lvl="1">
                <a:lnSpc>
                  <a:spcPts val="2183"/>
                </a:lnSpc>
                <a:buFont typeface="Arial"/>
                <a:buChar char="•"/>
              </a:pPr>
              <a:r>
                <a:rPr lang="en-US" sz="155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Stampa: minimo 3 cm di larghezza</a:t>
              </a:r>
            </a:p>
            <a:p>
              <a:pPr algn="l" marL="336749" indent="-168374" lvl="1">
                <a:lnSpc>
                  <a:spcPts val="2183"/>
                </a:lnSpc>
                <a:buFont typeface="Arial"/>
                <a:buChar char="•"/>
              </a:pPr>
              <a:r>
                <a:rPr lang="en-US" sz="155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Digitale: minimo 120 px di larghezza</a:t>
              </a:r>
            </a:p>
            <a:p>
              <a:pPr algn="l">
                <a:lnSpc>
                  <a:spcPts val="2183"/>
                </a:lnSpc>
              </a:pPr>
            </a:p>
            <a:p>
              <a:pPr algn="ctr">
                <a:lnSpc>
                  <a:spcPts val="2183"/>
                </a:lnSpc>
              </a:pPr>
              <a:r>
                <a:rPr lang="en-US" sz="155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Logo con claim</a:t>
              </a:r>
            </a:p>
            <a:p>
              <a:pPr algn="l" marL="336749" indent="-168374" lvl="1">
                <a:lnSpc>
                  <a:spcPts val="2183"/>
                </a:lnSpc>
                <a:buFont typeface="Arial"/>
                <a:buChar char="•"/>
              </a:pPr>
              <a:r>
                <a:rPr lang="en-US" sz="155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Stampa: minimo di 5 cm</a:t>
              </a:r>
            </a:p>
            <a:p>
              <a:pPr algn="l" marL="336749" indent="-168374" lvl="1">
                <a:lnSpc>
                  <a:spcPts val="2183"/>
                </a:lnSpc>
                <a:buFont typeface="Arial"/>
                <a:buChar char="•"/>
              </a:pPr>
              <a:r>
                <a:rPr lang="en-US" sz="155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Digitale: minimo 200 px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58475" y="796251"/>
            <a:ext cx="5442020" cy="4501088"/>
            <a:chOff x="0" y="0"/>
            <a:chExt cx="1433289" cy="118547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433289" cy="1185472"/>
            </a:xfrm>
            <a:custGeom>
              <a:avLst/>
              <a:gdLst/>
              <a:ahLst/>
              <a:cxnLst/>
              <a:rect r="r" b="b" t="t" l="l"/>
              <a:pathLst>
                <a:path h="1185472" w="1433289">
                  <a:moveTo>
                    <a:pt x="0" y="0"/>
                  </a:moveTo>
                  <a:lnTo>
                    <a:pt x="1433289" y="0"/>
                  </a:lnTo>
                  <a:lnTo>
                    <a:pt x="1433289" y="1185472"/>
                  </a:lnTo>
                  <a:lnTo>
                    <a:pt x="0" y="1185472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66675"/>
              <a:ext cx="1433289" cy="12521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2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4977642" y="3046795"/>
            <a:ext cx="9205896" cy="8703756"/>
          </a:xfrm>
          <a:custGeom>
            <a:avLst/>
            <a:gdLst/>
            <a:ahLst/>
            <a:cxnLst/>
            <a:rect r="r" b="b" t="t" l="l"/>
            <a:pathLst>
              <a:path h="8703756" w="9205896">
                <a:moveTo>
                  <a:pt x="0" y="0"/>
                </a:moveTo>
                <a:lnTo>
                  <a:pt x="9205896" y="0"/>
                </a:lnTo>
                <a:lnTo>
                  <a:pt x="9205896" y="8703756"/>
                </a:lnTo>
                <a:lnTo>
                  <a:pt x="0" y="87037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5291069" y="3534075"/>
            <a:ext cx="8892469" cy="5115551"/>
          </a:xfrm>
          <a:custGeom>
            <a:avLst/>
            <a:gdLst/>
            <a:ahLst/>
            <a:cxnLst/>
            <a:rect r="r" b="b" t="t" l="l"/>
            <a:pathLst>
              <a:path h="5115551" w="8892469">
                <a:moveTo>
                  <a:pt x="0" y="0"/>
                </a:moveTo>
                <a:lnTo>
                  <a:pt x="8892469" y="0"/>
                </a:lnTo>
                <a:lnTo>
                  <a:pt x="8892469" y="5115551"/>
                </a:lnTo>
                <a:lnTo>
                  <a:pt x="0" y="51155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300" t="-20862" r="-1290" b="-25297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3" id="13"/>
          <p:cNvGrpSpPr/>
          <p:nvPr/>
        </p:nvGrpSpPr>
        <p:grpSpPr>
          <a:xfrm rot="0">
            <a:off x="10589895" y="4780597"/>
            <a:ext cx="94298" cy="92392"/>
            <a:chOff x="0" y="0"/>
            <a:chExt cx="125730" cy="1231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49479" y="49927"/>
              <a:ext cx="24181" cy="20849"/>
            </a:xfrm>
            <a:custGeom>
              <a:avLst/>
              <a:gdLst/>
              <a:ahLst/>
              <a:cxnLst/>
              <a:rect r="r" b="b" t="t" l="l"/>
              <a:pathLst>
                <a:path h="20849" w="24181">
                  <a:moveTo>
                    <a:pt x="24181" y="7223"/>
                  </a:moveTo>
                  <a:cubicBezTo>
                    <a:pt x="12751" y="25003"/>
                    <a:pt x="2591" y="21193"/>
                    <a:pt x="1321" y="18653"/>
                  </a:cubicBezTo>
                  <a:cubicBezTo>
                    <a:pt x="-1219" y="14843"/>
                    <a:pt x="51" y="3413"/>
                    <a:pt x="3861" y="873"/>
                  </a:cubicBezTo>
                  <a:cubicBezTo>
                    <a:pt x="7671" y="-1667"/>
                    <a:pt x="20371" y="2143"/>
                    <a:pt x="20371" y="2143"/>
                  </a:cubicBezTo>
                </a:path>
              </a:pathLst>
            </a:custGeom>
            <a:solidFill>
              <a:srgbClr val="724E3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4490085" y="8848725"/>
            <a:ext cx="85725" cy="82868"/>
            <a:chOff x="0" y="0"/>
            <a:chExt cx="114300" cy="11049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56798" y="50800"/>
              <a:ext cx="5432" cy="4286"/>
            </a:xfrm>
            <a:custGeom>
              <a:avLst/>
              <a:gdLst/>
              <a:ahLst/>
              <a:cxnLst/>
              <a:rect r="r" b="b" t="t" l="l"/>
              <a:pathLst>
                <a:path h="4286" w="5432">
                  <a:moveTo>
                    <a:pt x="5432" y="2540"/>
                  </a:moveTo>
                  <a:cubicBezTo>
                    <a:pt x="-5998" y="7620"/>
                    <a:pt x="4162" y="0"/>
                    <a:pt x="4162" y="0"/>
                  </a:cubicBezTo>
                </a:path>
              </a:pathLst>
            </a:custGeom>
            <a:solidFill>
              <a:srgbClr val="EBB2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4656772" y="8409622"/>
            <a:ext cx="85725" cy="82868"/>
            <a:chOff x="0" y="0"/>
            <a:chExt cx="114300" cy="11049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56798" y="50800"/>
              <a:ext cx="5432" cy="4286"/>
            </a:xfrm>
            <a:custGeom>
              <a:avLst/>
              <a:gdLst/>
              <a:ahLst/>
              <a:cxnLst/>
              <a:rect r="r" b="b" t="t" l="l"/>
              <a:pathLst>
                <a:path h="4286" w="5432">
                  <a:moveTo>
                    <a:pt x="5432" y="2540"/>
                  </a:moveTo>
                  <a:cubicBezTo>
                    <a:pt x="-5998" y="7620"/>
                    <a:pt x="4162" y="0"/>
                    <a:pt x="4162" y="0"/>
                  </a:cubicBezTo>
                </a:path>
              </a:pathLst>
            </a:custGeom>
            <a:solidFill>
              <a:srgbClr val="5A373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9" id="19"/>
          <p:cNvGrpSpPr/>
          <p:nvPr/>
        </p:nvGrpSpPr>
        <p:grpSpPr>
          <a:xfrm rot="0">
            <a:off x="713373" y="7513078"/>
            <a:ext cx="2678627" cy="2273095"/>
            <a:chOff x="0" y="0"/>
            <a:chExt cx="3571502" cy="303079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565639" cy="3030793"/>
            </a:xfrm>
            <a:custGeom>
              <a:avLst/>
              <a:gdLst/>
              <a:ahLst/>
              <a:cxnLst/>
              <a:rect r="r" b="b" t="t" l="l"/>
              <a:pathLst>
                <a:path h="3030793" w="3565639">
                  <a:moveTo>
                    <a:pt x="0" y="0"/>
                  </a:moveTo>
                  <a:lnTo>
                    <a:pt x="3565639" y="0"/>
                  </a:lnTo>
                  <a:lnTo>
                    <a:pt x="3565639" y="3030793"/>
                  </a:lnTo>
                  <a:lnTo>
                    <a:pt x="0" y="3030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grpSp>
          <p:nvGrpSpPr>
            <p:cNvPr name="Group 21" id="21"/>
            <p:cNvGrpSpPr/>
            <p:nvPr/>
          </p:nvGrpSpPr>
          <p:grpSpPr>
            <a:xfrm rot="0">
              <a:off x="326406" y="1069082"/>
              <a:ext cx="510901" cy="510901"/>
              <a:chOff x="0" y="0"/>
              <a:chExt cx="668020" cy="66802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50375" y="46578"/>
                <a:ext cx="559225" cy="571068"/>
              </a:xfrm>
              <a:custGeom>
                <a:avLst/>
                <a:gdLst/>
                <a:ahLst/>
                <a:cxnLst/>
                <a:rect r="r" b="b" t="t" l="l"/>
                <a:pathLst>
                  <a:path h="571068" w="559225">
                    <a:moveTo>
                      <a:pt x="559225" y="201072"/>
                    </a:moveTo>
                    <a:cubicBezTo>
                      <a:pt x="559225" y="380142"/>
                      <a:pt x="537635" y="427132"/>
                      <a:pt x="510965" y="461422"/>
                    </a:cubicBezTo>
                    <a:cubicBezTo>
                      <a:pt x="483025" y="496982"/>
                      <a:pt x="443655" y="527462"/>
                      <a:pt x="403015" y="546512"/>
                    </a:cubicBezTo>
                    <a:cubicBezTo>
                      <a:pt x="362375" y="564292"/>
                      <a:pt x="312845" y="573182"/>
                      <a:pt x="268395" y="570642"/>
                    </a:cubicBezTo>
                    <a:cubicBezTo>
                      <a:pt x="223945" y="568102"/>
                      <a:pt x="175685" y="552862"/>
                      <a:pt x="137585" y="530002"/>
                    </a:cubicBezTo>
                    <a:cubicBezTo>
                      <a:pt x="100755" y="507142"/>
                      <a:pt x="63925" y="471582"/>
                      <a:pt x="41065" y="433482"/>
                    </a:cubicBezTo>
                    <a:cubicBezTo>
                      <a:pt x="18205" y="395382"/>
                      <a:pt x="2965" y="347122"/>
                      <a:pt x="425" y="302672"/>
                    </a:cubicBezTo>
                    <a:cubicBezTo>
                      <a:pt x="-2115" y="258222"/>
                      <a:pt x="6775" y="208692"/>
                      <a:pt x="25825" y="168052"/>
                    </a:cubicBezTo>
                    <a:cubicBezTo>
                      <a:pt x="43605" y="127412"/>
                      <a:pt x="75355" y="88042"/>
                      <a:pt x="109645" y="60102"/>
                    </a:cubicBezTo>
                    <a:cubicBezTo>
                      <a:pt x="145205" y="33432"/>
                      <a:pt x="190925" y="11842"/>
                      <a:pt x="234105" y="4222"/>
                    </a:cubicBezTo>
                    <a:cubicBezTo>
                      <a:pt x="278555" y="-3398"/>
                      <a:pt x="329355" y="-858"/>
                      <a:pt x="371265" y="13112"/>
                    </a:cubicBezTo>
                    <a:cubicBezTo>
                      <a:pt x="413175" y="25812"/>
                      <a:pt x="488105" y="82962"/>
                      <a:pt x="488105" y="82962"/>
                    </a:cubicBezTo>
                  </a:path>
                </a:pathLst>
              </a:custGeom>
              <a:solidFill>
                <a:srgbClr val="FF5659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3" id="23"/>
            <p:cNvGrpSpPr/>
            <p:nvPr/>
          </p:nvGrpSpPr>
          <p:grpSpPr>
            <a:xfrm rot="0">
              <a:off x="851876" y="531956"/>
              <a:ext cx="510901" cy="510901"/>
              <a:chOff x="0" y="0"/>
              <a:chExt cx="668020" cy="66802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50373" y="46578"/>
                <a:ext cx="557957" cy="571068"/>
              </a:xfrm>
              <a:custGeom>
                <a:avLst/>
                <a:gdLst/>
                <a:ahLst/>
                <a:cxnLst/>
                <a:rect r="r" b="b" t="t" l="l"/>
                <a:pathLst>
                  <a:path h="571068" w="557957">
                    <a:moveTo>
                      <a:pt x="557957" y="201072"/>
                    </a:moveTo>
                    <a:cubicBezTo>
                      <a:pt x="557957" y="380142"/>
                      <a:pt x="537637" y="427132"/>
                      <a:pt x="509697" y="461422"/>
                    </a:cubicBezTo>
                    <a:cubicBezTo>
                      <a:pt x="483027" y="496982"/>
                      <a:pt x="442387" y="527462"/>
                      <a:pt x="403017" y="546512"/>
                    </a:cubicBezTo>
                    <a:cubicBezTo>
                      <a:pt x="362377" y="564292"/>
                      <a:pt x="311577" y="573182"/>
                      <a:pt x="268397" y="570642"/>
                    </a:cubicBezTo>
                    <a:cubicBezTo>
                      <a:pt x="223947" y="568102"/>
                      <a:pt x="175687" y="552862"/>
                      <a:pt x="137587" y="530002"/>
                    </a:cubicBezTo>
                    <a:cubicBezTo>
                      <a:pt x="99487" y="507142"/>
                      <a:pt x="63927" y="471582"/>
                      <a:pt x="41067" y="433482"/>
                    </a:cubicBezTo>
                    <a:cubicBezTo>
                      <a:pt x="18207" y="395382"/>
                      <a:pt x="2967" y="347122"/>
                      <a:pt x="427" y="302672"/>
                    </a:cubicBezTo>
                    <a:cubicBezTo>
                      <a:pt x="-2113" y="258222"/>
                      <a:pt x="6777" y="208692"/>
                      <a:pt x="24557" y="168052"/>
                    </a:cubicBezTo>
                    <a:cubicBezTo>
                      <a:pt x="42337" y="127412"/>
                      <a:pt x="74087" y="88042"/>
                      <a:pt x="109647" y="60102"/>
                    </a:cubicBezTo>
                    <a:cubicBezTo>
                      <a:pt x="143937" y="33432"/>
                      <a:pt x="189657" y="11842"/>
                      <a:pt x="234107" y="4222"/>
                    </a:cubicBezTo>
                    <a:cubicBezTo>
                      <a:pt x="277287" y="-3398"/>
                      <a:pt x="328087" y="-858"/>
                      <a:pt x="369997" y="13112"/>
                    </a:cubicBezTo>
                    <a:cubicBezTo>
                      <a:pt x="413177" y="25812"/>
                      <a:pt x="486837" y="82962"/>
                      <a:pt x="486837" y="82962"/>
                    </a:cubicBezTo>
                  </a:path>
                </a:pathLst>
              </a:custGeom>
              <a:solidFill>
                <a:srgbClr val="FFDE5B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5" id="25"/>
            <p:cNvGrpSpPr/>
            <p:nvPr/>
          </p:nvGrpSpPr>
          <p:grpSpPr>
            <a:xfrm rot="0">
              <a:off x="1558008" y="269707"/>
              <a:ext cx="510901" cy="510901"/>
              <a:chOff x="0" y="0"/>
              <a:chExt cx="668020" cy="66802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50375" y="45955"/>
                <a:ext cx="559225" cy="570791"/>
              </a:xfrm>
              <a:custGeom>
                <a:avLst/>
                <a:gdLst/>
                <a:ahLst/>
                <a:cxnLst/>
                <a:rect r="r" b="b" t="t" l="l"/>
                <a:pathLst>
                  <a:path h="570791" w="559225">
                    <a:moveTo>
                      <a:pt x="559225" y="200425"/>
                    </a:moveTo>
                    <a:cubicBezTo>
                      <a:pt x="559225" y="380765"/>
                      <a:pt x="538905" y="426485"/>
                      <a:pt x="510965" y="462045"/>
                    </a:cubicBezTo>
                    <a:cubicBezTo>
                      <a:pt x="484295" y="496335"/>
                      <a:pt x="443655" y="528085"/>
                      <a:pt x="403015" y="545865"/>
                    </a:cubicBezTo>
                    <a:cubicBezTo>
                      <a:pt x="362375" y="563645"/>
                      <a:pt x="312845" y="573805"/>
                      <a:pt x="268395" y="569995"/>
                    </a:cubicBezTo>
                    <a:cubicBezTo>
                      <a:pt x="225215" y="567455"/>
                      <a:pt x="175685" y="552215"/>
                      <a:pt x="137585" y="529355"/>
                    </a:cubicBezTo>
                    <a:cubicBezTo>
                      <a:pt x="100755" y="506495"/>
                      <a:pt x="63925" y="470935"/>
                      <a:pt x="41065" y="432835"/>
                    </a:cubicBezTo>
                    <a:cubicBezTo>
                      <a:pt x="18205" y="394735"/>
                      <a:pt x="2965" y="346475"/>
                      <a:pt x="425" y="302025"/>
                    </a:cubicBezTo>
                    <a:cubicBezTo>
                      <a:pt x="-2115" y="258845"/>
                      <a:pt x="6775" y="208045"/>
                      <a:pt x="25825" y="168675"/>
                    </a:cubicBezTo>
                    <a:cubicBezTo>
                      <a:pt x="43605" y="128035"/>
                      <a:pt x="75355" y="87395"/>
                      <a:pt x="109645" y="60725"/>
                    </a:cubicBezTo>
                    <a:cubicBezTo>
                      <a:pt x="145205" y="32785"/>
                      <a:pt x="190925" y="12465"/>
                      <a:pt x="234105" y="4845"/>
                    </a:cubicBezTo>
                    <a:cubicBezTo>
                      <a:pt x="278555" y="-4045"/>
                      <a:pt x="329355" y="-235"/>
                      <a:pt x="371265" y="12465"/>
                    </a:cubicBezTo>
                    <a:cubicBezTo>
                      <a:pt x="413175" y="25165"/>
                      <a:pt x="488105" y="83585"/>
                      <a:pt x="488105" y="83585"/>
                    </a:cubicBezTo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7" id="27"/>
            <p:cNvGrpSpPr/>
            <p:nvPr/>
          </p:nvGrpSpPr>
          <p:grpSpPr>
            <a:xfrm rot="0">
              <a:off x="1550237" y="277477"/>
              <a:ext cx="510901" cy="510901"/>
              <a:chOff x="0" y="0"/>
              <a:chExt cx="668020" cy="66802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50373" y="46578"/>
                <a:ext cx="557957" cy="571068"/>
              </a:xfrm>
              <a:custGeom>
                <a:avLst/>
                <a:gdLst/>
                <a:ahLst/>
                <a:cxnLst/>
                <a:rect r="r" b="b" t="t" l="l"/>
                <a:pathLst>
                  <a:path h="571068" w="557957">
                    <a:moveTo>
                      <a:pt x="557957" y="201072"/>
                    </a:moveTo>
                    <a:cubicBezTo>
                      <a:pt x="557957" y="380142"/>
                      <a:pt x="537637" y="427132"/>
                      <a:pt x="509697" y="461422"/>
                    </a:cubicBezTo>
                    <a:cubicBezTo>
                      <a:pt x="483027" y="496982"/>
                      <a:pt x="442387" y="527462"/>
                      <a:pt x="403017" y="546512"/>
                    </a:cubicBezTo>
                    <a:cubicBezTo>
                      <a:pt x="362377" y="564292"/>
                      <a:pt x="311577" y="573182"/>
                      <a:pt x="268397" y="570642"/>
                    </a:cubicBezTo>
                    <a:cubicBezTo>
                      <a:pt x="223947" y="568102"/>
                      <a:pt x="175687" y="552862"/>
                      <a:pt x="137587" y="530002"/>
                    </a:cubicBezTo>
                    <a:cubicBezTo>
                      <a:pt x="99487" y="507142"/>
                      <a:pt x="63927" y="471582"/>
                      <a:pt x="41067" y="433482"/>
                    </a:cubicBezTo>
                    <a:cubicBezTo>
                      <a:pt x="18207" y="395382"/>
                      <a:pt x="2967" y="347122"/>
                      <a:pt x="427" y="302672"/>
                    </a:cubicBezTo>
                    <a:cubicBezTo>
                      <a:pt x="-2113" y="258222"/>
                      <a:pt x="6777" y="208692"/>
                      <a:pt x="24557" y="168052"/>
                    </a:cubicBezTo>
                    <a:cubicBezTo>
                      <a:pt x="42337" y="127412"/>
                      <a:pt x="74087" y="88042"/>
                      <a:pt x="109647" y="60102"/>
                    </a:cubicBezTo>
                    <a:cubicBezTo>
                      <a:pt x="143937" y="33432"/>
                      <a:pt x="189657" y="13112"/>
                      <a:pt x="234107" y="4222"/>
                    </a:cubicBezTo>
                    <a:cubicBezTo>
                      <a:pt x="277287" y="-3398"/>
                      <a:pt x="328087" y="-858"/>
                      <a:pt x="369997" y="13112"/>
                    </a:cubicBezTo>
                    <a:cubicBezTo>
                      <a:pt x="411907" y="25812"/>
                      <a:pt x="486837" y="82962"/>
                      <a:pt x="486837" y="82962"/>
                    </a:cubicBezTo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9" id="29"/>
            <p:cNvGrpSpPr/>
            <p:nvPr/>
          </p:nvGrpSpPr>
          <p:grpSpPr>
            <a:xfrm rot="0">
              <a:off x="1567721" y="286219"/>
              <a:ext cx="510901" cy="510901"/>
              <a:chOff x="0" y="0"/>
              <a:chExt cx="668020" cy="66802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50373" y="46514"/>
                <a:ext cx="557957" cy="571131"/>
              </a:xfrm>
              <a:custGeom>
                <a:avLst/>
                <a:gdLst/>
                <a:ahLst/>
                <a:cxnLst/>
                <a:rect r="r" b="b" t="t" l="l"/>
                <a:pathLst>
                  <a:path h="571131" w="557957">
                    <a:moveTo>
                      <a:pt x="557957" y="199866"/>
                    </a:moveTo>
                    <a:cubicBezTo>
                      <a:pt x="557957" y="380206"/>
                      <a:pt x="537637" y="427196"/>
                      <a:pt x="509697" y="461486"/>
                    </a:cubicBezTo>
                    <a:cubicBezTo>
                      <a:pt x="483027" y="495776"/>
                      <a:pt x="442387" y="527526"/>
                      <a:pt x="403017" y="545306"/>
                    </a:cubicBezTo>
                    <a:cubicBezTo>
                      <a:pt x="362377" y="564356"/>
                      <a:pt x="312847" y="573246"/>
                      <a:pt x="268397" y="570706"/>
                    </a:cubicBezTo>
                    <a:cubicBezTo>
                      <a:pt x="223947" y="568166"/>
                      <a:pt x="175687" y="552926"/>
                      <a:pt x="137587" y="530066"/>
                    </a:cubicBezTo>
                    <a:cubicBezTo>
                      <a:pt x="99487" y="507206"/>
                      <a:pt x="63927" y="470376"/>
                      <a:pt x="41067" y="433546"/>
                    </a:cubicBezTo>
                    <a:cubicBezTo>
                      <a:pt x="18207" y="395446"/>
                      <a:pt x="2967" y="347186"/>
                      <a:pt x="427" y="302736"/>
                    </a:cubicBezTo>
                    <a:cubicBezTo>
                      <a:pt x="-2113" y="258286"/>
                      <a:pt x="6777" y="208756"/>
                      <a:pt x="24557" y="168116"/>
                    </a:cubicBezTo>
                    <a:cubicBezTo>
                      <a:pt x="42337" y="127476"/>
                      <a:pt x="74087" y="88106"/>
                      <a:pt x="109647" y="60166"/>
                    </a:cubicBezTo>
                    <a:cubicBezTo>
                      <a:pt x="143937" y="33496"/>
                      <a:pt x="190927" y="11906"/>
                      <a:pt x="234107" y="4286"/>
                    </a:cubicBezTo>
                    <a:cubicBezTo>
                      <a:pt x="277287" y="-3334"/>
                      <a:pt x="328087" y="-794"/>
                      <a:pt x="369997" y="11906"/>
                    </a:cubicBezTo>
                    <a:cubicBezTo>
                      <a:pt x="413177" y="25876"/>
                      <a:pt x="486837" y="83026"/>
                      <a:pt x="486837" y="83026"/>
                    </a:cubicBezTo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31" id="31"/>
            <p:cNvGrpSpPr/>
            <p:nvPr/>
          </p:nvGrpSpPr>
          <p:grpSpPr>
            <a:xfrm rot="0">
              <a:off x="1603659" y="277477"/>
              <a:ext cx="510901" cy="510901"/>
              <a:chOff x="0" y="0"/>
              <a:chExt cx="668020" cy="66802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50373" y="46578"/>
                <a:ext cx="557957" cy="571068"/>
              </a:xfrm>
              <a:custGeom>
                <a:avLst/>
                <a:gdLst/>
                <a:ahLst/>
                <a:cxnLst/>
                <a:rect r="r" b="b" t="t" l="l"/>
                <a:pathLst>
                  <a:path h="571068" w="557957">
                    <a:moveTo>
                      <a:pt x="557957" y="201072"/>
                    </a:moveTo>
                    <a:cubicBezTo>
                      <a:pt x="557957" y="380142"/>
                      <a:pt x="537637" y="427132"/>
                      <a:pt x="509697" y="461422"/>
                    </a:cubicBezTo>
                    <a:cubicBezTo>
                      <a:pt x="483027" y="496982"/>
                      <a:pt x="442387" y="527462"/>
                      <a:pt x="403017" y="546512"/>
                    </a:cubicBezTo>
                    <a:cubicBezTo>
                      <a:pt x="362377" y="564292"/>
                      <a:pt x="311577" y="573182"/>
                      <a:pt x="268397" y="570642"/>
                    </a:cubicBezTo>
                    <a:cubicBezTo>
                      <a:pt x="223947" y="568102"/>
                      <a:pt x="175687" y="552862"/>
                      <a:pt x="137587" y="530002"/>
                    </a:cubicBezTo>
                    <a:cubicBezTo>
                      <a:pt x="99487" y="507142"/>
                      <a:pt x="63927" y="471582"/>
                      <a:pt x="41067" y="433482"/>
                    </a:cubicBezTo>
                    <a:cubicBezTo>
                      <a:pt x="18207" y="395382"/>
                      <a:pt x="2967" y="347122"/>
                      <a:pt x="427" y="302672"/>
                    </a:cubicBezTo>
                    <a:cubicBezTo>
                      <a:pt x="-2113" y="258222"/>
                      <a:pt x="6777" y="208692"/>
                      <a:pt x="24557" y="168052"/>
                    </a:cubicBezTo>
                    <a:cubicBezTo>
                      <a:pt x="42337" y="127412"/>
                      <a:pt x="74087" y="88042"/>
                      <a:pt x="109647" y="60102"/>
                    </a:cubicBezTo>
                    <a:cubicBezTo>
                      <a:pt x="143937" y="33432"/>
                      <a:pt x="190927" y="13112"/>
                      <a:pt x="234107" y="4222"/>
                    </a:cubicBezTo>
                    <a:cubicBezTo>
                      <a:pt x="277287" y="-3398"/>
                      <a:pt x="328087" y="-858"/>
                      <a:pt x="369997" y="13112"/>
                    </a:cubicBezTo>
                    <a:cubicBezTo>
                      <a:pt x="413177" y="25812"/>
                      <a:pt x="486837" y="82962"/>
                      <a:pt x="486837" y="82962"/>
                    </a:cubicBezTo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33" id="33"/>
            <p:cNvGrpSpPr/>
            <p:nvPr/>
          </p:nvGrpSpPr>
          <p:grpSpPr>
            <a:xfrm rot="0">
              <a:off x="1930014" y="1809209"/>
              <a:ext cx="260307" cy="211742"/>
              <a:chOff x="0" y="0"/>
              <a:chExt cx="340360" cy="27686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50800" y="50800"/>
                <a:ext cx="238760" cy="175514"/>
              </a:xfrm>
              <a:custGeom>
                <a:avLst/>
                <a:gdLst/>
                <a:ahLst/>
                <a:cxnLst/>
                <a:rect r="r" b="b" t="t" l="l"/>
                <a:pathLst>
                  <a:path h="175514" w="238760">
                    <a:moveTo>
                      <a:pt x="7620" y="11430"/>
                    </a:moveTo>
                    <a:cubicBezTo>
                      <a:pt x="1270" y="0"/>
                      <a:pt x="7620" y="0"/>
                      <a:pt x="13970" y="2540"/>
                    </a:cubicBezTo>
                    <a:cubicBezTo>
                      <a:pt x="27940" y="10160"/>
                      <a:pt x="48260" y="44450"/>
                      <a:pt x="74930" y="66040"/>
                    </a:cubicBezTo>
                    <a:cubicBezTo>
                      <a:pt x="114300" y="96520"/>
                      <a:pt x="233680" y="144780"/>
                      <a:pt x="237490" y="163830"/>
                    </a:cubicBezTo>
                    <a:cubicBezTo>
                      <a:pt x="238760" y="167640"/>
                      <a:pt x="232410" y="173990"/>
                      <a:pt x="232410" y="173990"/>
                    </a:cubicBezTo>
                    <a:cubicBezTo>
                      <a:pt x="232410" y="173990"/>
                      <a:pt x="238760" y="163830"/>
                      <a:pt x="238760" y="163830"/>
                    </a:cubicBezTo>
                    <a:cubicBezTo>
                      <a:pt x="238760" y="163830"/>
                      <a:pt x="238760" y="173990"/>
                      <a:pt x="234950" y="175260"/>
                    </a:cubicBezTo>
                    <a:cubicBezTo>
                      <a:pt x="219710" y="180340"/>
                      <a:pt x="114300" y="107950"/>
                      <a:pt x="72390" y="76200"/>
                    </a:cubicBezTo>
                    <a:cubicBezTo>
                      <a:pt x="41910" y="53340"/>
                      <a:pt x="0" y="20320"/>
                      <a:pt x="0" y="8890"/>
                    </a:cubicBezTo>
                    <a:cubicBezTo>
                      <a:pt x="0" y="3810"/>
                      <a:pt x="11430" y="0"/>
                      <a:pt x="11430" y="0"/>
                    </a:cubicBezTo>
                    <a:cubicBezTo>
                      <a:pt x="12700" y="1270"/>
                      <a:pt x="7620" y="11430"/>
                      <a:pt x="7620" y="11430"/>
                    </a:cubicBezTo>
                  </a:path>
                </a:pathLst>
              </a:custGeom>
              <a:solidFill>
                <a:srgbClr val="9BA0A5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35" id="35"/>
            <p:cNvGrpSpPr/>
            <p:nvPr/>
          </p:nvGrpSpPr>
          <p:grpSpPr>
            <a:xfrm rot="0">
              <a:off x="1924186" y="1808238"/>
              <a:ext cx="202029" cy="178718"/>
              <a:chOff x="0" y="0"/>
              <a:chExt cx="264160" cy="23368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50702" y="50470"/>
                <a:ext cx="162668" cy="131168"/>
              </a:xfrm>
              <a:custGeom>
                <a:avLst/>
                <a:gdLst/>
                <a:ahLst/>
                <a:cxnLst/>
                <a:rect r="r" b="b" t="t" l="l"/>
                <a:pathLst>
                  <a:path h="131168" w="162668">
                    <a:moveTo>
                      <a:pt x="1368" y="14300"/>
                    </a:moveTo>
                    <a:cubicBezTo>
                      <a:pt x="12798" y="330"/>
                      <a:pt x="15338" y="23190"/>
                      <a:pt x="14068" y="23190"/>
                    </a:cubicBezTo>
                    <a:cubicBezTo>
                      <a:pt x="12798" y="24460"/>
                      <a:pt x="1368" y="9220"/>
                      <a:pt x="2638" y="5410"/>
                    </a:cubicBezTo>
                    <a:cubicBezTo>
                      <a:pt x="3908" y="1600"/>
                      <a:pt x="12798" y="-940"/>
                      <a:pt x="15338" y="330"/>
                    </a:cubicBezTo>
                    <a:cubicBezTo>
                      <a:pt x="19148" y="1600"/>
                      <a:pt x="21688" y="19380"/>
                      <a:pt x="19148" y="21920"/>
                    </a:cubicBezTo>
                    <a:cubicBezTo>
                      <a:pt x="16608" y="23190"/>
                      <a:pt x="5178" y="18110"/>
                      <a:pt x="3908" y="15570"/>
                    </a:cubicBezTo>
                    <a:cubicBezTo>
                      <a:pt x="3908" y="11760"/>
                      <a:pt x="12798" y="1600"/>
                      <a:pt x="16608" y="2870"/>
                    </a:cubicBezTo>
                    <a:cubicBezTo>
                      <a:pt x="20418" y="4140"/>
                      <a:pt x="26768" y="32080"/>
                      <a:pt x="24228" y="34620"/>
                    </a:cubicBezTo>
                    <a:cubicBezTo>
                      <a:pt x="21688" y="37160"/>
                      <a:pt x="7718" y="30810"/>
                      <a:pt x="6448" y="27000"/>
                    </a:cubicBezTo>
                    <a:cubicBezTo>
                      <a:pt x="5178" y="24460"/>
                      <a:pt x="8988" y="16840"/>
                      <a:pt x="11528" y="15570"/>
                    </a:cubicBezTo>
                    <a:cubicBezTo>
                      <a:pt x="14068" y="14300"/>
                      <a:pt x="19148" y="19380"/>
                      <a:pt x="22958" y="21920"/>
                    </a:cubicBezTo>
                    <a:cubicBezTo>
                      <a:pt x="28038" y="27000"/>
                      <a:pt x="39468" y="40970"/>
                      <a:pt x="38198" y="46050"/>
                    </a:cubicBezTo>
                    <a:cubicBezTo>
                      <a:pt x="36928" y="48590"/>
                      <a:pt x="30578" y="52400"/>
                      <a:pt x="28038" y="52400"/>
                    </a:cubicBezTo>
                    <a:cubicBezTo>
                      <a:pt x="24228" y="51130"/>
                      <a:pt x="15338" y="39700"/>
                      <a:pt x="15338" y="35890"/>
                    </a:cubicBezTo>
                    <a:cubicBezTo>
                      <a:pt x="15338" y="33350"/>
                      <a:pt x="19148" y="29540"/>
                      <a:pt x="24228" y="28270"/>
                    </a:cubicBezTo>
                    <a:cubicBezTo>
                      <a:pt x="43278" y="28270"/>
                      <a:pt x="163928" y="113360"/>
                      <a:pt x="162658" y="126060"/>
                    </a:cubicBezTo>
                    <a:cubicBezTo>
                      <a:pt x="162658" y="128600"/>
                      <a:pt x="152498" y="131140"/>
                      <a:pt x="152498" y="131140"/>
                    </a:cubicBezTo>
                    <a:cubicBezTo>
                      <a:pt x="152498" y="131140"/>
                      <a:pt x="161388" y="123520"/>
                      <a:pt x="161388" y="123520"/>
                    </a:cubicBezTo>
                    <a:cubicBezTo>
                      <a:pt x="162658" y="123520"/>
                      <a:pt x="157578" y="131140"/>
                      <a:pt x="152498" y="131140"/>
                    </a:cubicBezTo>
                    <a:cubicBezTo>
                      <a:pt x="137258" y="132410"/>
                      <a:pt x="71218" y="89230"/>
                      <a:pt x="47088" y="67640"/>
                    </a:cubicBezTo>
                    <a:cubicBezTo>
                      <a:pt x="31848" y="52400"/>
                      <a:pt x="17878" y="20650"/>
                      <a:pt x="16608" y="20650"/>
                    </a:cubicBezTo>
                    <a:cubicBezTo>
                      <a:pt x="16608" y="20650"/>
                      <a:pt x="25498" y="32080"/>
                      <a:pt x="24228" y="34620"/>
                    </a:cubicBezTo>
                    <a:cubicBezTo>
                      <a:pt x="22958" y="37160"/>
                      <a:pt x="14068" y="38430"/>
                      <a:pt x="12798" y="35890"/>
                    </a:cubicBezTo>
                    <a:cubicBezTo>
                      <a:pt x="8988" y="33350"/>
                      <a:pt x="15338" y="5410"/>
                      <a:pt x="15338" y="5410"/>
                    </a:cubicBezTo>
                    <a:cubicBezTo>
                      <a:pt x="15338" y="5410"/>
                      <a:pt x="15338" y="24460"/>
                      <a:pt x="12798" y="24460"/>
                    </a:cubicBezTo>
                    <a:cubicBezTo>
                      <a:pt x="10258" y="25730"/>
                      <a:pt x="-1172" y="9220"/>
                      <a:pt x="98" y="5410"/>
                    </a:cubicBezTo>
                    <a:cubicBezTo>
                      <a:pt x="1368" y="2870"/>
                      <a:pt x="8988" y="330"/>
                      <a:pt x="11528" y="1600"/>
                    </a:cubicBezTo>
                    <a:cubicBezTo>
                      <a:pt x="14068" y="2870"/>
                      <a:pt x="15338" y="14300"/>
                      <a:pt x="12798" y="15570"/>
                    </a:cubicBezTo>
                    <a:cubicBezTo>
                      <a:pt x="11528" y="16840"/>
                      <a:pt x="1368" y="14300"/>
                      <a:pt x="1368" y="14300"/>
                    </a:cubicBezTo>
                  </a:path>
                </a:pathLst>
              </a:custGeom>
              <a:solidFill>
                <a:srgbClr val="9BA0A5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37" id="37"/>
            <p:cNvGrpSpPr/>
            <p:nvPr/>
          </p:nvGrpSpPr>
          <p:grpSpPr>
            <a:xfrm rot="0">
              <a:off x="1918358" y="1805324"/>
              <a:ext cx="281676" cy="215627"/>
              <a:chOff x="0" y="0"/>
              <a:chExt cx="368300" cy="28194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50108" y="53340"/>
                <a:ext cx="267400" cy="180657"/>
              </a:xfrm>
              <a:custGeom>
                <a:avLst/>
                <a:gdLst/>
                <a:ahLst/>
                <a:cxnLst/>
                <a:rect r="r" b="b" t="t" l="l"/>
                <a:pathLst>
                  <a:path h="180657" w="267400">
                    <a:moveTo>
                      <a:pt x="7042" y="2540"/>
                    </a:moveTo>
                    <a:cubicBezTo>
                      <a:pt x="21012" y="-1270"/>
                      <a:pt x="9582" y="6350"/>
                      <a:pt x="8312" y="12700"/>
                    </a:cubicBezTo>
                    <a:cubicBezTo>
                      <a:pt x="8312" y="21590"/>
                      <a:pt x="18472" y="38100"/>
                      <a:pt x="28632" y="50800"/>
                    </a:cubicBezTo>
                    <a:cubicBezTo>
                      <a:pt x="40062" y="64770"/>
                      <a:pt x="54032" y="77470"/>
                      <a:pt x="76892" y="91440"/>
                    </a:cubicBezTo>
                    <a:cubicBezTo>
                      <a:pt x="118802" y="118110"/>
                      <a:pt x="268662" y="167640"/>
                      <a:pt x="267392" y="177800"/>
                    </a:cubicBezTo>
                    <a:cubicBezTo>
                      <a:pt x="266122" y="181610"/>
                      <a:pt x="241992" y="181610"/>
                      <a:pt x="224212" y="177800"/>
                    </a:cubicBezTo>
                    <a:cubicBezTo>
                      <a:pt x="188652" y="170180"/>
                      <a:pt x="111182" y="129540"/>
                      <a:pt x="75622" y="105410"/>
                    </a:cubicBezTo>
                    <a:cubicBezTo>
                      <a:pt x="51492" y="90170"/>
                      <a:pt x="32442" y="76200"/>
                      <a:pt x="19742" y="58420"/>
                    </a:cubicBezTo>
                    <a:cubicBezTo>
                      <a:pt x="9582" y="43180"/>
                      <a:pt x="-3118" y="19050"/>
                      <a:pt x="692" y="10160"/>
                    </a:cubicBezTo>
                    <a:cubicBezTo>
                      <a:pt x="3232" y="3810"/>
                      <a:pt x="21012" y="1270"/>
                      <a:pt x="21012" y="0"/>
                    </a:cubicBezTo>
                    <a:cubicBezTo>
                      <a:pt x="21012" y="0"/>
                      <a:pt x="7042" y="2540"/>
                      <a:pt x="7042" y="2540"/>
                    </a:cubicBezTo>
                  </a:path>
                </a:pathLst>
              </a:custGeom>
              <a:solidFill>
                <a:srgbClr val="9BA0A5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39" id="39"/>
            <p:cNvGrpSpPr/>
            <p:nvPr/>
          </p:nvGrpSpPr>
          <p:grpSpPr>
            <a:xfrm rot="0">
              <a:off x="1918358" y="1795611"/>
              <a:ext cx="268077" cy="218541"/>
              <a:chOff x="0" y="0"/>
              <a:chExt cx="350520" cy="28575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50800" y="52182"/>
                <a:ext cx="248994" cy="182768"/>
              </a:xfrm>
              <a:custGeom>
                <a:avLst/>
                <a:gdLst/>
                <a:ahLst/>
                <a:cxnLst/>
                <a:rect r="r" b="b" t="t" l="l"/>
                <a:pathLst>
                  <a:path h="182768" w="248994">
                    <a:moveTo>
                      <a:pt x="0" y="41798"/>
                    </a:moveTo>
                    <a:cubicBezTo>
                      <a:pt x="20320" y="-6462"/>
                      <a:pt x="31750" y="-2652"/>
                      <a:pt x="46990" y="3698"/>
                    </a:cubicBezTo>
                    <a:cubicBezTo>
                      <a:pt x="83820" y="18938"/>
                      <a:pt x="186690" y="110378"/>
                      <a:pt x="219710" y="142128"/>
                    </a:cubicBezTo>
                    <a:cubicBezTo>
                      <a:pt x="234950" y="156098"/>
                      <a:pt x="250190" y="170068"/>
                      <a:pt x="248920" y="176418"/>
                    </a:cubicBezTo>
                    <a:cubicBezTo>
                      <a:pt x="247650" y="180228"/>
                      <a:pt x="237490" y="181498"/>
                      <a:pt x="237490" y="181498"/>
                    </a:cubicBezTo>
                    <a:cubicBezTo>
                      <a:pt x="237490" y="181498"/>
                      <a:pt x="248920" y="177688"/>
                      <a:pt x="248920" y="177688"/>
                    </a:cubicBezTo>
                    <a:cubicBezTo>
                      <a:pt x="248920" y="177688"/>
                      <a:pt x="243840" y="182768"/>
                      <a:pt x="238760" y="182768"/>
                    </a:cubicBezTo>
                    <a:cubicBezTo>
                      <a:pt x="212090" y="178958"/>
                      <a:pt x="62230" y="26558"/>
                      <a:pt x="33020" y="10048"/>
                    </a:cubicBezTo>
                    <a:cubicBezTo>
                      <a:pt x="26670" y="6238"/>
                      <a:pt x="22860" y="3698"/>
                      <a:pt x="20320" y="4968"/>
                    </a:cubicBezTo>
                    <a:cubicBezTo>
                      <a:pt x="13970" y="8778"/>
                      <a:pt x="17780" y="41798"/>
                      <a:pt x="11430" y="44338"/>
                    </a:cubicBezTo>
                    <a:cubicBezTo>
                      <a:pt x="8890" y="46878"/>
                      <a:pt x="0" y="41798"/>
                      <a:pt x="0" y="41798"/>
                    </a:cubicBezTo>
                  </a:path>
                </a:pathLst>
              </a:custGeom>
              <a:solidFill>
                <a:srgbClr val="9BA0A5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41" id="41"/>
            <p:cNvGrpSpPr/>
            <p:nvPr/>
          </p:nvGrpSpPr>
          <p:grpSpPr>
            <a:xfrm rot="0">
              <a:off x="1944583" y="1831549"/>
              <a:ext cx="188431" cy="145694"/>
              <a:chOff x="0" y="0"/>
              <a:chExt cx="246380" cy="1905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52070" y="50770"/>
                <a:ext cx="143510" cy="89053"/>
              </a:xfrm>
              <a:custGeom>
                <a:avLst/>
                <a:gdLst/>
                <a:ahLst/>
                <a:cxnLst/>
                <a:rect r="r" b="b" t="t" l="l"/>
                <a:pathLst>
                  <a:path h="89053" w="143510">
                    <a:moveTo>
                      <a:pt x="7620" y="36860"/>
                    </a:moveTo>
                    <a:cubicBezTo>
                      <a:pt x="0" y="19080"/>
                      <a:pt x="8890" y="20350"/>
                      <a:pt x="15240" y="22890"/>
                    </a:cubicBezTo>
                    <a:cubicBezTo>
                      <a:pt x="25400" y="27970"/>
                      <a:pt x="50800" y="47020"/>
                      <a:pt x="52070" y="55910"/>
                    </a:cubicBezTo>
                    <a:cubicBezTo>
                      <a:pt x="52070" y="59720"/>
                      <a:pt x="49530" y="66070"/>
                      <a:pt x="45720" y="66070"/>
                    </a:cubicBezTo>
                    <a:cubicBezTo>
                      <a:pt x="38100" y="66070"/>
                      <a:pt x="5080" y="24160"/>
                      <a:pt x="7620" y="21620"/>
                    </a:cubicBezTo>
                    <a:cubicBezTo>
                      <a:pt x="10160" y="19080"/>
                      <a:pt x="60960" y="43210"/>
                      <a:pt x="64770" y="53370"/>
                    </a:cubicBezTo>
                    <a:cubicBezTo>
                      <a:pt x="67310" y="57180"/>
                      <a:pt x="64770" y="63530"/>
                      <a:pt x="62230" y="64800"/>
                    </a:cubicBezTo>
                    <a:cubicBezTo>
                      <a:pt x="57150" y="67340"/>
                      <a:pt x="29210" y="52100"/>
                      <a:pt x="29210" y="47020"/>
                    </a:cubicBezTo>
                    <a:cubicBezTo>
                      <a:pt x="29210" y="44480"/>
                      <a:pt x="35560" y="40670"/>
                      <a:pt x="40640" y="40670"/>
                    </a:cubicBezTo>
                    <a:cubicBezTo>
                      <a:pt x="49530" y="40670"/>
                      <a:pt x="80010" y="63530"/>
                      <a:pt x="81280" y="72420"/>
                    </a:cubicBezTo>
                    <a:cubicBezTo>
                      <a:pt x="81280" y="76230"/>
                      <a:pt x="77470" y="82580"/>
                      <a:pt x="74930" y="82580"/>
                    </a:cubicBezTo>
                    <a:cubicBezTo>
                      <a:pt x="72390" y="82580"/>
                      <a:pt x="64770" y="69880"/>
                      <a:pt x="66040" y="67340"/>
                    </a:cubicBezTo>
                    <a:cubicBezTo>
                      <a:pt x="67310" y="64800"/>
                      <a:pt x="73660" y="60990"/>
                      <a:pt x="76200" y="62260"/>
                    </a:cubicBezTo>
                    <a:cubicBezTo>
                      <a:pt x="81280" y="63530"/>
                      <a:pt x="92710" y="87660"/>
                      <a:pt x="91440" y="88930"/>
                    </a:cubicBezTo>
                    <a:cubicBezTo>
                      <a:pt x="88900" y="91470"/>
                      <a:pt x="22860" y="44480"/>
                      <a:pt x="20320" y="31780"/>
                    </a:cubicBezTo>
                    <a:cubicBezTo>
                      <a:pt x="19050" y="25430"/>
                      <a:pt x="25400" y="17810"/>
                      <a:pt x="30480" y="17810"/>
                    </a:cubicBezTo>
                    <a:cubicBezTo>
                      <a:pt x="40640" y="15270"/>
                      <a:pt x="85090" y="59720"/>
                      <a:pt x="85090" y="59720"/>
                    </a:cubicBezTo>
                    <a:cubicBezTo>
                      <a:pt x="85090" y="58450"/>
                      <a:pt x="25400" y="21620"/>
                      <a:pt x="24130" y="11460"/>
                    </a:cubicBezTo>
                    <a:cubicBezTo>
                      <a:pt x="22860" y="6380"/>
                      <a:pt x="26670" y="1300"/>
                      <a:pt x="30480" y="30"/>
                    </a:cubicBezTo>
                    <a:cubicBezTo>
                      <a:pt x="39370" y="-1240"/>
                      <a:pt x="83820" y="38130"/>
                      <a:pt x="90170" y="53370"/>
                    </a:cubicBezTo>
                    <a:cubicBezTo>
                      <a:pt x="92710" y="60990"/>
                      <a:pt x="91440" y="72420"/>
                      <a:pt x="88900" y="72420"/>
                    </a:cubicBezTo>
                    <a:cubicBezTo>
                      <a:pt x="85090" y="73690"/>
                      <a:pt x="52070" y="16540"/>
                      <a:pt x="54610" y="14000"/>
                    </a:cubicBezTo>
                    <a:cubicBezTo>
                      <a:pt x="58420" y="11460"/>
                      <a:pt x="123190" y="59720"/>
                      <a:pt x="125730" y="72420"/>
                    </a:cubicBezTo>
                    <a:cubicBezTo>
                      <a:pt x="125730" y="76230"/>
                      <a:pt x="123190" y="82580"/>
                      <a:pt x="119380" y="82580"/>
                    </a:cubicBezTo>
                    <a:cubicBezTo>
                      <a:pt x="111760" y="82580"/>
                      <a:pt x="73660" y="34320"/>
                      <a:pt x="74930" y="31780"/>
                    </a:cubicBezTo>
                    <a:cubicBezTo>
                      <a:pt x="77470" y="29240"/>
                      <a:pt x="138430" y="66070"/>
                      <a:pt x="140970" y="77500"/>
                    </a:cubicBezTo>
                    <a:cubicBezTo>
                      <a:pt x="142240" y="82580"/>
                      <a:pt x="138430" y="87660"/>
                      <a:pt x="135890" y="88930"/>
                    </a:cubicBezTo>
                    <a:cubicBezTo>
                      <a:pt x="129540" y="90200"/>
                      <a:pt x="95250" y="49560"/>
                      <a:pt x="96520" y="49560"/>
                    </a:cubicBezTo>
                    <a:cubicBezTo>
                      <a:pt x="96520" y="48290"/>
                      <a:pt x="115570" y="73690"/>
                      <a:pt x="121920" y="73690"/>
                    </a:cubicBezTo>
                    <a:cubicBezTo>
                      <a:pt x="125730" y="72420"/>
                      <a:pt x="130810" y="63530"/>
                      <a:pt x="132080" y="63530"/>
                    </a:cubicBezTo>
                    <a:cubicBezTo>
                      <a:pt x="132080" y="64800"/>
                      <a:pt x="125730" y="74960"/>
                      <a:pt x="125730" y="74960"/>
                    </a:cubicBezTo>
                    <a:cubicBezTo>
                      <a:pt x="125730" y="74960"/>
                      <a:pt x="130810" y="63530"/>
                      <a:pt x="130810" y="63530"/>
                    </a:cubicBezTo>
                    <a:cubicBezTo>
                      <a:pt x="130810" y="63530"/>
                      <a:pt x="124460" y="73690"/>
                      <a:pt x="124460" y="73690"/>
                    </a:cubicBezTo>
                    <a:cubicBezTo>
                      <a:pt x="124460" y="74960"/>
                      <a:pt x="132080" y="68610"/>
                      <a:pt x="132080" y="63530"/>
                    </a:cubicBezTo>
                    <a:cubicBezTo>
                      <a:pt x="130810" y="57180"/>
                      <a:pt x="105410" y="39400"/>
                      <a:pt x="105410" y="40670"/>
                    </a:cubicBezTo>
                    <a:cubicBezTo>
                      <a:pt x="104140" y="40670"/>
                      <a:pt x="143510" y="72420"/>
                      <a:pt x="143510" y="80040"/>
                    </a:cubicBezTo>
                    <a:cubicBezTo>
                      <a:pt x="142240" y="83850"/>
                      <a:pt x="135890" y="87660"/>
                      <a:pt x="132080" y="86390"/>
                    </a:cubicBezTo>
                    <a:cubicBezTo>
                      <a:pt x="119380" y="85120"/>
                      <a:pt x="76200" y="31780"/>
                      <a:pt x="77470" y="30510"/>
                    </a:cubicBezTo>
                    <a:cubicBezTo>
                      <a:pt x="78740" y="29240"/>
                      <a:pt x="119380" y="57180"/>
                      <a:pt x="124460" y="67340"/>
                    </a:cubicBezTo>
                    <a:cubicBezTo>
                      <a:pt x="127000" y="72420"/>
                      <a:pt x="127000" y="80040"/>
                      <a:pt x="123190" y="81310"/>
                    </a:cubicBezTo>
                    <a:cubicBezTo>
                      <a:pt x="120650" y="83850"/>
                      <a:pt x="113030" y="80040"/>
                      <a:pt x="106680" y="76230"/>
                    </a:cubicBezTo>
                    <a:cubicBezTo>
                      <a:pt x="93980" y="67340"/>
                      <a:pt x="54610" y="15270"/>
                      <a:pt x="54610" y="14000"/>
                    </a:cubicBezTo>
                    <a:cubicBezTo>
                      <a:pt x="54610" y="14000"/>
                      <a:pt x="91440" y="45750"/>
                      <a:pt x="93980" y="57180"/>
                    </a:cubicBezTo>
                    <a:cubicBezTo>
                      <a:pt x="95250" y="62260"/>
                      <a:pt x="92710" y="71150"/>
                      <a:pt x="88900" y="72420"/>
                    </a:cubicBezTo>
                    <a:cubicBezTo>
                      <a:pt x="80010" y="74960"/>
                      <a:pt x="25400" y="24160"/>
                      <a:pt x="24130" y="11460"/>
                    </a:cubicBezTo>
                    <a:cubicBezTo>
                      <a:pt x="22860" y="6380"/>
                      <a:pt x="26670" y="1300"/>
                      <a:pt x="30480" y="30"/>
                    </a:cubicBezTo>
                    <a:cubicBezTo>
                      <a:pt x="39370" y="30"/>
                      <a:pt x="87630" y="54640"/>
                      <a:pt x="85090" y="57180"/>
                    </a:cubicBezTo>
                    <a:cubicBezTo>
                      <a:pt x="82550" y="60990"/>
                      <a:pt x="26670" y="25430"/>
                      <a:pt x="25400" y="27970"/>
                    </a:cubicBezTo>
                    <a:cubicBezTo>
                      <a:pt x="22860" y="30510"/>
                      <a:pt x="92710" y="86390"/>
                      <a:pt x="91440" y="88930"/>
                    </a:cubicBezTo>
                    <a:cubicBezTo>
                      <a:pt x="90170" y="90200"/>
                      <a:pt x="69850" y="81310"/>
                      <a:pt x="68580" y="76230"/>
                    </a:cubicBezTo>
                    <a:cubicBezTo>
                      <a:pt x="67310" y="72420"/>
                      <a:pt x="74930" y="62260"/>
                      <a:pt x="76200" y="62260"/>
                    </a:cubicBezTo>
                    <a:cubicBezTo>
                      <a:pt x="77470" y="62260"/>
                      <a:pt x="77470" y="81310"/>
                      <a:pt x="73660" y="82580"/>
                    </a:cubicBezTo>
                    <a:cubicBezTo>
                      <a:pt x="68580" y="85120"/>
                      <a:pt x="30480" y="55910"/>
                      <a:pt x="29210" y="47020"/>
                    </a:cubicBezTo>
                    <a:cubicBezTo>
                      <a:pt x="29210" y="43210"/>
                      <a:pt x="31750" y="38130"/>
                      <a:pt x="35560" y="36860"/>
                    </a:cubicBezTo>
                    <a:cubicBezTo>
                      <a:pt x="41910" y="35590"/>
                      <a:pt x="62230" y="47020"/>
                      <a:pt x="64770" y="53370"/>
                    </a:cubicBezTo>
                    <a:cubicBezTo>
                      <a:pt x="67310" y="57180"/>
                      <a:pt x="66040" y="63530"/>
                      <a:pt x="63500" y="64800"/>
                    </a:cubicBezTo>
                    <a:cubicBezTo>
                      <a:pt x="59690" y="66070"/>
                      <a:pt x="50800" y="62260"/>
                      <a:pt x="44450" y="57180"/>
                    </a:cubicBezTo>
                    <a:cubicBezTo>
                      <a:pt x="33020" y="50830"/>
                      <a:pt x="6350" y="22890"/>
                      <a:pt x="7620" y="21620"/>
                    </a:cubicBezTo>
                    <a:cubicBezTo>
                      <a:pt x="7620" y="21620"/>
                      <a:pt x="50800" y="47020"/>
                      <a:pt x="52070" y="55910"/>
                    </a:cubicBezTo>
                    <a:cubicBezTo>
                      <a:pt x="52070" y="59720"/>
                      <a:pt x="49530" y="64800"/>
                      <a:pt x="45720" y="66070"/>
                    </a:cubicBezTo>
                    <a:cubicBezTo>
                      <a:pt x="38100" y="67340"/>
                      <a:pt x="0" y="35590"/>
                      <a:pt x="0" y="27970"/>
                    </a:cubicBezTo>
                    <a:cubicBezTo>
                      <a:pt x="0" y="24160"/>
                      <a:pt x="6350" y="19080"/>
                      <a:pt x="10160" y="19080"/>
                    </a:cubicBezTo>
                    <a:cubicBezTo>
                      <a:pt x="12700" y="20350"/>
                      <a:pt x="20320" y="30510"/>
                      <a:pt x="19050" y="33050"/>
                    </a:cubicBezTo>
                    <a:cubicBezTo>
                      <a:pt x="17780" y="35590"/>
                      <a:pt x="7620" y="36860"/>
                      <a:pt x="7620" y="36860"/>
                    </a:cubicBezTo>
                  </a:path>
                </a:pathLst>
              </a:custGeom>
              <a:solidFill>
                <a:srgbClr val="9BA0A5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43" id="43"/>
            <p:cNvGrpSpPr/>
            <p:nvPr/>
          </p:nvGrpSpPr>
          <p:grpSpPr>
            <a:xfrm rot="0">
              <a:off x="1924186" y="1797553"/>
              <a:ext cx="161235" cy="144723"/>
              <a:chOff x="0" y="0"/>
              <a:chExt cx="210820" cy="18923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50800" y="50800"/>
                <a:ext cx="109220" cy="87630"/>
              </a:xfrm>
              <a:custGeom>
                <a:avLst/>
                <a:gdLst/>
                <a:ahLst/>
                <a:cxnLst/>
                <a:rect r="r" b="b" t="t" l="l"/>
                <a:pathLst>
                  <a:path h="87630" w="109220">
                    <a:moveTo>
                      <a:pt x="0" y="41910"/>
                    </a:moveTo>
                    <a:cubicBezTo>
                      <a:pt x="3810" y="34290"/>
                      <a:pt x="3810" y="34290"/>
                      <a:pt x="3810" y="34290"/>
                    </a:cubicBezTo>
                    <a:cubicBezTo>
                      <a:pt x="3810" y="33020"/>
                      <a:pt x="2540" y="31750"/>
                      <a:pt x="1270" y="30480"/>
                    </a:cubicBezTo>
                    <a:cubicBezTo>
                      <a:pt x="1270" y="30480"/>
                      <a:pt x="1270" y="29210"/>
                      <a:pt x="1270" y="29210"/>
                    </a:cubicBezTo>
                    <a:cubicBezTo>
                      <a:pt x="1270" y="27940"/>
                      <a:pt x="1270" y="27940"/>
                      <a:pt x="1270" y="27940"/>
                    </a:cubicBezTo>
                    <a:cubicBezTo>
                      <a:pt x="1270" y="27940"/>
                      <a:pt x="0" y="24130"/>
                      <a:pt x="0" y="21590"/>
                    </a:cubicBezTo>
                    <a:cubicBezTo>
                      <a:pt x="0" y="19050"/>
                      <a:pt x="2540" y="15240"/>
                      <a:pt x="2540" y="15240"/>
                    </a:cubicBezTo>
                    <a:cubicBezTo>
                      <a:pt x="3810" y="13970"/>
                      <a:pt x="3810" y="15240"/>
                      <a:pt x="3810" y="13970"/>
                    </a:cubicBezTo>
                    <a:cubicBezTo>
                      <a:pt x="5080" y="12700"/>
                      <a:pt x="3810" y="8890"/>
                      <a:pt x="5080" y="6350"/>
                    </a:cubicBezTo>
                    <a:cubicBezTo>
                      <a:pt x="6350" y="5080"/>
                      <a:pt x="7620" y="2540"/>
                      <a:pt x="8890" y="1270"/>
                    </a:cubicBezTo>
                    <a:cubicBezTo>
                      <a:pt x="11430" y="1270"/>
                      <a:pt x="12700" y="0"/>
                      <a:pt x="15240" y="0"/>
                    </a:cubicBezTo>
                    <a:cubicBezTo>
                      <a:pt x="17780" y="0"/>
                      <a:pt x="21590" y="0"/>
                      <a:pt x="24130" y="1270"/>
                    </a:cubicBezTo>
                    <a:cubicBezTo>
                      <a:pt x="26670" y="1270"/>
                      <a:pt x="29210" y="3810"/>
                      <a:pt x="30480" y="5080"/>
                    </a:cubicBezTo>
                    <a:cubicBezTo>
                      <a:pt x="30480" y="5080"/>
                      <a:pt x="30480" y="6350"/>
                      <a:pt x="31750" y="6350"/>
                    </a:cubicBezTo>
                    <a:cubicBezTo>
                      <a:pt x="31750" y="6350"/>
                      <a:pt x="36830" y="10160"/>
                      <a:pt x="36830" y="10160"/>
                    </a:cubicBezTo>
                    <a:cubicBezTo>
                      <a:pt x="38100" y="10160"/>
                      <a:pt x="41910" y="11430"/>
                      <a:pt x="44450" y="12700"/>
                    </a:cubicBezTo>
                    <a:cubicBezTo>
                      <a:pt x="45720" y="13970"/>
                      <a:pt x="48260" y="15240"/>
                      <a:pt x="49530" y="16510"/>
                    </a:cubicBezTo>
                    <a:cubicBezTo>
                      <a:pt x="50800" y="17780"/>
                      <a:pt x="52070" y="20320"/>
                      <a:pt x="52070" y="21590"/>
                    </a:cubicBezTo>
                    <a:cubicBezTo>
                      <a:pt x="53340" y="24130"/>
                      <a:pt x="52070" y="25400"/>
                      <a:pt x="53340" y="26670"/>
                    </a:cubicBezTo>
                    <a:cubicBezTo>
                      <a:pt x="54610" y="27940"/>
                      <a:pt x="57150" y="26670"/>
                      <a:pt x="59690" y="27940"/>
                    </a:cubicBezTo>
                    <a:cubicBezTo>
                      <a:pt x="62230" y="29210"/>
                      <a:pt x="67310" y="30480"/>
                      <a:pt x="69850" y="31750"/>
                    </a:cubicBezTo>
                    <a:cubicBezTo>
                      <a:pt x="71120" y="33020"/>
                      <a:pt x="73660" y="34290"/>
                      <a:pt x="74930" y="35560"/>
                    </a:cubicBezTo>
                    <a:cubicBezTo>
                      <a:pt x="76200" y="36830"/>
                      <a:pt x="77470" y="39370"/>
                      <a:pt x="78740" y="39370"/>
                    </a:cubicBezTo>
                    <a:cubicBezTo>
                      <a:pt x="80010" y="39370"/>
                      <a:pt x="81280" y="39370"/>
                      <a:pt x="82550" y="39370"/>
                    </a:cubicBezTo>
                    <a:cubicBezTo>
                      <a:pt x="85090" y="39370"/>
                      <a:pt x="87630" y="40640"/>
                      <a:pt x="90170" y="41910"/>
                    </a:cubicBezTo>
                    <a:cubicBezTo>
                      <a:pt x="92710" y="43180"/>
                      <a:pt x="95250" y="44450"/>
                      <a:pt x="97790" y="45720"/>
                    </a:cubicBezTo>
                    <a:cubicBezTo>
                      <a:pt x="100330" y="46990"/>
                      <a:pt x="102870" y="48260"/>
                      <a:pt x="104140" y="50800"/>
                    </a:cubicBezTo>
                    <a:cubicBezTo>
                      <a:pt x="105410" y="52070"/>
                      <a:pt x="106680" y="54610"/>
                      <a:pt x="106680" y="55880"/>
                    </a:cubicBezTo>
                    <a:cubicBezTo>
                      <a:pt x="107950" y="58420"/>
                      <a:pt x="109220" y="60960"/>
                      <a:pt x="109220" y="63500"/>
                    </a:cubicBezTo>
                    <a:cubicBezTo>
                      <a:pt x="109220" y="66040"/>
                      <a:pt x="109220" y="68580"/>
                      <a:pt x="109220" y="71120"/>
                    </a:cubicBezTo>
                    <a:cubicBezTo>
                      <a:pt x="107950" y="73660"/>
                      <a:pt x="106680" y="76200"/>
                      <a:pt x="105410" y="77470"/>
                    </a:cubicBezTo>
                    <a:cubicBezTo>
                      <a:pt x="102870" y="78740"/>
                      <a:pt x="100330" y="80010"/>
                      <a:pt x="97790" y="80010"/>
                    </a:cubicBezTo>
                    <a:cubicBezTo>
                      <a:pt x="95250" y="81280"/>
                      <a:pt x="93980" y="81280"/>
                      <a:pt x="91440" y="81280"/>
                    </a:cubicBezTo>
                    <a:cubicBezTo>
                      <a:pt x="87630" y="81280"/>
                      <a:pt x="82550" y="81280"/>
                      <a:pt x="78740" y="80010"/>
                    </a:cubicBezTo>
                    <a:cubicBezTo>
                      <a:pt x="76200" y="80010"/>
                      <a:pt x="73660" y="80010"/>
                      <a:pt x="71120" y="78740"/>
                    </a:cubicBezTo>
                    <a:cubicBezTo>
                      <a:pt x="69850" y="78740"/>
                      <a:pt x="69850" y="78740"/>
                      <a:pt x="68580" y="78740"/>
                    </a:cubicBezTo>
                    <a:cubicBezTo>
                      <a:pt x="67310" y="78740"/>
                      <a:pt x="67310" y="85090"/>
                      <a:pt x="64770" y="86360"/>
                    </a:cubicBezTo>
                    <a:cubicBezTo>
                      <a:pt x="63500" y="87630"/>
                      <a:pt x="60960" y="87630"/>
                      <a:pt x="58420" y="87630"/>
                    </a:cubicBezTo>
                    <a:cubicBezTo>
                      <a:pt x="54610" y="87630"/>
                      <a:pt x="50800" y="85090"/>
                      <a:pt x="48260" y="83820"/>
                    </a:cubicBezTo>
                    <a:cubicBezTo>
                      <a:pt x="45720" y="82550"/>
                      <a:pt x="43180" y="81280"/>
                      <a:pt x="41910" y="80010"/>
                    </a:cubicBezTo>
                    <a:cubicBezTo>
                      <a:pt x="40640" y="78740"/>
                      <a:pt x="40640" y="77470"/>
                      <a:pt x="39370" y="77470"/>
                    </a:cubicBezTo>
                    <a:cubicBezTo>
                      <a:pt x="38100" y="76200"/>
                      <a:pt x="34290" y="77470"/>
                      <a:pt x="33020" y="77470"/>
                    </a:cubicBezTo>
                    <a:cubicBezTo>
                      <a:pt x="30480" y="76200"/>
                      <a:pt x="27940" y="74930"/>
                      <a:pt x="25400" y="74930"/>
                    </a:cubicBezTo>
                    <a:cubicBezTo>
                      <a:pt x="24130" y="73660"/>
                      <a:pt x="21590" y="72390"/>
                      <a:pt x="20320" y="71120"/>
                    </a:cubicBezTo>
                    <a:cubicBezTo>
                      <a:pt x="17780" y="69850"/>
                      <a:pt x="15240" y="67310"/>
                      <a:pt x="12700" y="66040"/>
                    </a:cubicBezTo>
                    <a:cubicBezTo>
                      <a:pt x="10160" y="63500"/>
                      <a:pt x="8890" y="62230"/>
                      <a:pt x="7620" y="59690"/>
                    </a:cubicBezTo>
                    <a:cubicBezTo>
                      <a:pt x="5080" y="58420"/>
                      <a:pt x="3810" y="55880"/>
                      <a:pt x="2540" y="54610"/>
                    </a:cubicBezTo>
                    <a:cubicBezTo>
                      <a:pt x="1270" y="52070"/>
                      <a:pt x="1270" y="49530"/>
                      <a:pt x="0" y="48260"/>
                    </a:cubicBezTo>
                    <a:cubicBezTo>
                      <a:pt x="0" y="45720"/>
                      <a:pt x="0" y="41910"/>
                      <a:pt x="0" y="41910"/>
                    </a:cubicBezTo>
                    <a:moveTo>
                      <a:pt x="71120" y="66040"/>
                    </a:moveTo>
                    <a:cubicBezTo>
                      <a:pt x="74930" y="67310"/>
                      <a:pt x="72390" y="64770"/>
                      <a:pt x="72390" y="64770"/>
                    </a:cubicBezTo>
                    <a:cubicBezTo>
                      <a:pt x="72390" y="64770"/>
                      <a:pt x="71120" y="64770"/>
                      <a:pt x="71120" y="64770"/>
                    </a:cubicBezTo>
                    <a:cubicBezTo>
                      <a:pt x="71120" y="64770"/>
                      <a:pt x="71120" y="66040"/>
                      <a:pt x="71120" y="66040"/>
                    </a:cubicBezTo>
                  </a:path>
                </a:pathLst>
              </a:custGeom>
              <a:solidFill>
                <a:srgbClr val="9BA0A5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45" id="45"/>
            <p:cNvGrpSpPr/>
            <p:nvPr/>
          </p:nvGrpSpPr>
          <p:grpSpPr>
            <a:xfrm rot="0">
              <a:off x="1919330" y="1799496"/>
              <a:ext cx="99072" cy="101986"/>
              <a:chOff x="0" y="0"/>
              <a:chExt cx="129540" cy="13335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59761" y="50800"/>
                <a:ext cx="18979" cy="31750"/>
              </a:xfrm>
              <a:custGeom>
                <a:avLst/>
                <a:gdLst/>
                <a:ahLst/>
                <a:cxnLst/>
                <a:rect r="r" b="b" t="t" l="l"/>
                <a:pathLst>
                  <a:path h="31750" w="18979">
                    <a:moveTo>
                      <a:pt x="8819" y="31750"/>
                    </a:moveTo>
                    <a:cubicBezTo>
                      <a:pt x="-8961" y="17780"/>
                      <a:pt x="5009" y="7620"/>
                      <a:pt x="8819" y="8890"/>
                    </a:cubicBezTo>
                    <a:cubicBezTo>
                      <a:pt x="13899" y="10160"/>
                      <a:pt x="17709" y="25400"/>
                      <a:pt x="18979" y="25400"/>
                    </a:cubicBezTo>
                    <a:cubicBezTo>
                      <a:pt x="18979" y="25400"/>
                      <a:pt x="12629" y="0"/>
                      <a:pt x="10089" y="0"/>
                    </a:cubicBezTo>
                    <a:cubicBezTo>
                      <a:pt x="8819" y="0"/>
                      <a:pt x="8819" y="31750"/>
                      <a:pt x="8819" y="31750"/>
                    </a:cubicBezTo>
                  </a:path>
                </a:pathLst>
              </a:custGeom>
              <a:solidFill>
                <a:srgbClr val="9BA0A5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47" id="47"/>
            <p:cNvGrpSpPr/>
            <p:nvPr/>
          </p:nvGrpSpPr>
          <p:grpSpPr>
            <a:xfrm rot="0">
              <a:off x="1950411" y="1400294"/>
              <a:ext cx="288475" cy="430284"/>
              <a:chOff x="0" y="0"/>
              <a:chExt cx="377190" cy="562610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50800" y="50554"/>
                <a:ext cx="275839" cy="461924"/>
              </a:xfrm>
              <a:custGeom>
                <a:avLst/>
                <a:gdLst/>
                <a:ahLst/>
                <a:cxnLst/>
                <a:rect r="r" b="b" t="t" l="l"/>
                <a:pathLst>
                  <a:path h="461924" w="275839">
                    <a:moveTo>
                      <a:pt x="0" y="433316"/>
                    </a:moveTo>
                    <a:cubicBezTo>
                      <a:pt x="99060" y="205986"/>
                      <a:pt x="149860" y="109466"/>
                      <a:pt x="184150" y="61206"/>
                    </a:cubicBezTo>
                    <a:cubicBezTo>
                      <a:pt x="205740" y="33266"/>
                      <a:pt x="226060" y="5326"/>
                      <a:pt x="242570" y="1516"/>
                    </a:cubicBezTo>
                    <a:cubicBezTo>
                      <a:pt x="252730" y="-1024"/>
                      <a:pt x="265430" y="4056"/>
                      <a:pt x="270510" y="10406"/>
                    </a:cubicBezTo>
                    <a:cubicBezTo>
                      <a:pt x="274320" y="15486"/>
                      <a:pt x="276860" y="26916"/>
                      <a:pt x="274320" y="33266"/>
                    </a:cubicBezTo>
                    <a:cubicBezTo>
                      <a:pt x="271780" y="39616"/>
                      <a:pt x="264160" y="48506"/>
                      <a:pt x="256540" y="49776"/>
                    </a:cubicBezTo>
                    <a:cubicBezTo>
                      <a:pt x="250190" y="52316"/>
                      <a:pt x="238760" y="49776"/>
                      <a:pt x="233680" y="44696"/>
                    </a:cubicBezTo>
                    <a:cubicBezTo>
                      <a:pt x="228600" y="39616"/>
                      <a:pt x="224790" y="23106"/>
                      <a:pt x="227330" y="15486"/>
                    </a:cubicBezTo>
                    <a:cubicBezTo>
                      <a:pt x="229870" y="7866"/>
                      <a:pt x="238760" y="1516"/>
                      <a:pt x="246380" y="246"/>
                    </a:cubicBezTo>
                    <a:cubicBezTo>
                      <a:pt x="252730" y="-1024"/>
                      <a:pt x="264160" y="2786"/>
                      <a:pt x="269240" y="7866"/>
                    </a:cubicBezTo>
                    <a:cubicBezTo>
                      <a:pt x="273050" y="12946"/>
                      <a:pt x="276860" y="24376"/>
                      <a:pt x="275590" y="30726"/>
                    </a:cubicBezTo>
                    <a:cubicBezTo>
                      <a:pt x="273050" y="38346"/>
                      <a:pt x="266700" y="47236"/>
                      <a:pt x="259080" y="49776"/>
                    </a:cubicBezTo>
                    <a:cubicBezTo>
                      <a:pt x="252730" y="52316"/>
                      <a:pt x="241300" y="51046"/>
                      <a:pt x="236220" y="47236"/>
                    </a:cubicBezTo>
                    <a:cubicBezTo>
                      <a:pt x="229870" y="40886"/>
                      <a:pt x="226060" y="14216"/>
                      <a:pt x="232410" y="7866"/>
                    </a:cubicBezTo>
                    <a:cubicBezTo>
                      <a:pt x="237490" y="1516"/>
                      <a:pt x="259080" y="246"/>
                      <a:pt x="265430" y="5326"/>
                    </a:cubicBezTo>
                    <a:cubicBezTo>
                      <a:pt x="273050" y="10406"/>
                      <a:pt x="275590" y="24376"/>
                      <a:pt x="271780" y="38346"/>
                    </a:cubicBezTo>
                    <a:cubicBezTo>
                      <a:pt x="264160" y="72636"/>
                      <a:pt x="200660" y="133596"/>
                      <a:pt x="166370" y="190746"/>
                    </a:cubicBezTo>
                    <a:cubicBezTo>
                      <a:pt x="123190" y="261866"/>
                      <a:pt x="38100" y="433316"/>
                      <a:pt x="40640" y="434586"/>
                    </a:cubicBezTo>
                    <a:cubicBezTo>
                      <a:pt x="40640" y="434586"/>
                      <a:pt x="54610" y="410456"/>
                      <a:pt x="55880" y="411726"/>
                    </a:cubicBezTo>
                    <a:cubicBezTo>
                      <a:pt x="58420" y="412996"/>
                      <a:pt x="53340" y="444746"/>
                      <a:pt x="45720" y="452366"/>
                    </a:cubicBezTo>
                    <a:cubicBezTo>
                      <a:pt x="39370" y="458716"/>
                      <a:pt x="25400" y="463796"/>
                      <a:pt x="17780" y="461256"/>
                    </a:cubicBezTo>
                    <a:cubicBezTo>
                      <a:pt x="10160" y="458716"/>
                      <a:pt x="0" y="433316"/>
                      <a:pt x="0" y="433316"/>
                    </a:cubicBezTo>
                  </a:path>
                </a:pathLst>
              </a:custGeom>
              <a:solidFill>
                <a:srgbClr val="9BA0A5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49" id="49"/>
            <p:cNvGrpSpPr/>
            <p:nvPr/>
          </p:nvGrpSpPr>
          <p:grpSpPr>
            <a:xfrm rot="0">
              <a:off x="2128158" y="1410978"/>
              <a:ext cx="407944" cy="314700"/>
              <a:chOff x="0" y="0"/>
              <a:chExt cx="533400" cy="41148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47260" y="49666"/>
                <a:ext cx="435483" cy="309786"/>
              </a:xfrm>
              <a:custGeom>
                <a:avLst/>
                <a:gdLst/>
                <a:ahLst/>
                <a:cxnLst/>
                <a:rect r="r" b="b" t="t" l="l"/>
                <a:pathLst>
                  <a:path h="309786" w="435483">
                    <a:moveTo>
                      <a:pt x="41640" y="1134"/>
                    </a:moveTo>
                    <a:cubicBezTo>
                      <a:pt x="158480" y="100194"/>
                      <a:pt x="403590" y="220844"/>
                      <a:pt x="428990" y="266564"/>
                    </a:cubicBezTo>
                    <a:cubicBezTo>
                      <a:pt x="436610" y="280534"/>
                      <a:pt x="434070" y="294504"/>
                      <a:pt x="428990" y="300854"/>
                    </a:cubicBezTo>
                    <a:cubicBezTo>
                      <a:pt x="423910" y="307204"/>
                      <a:pt x="407400" y="312284"/>
                      <a:pt x="401050" y="308474"/>
                    </a:cubicBezTo>
                    <a:cubicBezTo>
                      <a:pt x="393430" y="303394"/>
                      <a:pt x="384540" y="275454"/>
                      <a:pt x="389620" y="269104"/>
                    </a:cubicBezTo>
                    <a:cubicBezTo>
                      <a:pt x="394700" y="262754"/>
                      <a:pt x="420100" y="258944"/>
                      <a:pt x="426450" y="265294"/>
                    </a:cubicBezTo>
                    <a:cubicBezTo>
                      <a:pt x="432800" y="270374"/>
                      <a:pt x="434070" y="294504"/>
                      <a:pt x="428990" y="302124"/>
                    </a:cubicBezTo>
                    <a:cubicBezTo>
                      <a:pt x="423910" y="308474"/>
                      <a:pt x="404860" y="311014"/>
                      <a:pt x="398510" y="307204"/>
                    </a:cubicBezTo>
                    <a:cubicBezTo>
                      <a:pt x="390890" y="302124"/>
                      <a:pt x="384540" y="279264"/>
                      <a:pt x="388350" y="271644"/>
                    </a:cubicBezTo>
                    <a:cubicBezTo>
                      <a:pt x="392160" y="264024"/>
                      <a:pt x="408670" y="257674"/>
                      <a:pt x="416290" y="260214"/>
                    </a:cubicBezTo>
                    <a:cubicBezTo>
                      <a:pt x="425180" y="261484"/>
                      <a:pt x="434070" y="284344"/>
                      <a:pt x="435340" y="284344"/>
                    </a:cubicBezTo>
                    <a:cubicBezTo>
                      <a:pt x="436610" y="284344"/>
                      <a:pt x="428990" y="266564"/>
                      <a:pt x="428990" y="266564"/>
                    </a:cubicBezTo>
                    <a:cubicBezTo>
                      <a:pt x="427720" y="267834"/>
                      <a:pt x="436610" y="288154"/>
                      <a:pt x="432800" y="295774"/>
                    </a:cubicBezTo>
                    <a:cubicBezTo>
                      <a:pt x="428990" y="303394"/>
                      <a:pt x="418830" y="309744"/>
                      <a:pt x="407400" y="309744"/>
                    </a:cubicBezTo>
                    <a:cubicBezTo>
                      <a:pt x="379460" y="309744"/>
                      <a:pt x="322310" y="267834"/>
                      <a:pt x="270240" y="234814"/>
                    </a:cubicBezTo>
                    <a:cubicBezTo>
                      <a:pt x="195310" y="185284"/>
                      <a:pt x="28940" y="79874"/>
                      <a:pt x="6080" y="36694"/>
                    </a:cubicBezTo>
                    <a:cubicBezTo>
                      <a:pt x="-1540" y="22724"/>
                      <a:pt x="-1540" y="8754"/>
                      <a:pt x="3540" y="3674"/>
                    </a:cubicBezTo>
                    <a:cubicBezTo>
                      <a:pt x="9890" y="-2676"/>
                      <a:pt x="41640" y="1134"/>
                      <a:pt x="41640" y="1134"/>
                    </a:cubicBezTo>
                  </a:path>
                </a:pathLst>
              </a:custGeom>
              <a:solidFill>
                <a:srgbClr val="9BA0A5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51" id="51"/>
            <p:cNvGrpSpPr/>
            <p:nvPr/>
          </p:nvGrpSpPr>
          <p:grpSpPr>
            <a:xfrm rot="0">
              <a:off x="1951382" y="1717907"/>
              <a:ext cx="354523" cy="249623"/>
              <a:chOff x="0" y="0"/>
              <a:chExt cx="463550" cy="326390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50004" y="46990"/>
                <a:ext cx="362992" cy="227630"/>
              </a:xfrm>
              <a:custGeom>
                <a:avLst/>
                <a:gdLst/>
                <a:ahLst/>
                <a:cxnLst/>
                <a:rect r="r" b="b" t="t" l="l"/>
                <a:pathLst>
                  <a:path h="227630" w="362992">
                    <a:moveTo>
                      <a:pt x="47786" y="36830"/>
                    </a:moveTo>
                    <a:cubicBezTo>
                      <a:pt x="47786" y="8890"/>
                      <a:pt x="57946" y="16510"/>
                      <a:pt x="69376" y="22860"/>
                    </a:cubicBezTo>
                    <a:cubicBezTo>
                      <a:pt x="104936" y="43180"/>
                      <a:pt x="228126" y="135890"/>
                      <a:pt x="281466" y="160020"/>
                    </a:cubicBezTo>
                    <a:cubicBezTo>
                      <a:pt x="310676" y="173990"/>
                      <a:pt x="341156" y="168910"/>
                      <a:pt x="352586" y="181610"/>
                    </a:cubicBezTo>
                    <a:cubicBezTo>
                      <a:pt x="360206" y="190500"/>
                      <a:pt x="362746" y="207010"/>
                      <a:pt x="358936" y="214630"/>
                    </a:cubicBezTo>
                    <a:cubicBezTo>
                      <a:pt x="356396" y="220980"/>
                      <a:pt x="346236" y="227330"/>
                      <a:pt x="339886" y="227330"/>
                    </a:cubicBezTo>
                    <a:cubicBezTo>
                      <a:pt x="332266" y="227330"/>
                      <a:pt x="320836" y="222250"/>
                      <a:pt x="315756" y="215900"/>
                    </a:cubicBezTo>
                    <a:cubicBezTo>
                      <a:pt x="311946" y="210820"/>
                      <a:pt x="310676" y="199390"/>
                      <a:pt x="313216" y="193040"/>
                    </a:cubicBezTo>
                    <a:cubicBezTo>
                      <a:pt x="317026" y="185420"/>
                      <a:pt x="332266" y="175260"/>
                      <a:pt x="339886" y="176530"/>
                    </a:cubicBezTo>
                    <a:cubicBezTo>
                      <a:pt x="348776" y="177800"/>
                      <a:pt x="360206" y="190500"/>
                      <a:pt x="362746" y="198120"/>
                    </a:cubicBezTo>
                    <a:cubicBezTo>
                      <a:pt x="364016" y="204470"/>
                      <a:pt x="360206" y="215900"/>
                      <a:pt x="355126" y="220980"/>
                    </a:cubicBezTo>
                    <a:cubicBezTo>
                      <a:pt x="350046" y="224790"/>
                      <a:pt x="338616" y="228600"/>
                      <a:pt x="332266" y="227330"/>
                    </a:cubicBezTo>
                    <a:cubicBezTo>
                      <a:pt x="324646" y="224790"/>
                      <a:pt x="313216" y="210820"/>
                      <a:pt x="311946" y="203200"/>
                    </a:cubicBezTo>
                    <a:cubicBezTo>
                      <a:pt x="310676" y="196850"/>
                      <a:pt x="315756" y="185420"/>
                      <a:pt x="322106" y="181610"/>
                    </a:cubicBezTo>
                    <a:cubicBezTo>
                      <a:pt x="328456" y="177800"/>
                      <a:pt x="346236" y="177800"/>
                      <a:pt x="352586" y="181610"/>
                    </a:cubicBezTo>
                    <a:cubicBezTo>
                      <a:pt x="358936" y="185420"/>
                      <a:pt x="364016" y="195580"/>
                      <a:pt x="362746" y="203200"/>
                    </a:cubicBezTo>
                    <a:cubicBezTo>
                      <a:pt x="361476" y="210820"/>
                      <a:pt x="355126" y="222250"/>
                      <a:pt x="344966" y="226060"/>
                    </a:cubicBezTo>
                    <a:cubicBezTo>
                      <a:pt x="328456" y="232410"/>
                      <a:pt x="291626" y="218440"/>
                      <a:pt x="256066" y="203200"/>
                    </a:cubicBezTo>
                    <a:cubicBezTo>
                      <a:pt x="193836" y="177800"/>
                      <a:pt x="54136" y="85090"/>
                      <a:pt x="19846" y="57150"/>
                    </a:cubicBezTo>
                    <a:cubicBezTo>
                      <a:pt x="9686" y="48260"/>
                      <a:pt x="3336" y="45720"/>
                      <a:pt x="796" y="36830"/>
                    </a:cubicBezTo>
                    <a:cubicBezTo>
                      <a:pt x="-1744" y="27940"/>
                      <a:pt x="2066" y="10160"/>
                      <a:pt x="8416" y="3810"/>
                    </a:cubicBezTo>
                    <a:cubicBezTo>
                      <a:pt x="16036" y="-1270"/>
                      <a:pt x="36356" y="-1270"/>
                      <a:pt x="42706" y="3810"/>
                    </a:cubicBezTo>
                    <a:cubicBezTo>
                      <a:pt x="49056" y="8890"/>
                      <a:pt x="47786" y="36830"/>
                      <a:pt x="47786" y="36830"/>
                    </a:cubicBezTo>
                  </a:path>
                </a:pathLst>
              </a:custGeom>
              <a:solidFill>
                <a:srgbClr val="9BA0A5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53" id="53"/>
            <p:cNvGrpSpPr/>
            <p:nvPr/>
          </p:nvGrpSpPr>
          <p:grpSpPr>
            <a:xfrm rot="0">
              <a:off x="2180608" y="1607180"/>
              <a:ext cx="344810" cy="364236"/>
              <a:chOff x="0" y="0"/>
              <a:chExt cx="450850" cy="476250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50132" y="50554"/>
                <a:ext cx="350167" cy="375602"/>
              </a:xfrm>
              <a:custGeom>
                <a:avLst/>
                <a:gdLst/>
                <a:ahLst/>
                <a:cxnLst/>
                <a:rect r="r" b="b" t="t" l="l"/>
                <a:pathLst>
                  <a:path h="375602" w="350167">
                    <a:moveTo>
                      <a:pt x="17178" y="326636"/>
                    </a:moveTo>
                    <a:cubicBezTo>
                      <a:pt x="274988" y="54856"/>
                      <a:pt x="286418" y="16756"/>
                      <a:pt x="306738" y="7866"/>
                    </a:cubicBezTo>
                    <a:cubicBezTo>
                      <a:pt x="319438" y="1516"/>
                      <a:pt x="338488" y="4056"/>
                      <a:pt x="344838" y="10406"/>
                    </a:cubicBezTo>
                    <a:cubicBezTo>
                      <a:pt x="349918" y="15486"/>
                      <a:pt x="341028" y="43426"/>
                      <a:pt x="342298" y="43426"/>
                    </a:cubicBezTo>
                    <a:cubicBezTo>
                      <a:pt x="343568" y="43426"/>
                      <a:pt x="349918" y="34536"/>
                      <a:pt x="348648" y="33266"/>
                    </a:cubicBezTo>
                    <a:cubicBezTo>
                      <a:pt x="347378" y="33266"/>
                      <a:pt x="330868" y="51046"/>
                      <a:pt x="323248" y="51046"/>
                    </a:cubicBezTo>
                    <a:cubicBezTo>
                      <a:pt x="315628" y="51046"/>
                      <a:pt x="306738" y="44696"/>
                      <a:pt x="302928" y="38346"/>
                    </a:cubicBezTo>
                    <a:cubicBezTo>
                      <a:pt x="299118" y="33266"/>
                      <a:pt x="299118" y="21836"/>
                      <a:pt x="301658" y="15486"/>
                    </a:cubicBezTo>
                    <a:cubicBezTo>
                      <a:pt x="304198" y="9136"/>
                      <a:pt x="313088" y="1516"/>
                      <a:pt x="320708" y="246"/>
                    </a:cubicBezTo>
                    <a:cubicBezTo>
                      <a:pt x="327058" y="-1024"/>
                      <a:pt x="338488" y="2786"/>
                      <a:pt x="343568" y="7866"/>
                    </a:cubicBezTo>
                    <a:cubicBezTo>
                      <a:pt x="347378" y="12946"/>
                      <a:pt x="351188" y="24376"/>
                      <a:pt x="349918" y="30726"/>
                    </a:cubicBezTo>
                    <a:cubicBezTo>
                      <a:pt x="347378" y="38346"/>
                      <a:pt x="341028" y="47236"/>
                      <a:pt x="333408" y="49776"/>
                    </a:cubicBezTo>
                    <a:cubicBezTo>
                      <a:pt x="327058" y="52316"/>
                      <a:pt x="315628" y="51046"/>
                      <a:pt x="310548" y="47236"/>
                    </a:cubicBezTo>
                    <a:cubicBezTo>
                      <a:pt x="304198" y="42156"/>
                      <a:pt x="299118" y="33266"/>
                      <a:pt x="299118" y="25646"/>
                    </a:cubicBezTo>
                    <a:cubicBezTo>
                      <a:pt x="299118" y="18026"/>
                      <a:pt x="309278" y="4056"/>
                      <a:pt x="316898" y="1516"/>
                    </a:cubicBezTo>
                    <a:cubicBezTo>
                      <a:pt x="324518" y="-1024"/>
                      <a:pt x="339758" y="4056"/>
                      <a:pt x="344838" y="10406"/>
                    </a:cubicBezTo>
                    <a:cubicBezTo>
                      <a:pt x="348648" y="15486"/>
                      <a:pt x="351188" y="23106"/>
                      <a:pt x="348648" y="33266"/>
                    </a:cubicBezTo>
                    <a:cubicBezTo>
                      <a:pt x="344838" y="52316"/>
                      <a:pt x="316898" y="81526"/>
                      <a:pt x="290228" y="114546"/>
                    </a:cubicBezTo>
                    <a:cubicBezTo>
                      <a:pt x="240698" y="174236"/>
                      <a:pt x="104808" y="321556"/>
                      <a:pt x="62898" y="355846"/>
                    </a:cubicBezTo>
                    <a:cubicBezTo>
                      <a:pt x="48928" y="367276"/>
                      <a:pt x="42578" y="372356"/>
                      <a:pt x="32418" y="374896"/>
                    </a:cubicBezTo>
                    <a:cubicBezTo>
                      <a:pt x="24798" y="376166"/>
                      <a:pt x="14638" y="376166"/>
                      <a:pt x="9558" y="371086"/>
                    </a:cubicBezTo>
                    <a:cubicBezTo>
                      <a:pt x="3208" y="366006"/>
                      <a:pt x="-1872" y="350766"/>
                      <a:pt x="668" y="343146"/>
                    </a:cubicBezTo>
                    <a:cubicBezTo>
                      <a:pt x="1938" y="336796"/>
                      <a:pt x="17178" y="326636"/>
                      <a:pt x="17178" y="326636"/>
                    </a:cubicBezTo>
                  </a:path>
                </a:pathLst>
              </a:custGeom>
              <a:solidFill>
                <a:srgbClr val="9BA0A5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55" id="55"/>
            <p:cNvGrpSpPr/>
            <p:nvPr/>
          </p:nvGrpSpPr>
          <p:grpSpPr>
            <a:xfrm rot="0">
              <a:off x="1974693" y="1448859"/>
              <a:ext cx="530327" cy="378805"/>
              <a:chOff x="0" y="0"/>
              <a:chExt cx="693420" cy="495300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50588" y="50607"/>
                <a:ext cx="590959" cy="394846"/>
              </a:xfrm>
              <a:custGeom>
                <a:avLst/>
                <a:gdLst/>
                <a:ahLst/>
                <a:cxnLst/>
                <a:rect r="r" b="b" t="t" l="l"/>
                <a:pathLst>
                  <a:path h="394846" w="590959">
                    <a:moveTo>
                      <a:pt x="21802" y="317693"/>
                    </a:moveTo>
                    <a:cubicBezTo>
                      <a:pt x="24342" y="346903"/>
                      <a:pt x="17992" y="330393"/>
                      <a:pt x="20532" y="324043"/>
                    </a:cubicBezTo>
                    <a:cubicBezTo>
                      <a:pt x="23072" y="316423"/>
                      <a:pt x="34502" y="306263"/>
                      <a:pt x="42122" y="304993"/>
                    </a:cubicBezTo>
                    <a:cubicBezTo>
                      <a:pt x="49742" y="303723"/>
                      <a:pt x="59902" y="308803"/>
                      <a:pt x="64982" y="313883"/>
                    </a:cubicBezTo>
                    <a:cubicBezTo>
                      <a:pt x="68792" y="320233"/>
                      <a:pt x="72602" y="335473"/>
                      <a:pt x="67522" y="341823"/>
                    </a:cubicBezTo>
                    <a:cubicBezTo>
                      <a:pt x="61172" y="349443"/>
                      <a:pt x="23072" y="355793"/>
                      <a:pt x="16722" y="349443"/>
                    </a:cubicBezTo>
                    <a:cubicBezTo>
                      <a:pt x="10372" y="340553"/>
                      <a:pt x="26882" y="297373"/>
                      <a:pt x="35772" y="287213"/>
                    </a:cubicBezTo>
                    <a:cubicBezTo>
                      <a:pt x="42122" y="279593"/>
                      <a:pt x="51012" y="277053"/>
                      <a:pt x="57362" y="277053"/>
                    </a:cubicBezTo>
                    <a:cubicBezTo>
                      <a:pt x="64982" y="278323"/>
                      <a:pt x="73872" y="282133"/>
                      <a:pt x="77682" y="289753"/>
                    </a:cubicBezTo>
                    <a:cubicBezTo>
                      <a:pt x="85302" y="306263"/>
                      <a:pt x="73872" y="372303"/>
                      <a:pt x="62442" y="383733"/>
                    </a:cubicBezTo>
                    <a:cubicBezTo>
                      <a:pt x="56092" y="388813"/>
                      <a:pt x="44662" y="387543"/>
                      <a:pt x="38312" y="385003"/>
                    </a:cubicBezTo>
                    <a:cubicBezTo>
                      <a:pt x="31962" y="382463"/>
                      <a:pt x="25612" y="376113"/>
                      <a:pt x="23072" y="367223"/>
                    </a:cubicBezTo>
                    <a:cubicBezTo>
                      <a:pt x="19262" y="351983"/>
                      <a:pt x="29422" y="318963"/>
                      <a:pt x="35772" y="299913"/>
                    </a:cubicBezTo>
                    <a:cubicBezTo>
                      <a:pt x="40852" y="285943"/>
                      <a:pt x="44662" y="269433"/>
                      <a:pt x="53552" y="265623"/>
                    </a:cubicBezTo>
                    <a:cubicBezTo>
                      <a:pt x="62442" y="261813"/>
                      <a:pt x="81492" y="264353"/>
                      <a:pt x="86572" y="271973"/>
                    </a:cubicBezTo>
                    <a:cubicBezTo>
                      <a:pt x="96732" y="288483"/>
                      <a:pt x="81492" y="363413"/>
                      <a:pt x="67522" y="378653"/>
                    </a:cubicBezTo>
                    <a:cubicBezTo>
                      <a:pt x="61172" y="387543"/>
                      <a:pt x="48472" y="391353"/>
                      <a:pt x="40852" y="388813"/>
                    </a:cubicBezTo>
                    <a:cubicBezTo>
                      <a:pt x="33232" y="387543"/>
                      <a:pt x="25612" y="377383"/>
                      <a:pt x="21802" y="367223"/>
                    </a:cubicBezTo>
                    <a:cubicBezTo>
                      <a:pt x="16722" y="350713"/>
                      <a:pt x="19262" y="308803"/>
                      <a:pt x="28152" y="292293"/>
                    </a:cubicBezTo>
                    <a:cubicBezTo>
                      <a:pt x="33232" y="282133"/>
                      <a:pt x="42122" y="273243"/>
                      <a:pt x="49742" y="273243"/>
                    </a:cubicBezTo>
                    <a:cubicBezTo>
                      <a:pt x="58632" y="273243"/>
                      <a:pt x="73872" y="287213"/>
                      <a:pt x="77682" y="298643"/>
                    </a:cubicBezTo>
                    <a:cubicBezTo>
                      <a:pt x="82762" y="315153"/>
                      <a:pt x="68792" y="350713"/>
                      <a:pt x="58632" y="364683"/>
                    </a:cubicBezTo>
                    <a:cubicBezTo>
                      <a:pt x="52282" y="372303"/>
                      <a:pt x="42122" y="379923"/>
                      <a:pt x="34502" y="379923"/>
                    </a:cubicBezTo>
                    <a:cubicBezTo>
                      <a:pt x="26882" y="378653"/>
                      <a:pt x="14182" y="367223"/>
                      <a:pt x="10372" y="355793"/>
                    </a:cubicBezTo>
                    <a:cubicBezTo>
                      <a:pt x="5292" y="340553"/>
                      <a:pt x="12912" y="304993"/>
                      <a:pt x="21802" y="293563"/>
                    </a:cubicBezTo>
                    <a:cubicBezTo>
                      <a:pt x="28152" y="285943"/>
                      <a:pt x="38312" y="280863"/>
                      <a:pt x="45932" y="282133"/>
                    </a:cubicBezTo>
                    <a:cubicBezTo>
                      <a:pt x="54822" y="283403"/>
                      <a:pt x="71332" y="297373"/>
                      <a:pt x="75142" y="307533"/>
                    </a:cubicBezTo>
                    <a:cubicBezTo>
                      <a:pt x="77682" y="316423"/>
                      <a:pt x="73872" y="329123"/>
                      <a:pt x="68792" y="340553"/>
                    </a:cubicBezTo>
                    <a:cubicBezTo>
                      <a:pt x="63712" y="355793"/>
                      <a:pt x="52282" y="385003"/>
                      <a:pt x="39582" y="390083"/>
                    </a:cubicBezTo>
                    <a:cubicBezTo>
                      <a:pt x="29422" y="395163"/>
                      <a:pt x="7832" y="391353"/>
                      <a:pt x="2752" y="381193"/>
                    </a:cubicBezTo>
                    <a:cubicBezTo>
                      <a:pt x="-7408" y="365953"/>
                      <a:pt x="12912" y="297373"/>
                      <a:pt x="25612" y="279593"/>
                    </a:cubicBezTo>
                    <a:cubicBezTo>
                      <a:pt x="33232" y="270703"/>
                      <a:pt x="43392" y="265623"/>
                      <a:pt x="51012" y="265623"/>
                    </a:cubicBezTo>
                    <a:cubicBezTo>
                      <a:pt x="58632" y="266893"/>
                      <a:pt x="66252" y="270703"/>
                      <a:pt x="70062" y="279593"/>
                    </a:cubicBezTo>
                    <a:cubicBezTo>
                      <a:pt x="78952" y="294833"/>
                      <a:pt x="76412" y="358333"/>
                      <a:pt x="64982" y="371033"/>
                    </a:cubicBezTo>
                    <a:cubicBezTo>
                      <a:pt x="58632" y="378653"/>
                      <a:pt x="43392" y="381193"/>
                      <a:pt x="35772" y="377383"/>
                    </a:cubicBezTo>
                    <a:cubicBezTo>
                      <a:pt x="29422" y="374843"/>
                      <a:pt x="23072" y="365953"/>
                      <a:pt x="20532" y="353253"/>
                    </a:cubicBezTo>
                    <a:cubicBezTo>
                      <a:pt x="16722" y="329123"/>
                      <a:pt x="44662" y="255463"/>
                      <a:pt x="53552" y="230063"/>
                    </a:cubicBezTo>
                    <a:cubicBezTo>
                      <a:pt x="57362" y="218633"/>
                      <a:pt x="58632" y="212283"/>
                      <a:pt x="63712" y="205933"/>
                    </a:cubicBezTo>
                    <a:cubicBezTo>
                      <a:pt x="70062" y="200853"/>
                      <a:pt x="81492" y="193233"/>
                      <a:pt x="90382" y="194503"/>
                    </a:cubicBezTo>
                    <a:cubicBezTo>
                      <a:pt x="99272" y="195773"/>
                      <a:pt x="111972" y="204663"/>
                      <a:pt x="115782" y="216093"/>
                    </a:cubicBezTo>
                    <a:cubicBezTo>
                      <a:pt x="123402" y="238953"/>
                      <a:pt x="100542" y="321503"/>
                      <a:pt x="84032" y="343093"/>
                    </a:cubicBezTo>
                    <a:cubicBezTo>
                      <a:pt x="76412" y="354523"/>
                      <a:pt x="63712" y="362143"/>
                      <a:pt x="54822" y="359603"/>
                    </a:cubicBezTo>
                    <a:cubicBezTo>
                      <a:pt x="47202" y="358333"/>
                      <a:pt x="34502" y="341823"/>
                      <a:pt x="34502" y="332933"/>
                    </a:cubicBezTo>
                    <a:cubicBezTo>
                      <a:pt x="34502" y="325313"/>
                      <a:pt x="47202" y="322773"/>
                      <a:pt x="53552" y="310073"/>
                    </a:cubicBezTo>
                    <a:cubicBezTo>
                      <a:pt x="66252" y="282133"/>
                      <a:pt x="68792" y="176723"/>
                      <a:pt x="85302" y="156403"/>
                    </a:cubicBezTo>
                    <a:cubicBezTo>
                      <a:pt x="90382" y="147513"/>
                      <a:pt x="99272" y="144973"/>
                      <a:pt x="105622" y="144973"/>
                    </a:cubicBezTo>
                    <a:cubicBezTo>
                      <a:pt x="113242" y="146243"/>
                      <a:pt x="124672" y="152593"/>
                      <a:pt x="129752" y="162753"/>
                    </a:cubicBezTo>
                    <a:cubicBezTo>
                      <a:pt x="138642" y="183073"/>
                      <a:pt x="132292" y="265623"/>
                      <a:pt x="115782" y="278323"/>
                    </a:cubicBezTo>
                    <a:cubicBezTo>
                      <a:pt x="106892" y="287213"/>
                      <a:pt x="82762" y="284673"/>
                      <a:pt x="75142" y="275783"/>
                    </a:cubicBezTo>
                    <a:cubicBezTo>
                      <a:pt x="62442" y="258003"/>
                      <a:pt x="92922" y="157673"/>
                      <a:pt x="108162" y="132273"/>
                    </a:cubicBezTo>
                    <a:cubicBezTo>
                      <a:pt x="115782" y="120843"/>
                      <a:pt x="124672" y="113223"/>
                      <a:pt x="133562" y="111953"/>
                    </a:cubicBezTo>
                    <a:cubicBezTo>
                      <a:pt x="141182" y="111953"/>
                      <a:pt x="155152" y="117033"/>
                      <a:pt x="160232" y="128463"/>
                    </a:cubicBezTo>
                    <a:cubicBezTo>
                      <a:pt x="170392" y="150053"/>
                      <a:pt x="152612" y="247843"/>
                      <a:pt x="134832" y="261813"/>
                    </a:cubicBezTo>
                    <a:cubicBezTo>
                      <a:pt x="127212" y="268163"/>
                      <a:pt x="111972" y="268163"/>
                      <a:pt x="105622" y="261813"/>
                    </a:cubicBezTo>
                    <a:cubicBezTo>
                      <a:pt x="91652" y="244033"/>
                      <a:pt x="123402" y="106873"/>
                      <a:pt x="139912" y="84013"/>
                    </a:cubicBezTo>
                    <a:cubicBezTo>
                      <a:pt x="144992" y="75123"/>
                      <a:pt x="151342" y="72583"/>
                      <a:pt x="157692" y="71313"/>
                    </a:cubicBezTo>
                    <a:cubicBezTo>
                      <a:pt x="165312" y="71313"/>
                      <a:pt x="175472" y="75123"/>
                      <a:pt x="180552" y="80203"/>
                    </a:cubicBezTo>
                    <a:cubicBezTo>
                      <a:pt x="184362" y="85283"/>
                      <a:pt x="188172" y="96713"/>
                      <a:pt x="185632" y="103063"/>
                    </a:cubicBezTo>
                    <a:cubicBezTo>
                      <a:pt x="184362" y="109413"/>
                      <a:pt x="170392" y="120843"/>
                      <a:pt x="170392" y="120843"/>
                    </a:cubicBezTo>
                    <a:cubicBezTo>
                      <a:pt x="169122" y="119573"/>
                      <a:pt x="184362" y="91633"/>
                      <a:pt x="186902" y="92903"/>
                    </a:cubicBezTo>
                    <a:cubicBezTo>
                      <a:pt x="190712" y="94173"/>
                      <a:pt x="176742" y="219903"/>
                      <a:pt x="158962" y="233873"/>
                    </a:cubicBezTo>
                    <a:cubicBezTo>
                      <a:pt x="151342" y="240223"/>
                      <a:pt x="136102" y="237683"/>
                      <a:pt x="129752" y="233873"/>
                    </a:cubicBezTo>
                    <a:cubicBezTo>
                      <a:pt x="124672" y="230063"/>
                      <a:pt x="118322" y="218633"/>
                      <a:pt x="119592" y="212283"/>
                    </a:cubicBezTo>
                    <a:cubicBezTo>
                      <a:pt x="120862" y="203393"/>
                      <a:pt x="137372" y="200853"/>
                      <a:pt x="143722" y="186883"/>
                    </a:cubicBezTo>
                    <a:cubicBezTo>
                      <a:pt x="156422" y="160213"/>
                      <a:pt x="150072" y="66233"/>
                      <a:pt x="164042" y="45913"/>
                    </a:cubicBezTo>
                    <a:cubicBezTo>
                      <a:pt x="169122" y="37023"/>
                      <a:pt x="178012" y="33213"/>
                      <a:pt x="185632" y="33213"/>
                    </a:cubicBezTo>
                    <a:cubicBezTo>
                      <a:pt x="191982" y="33213"/>
                      <a:pt x="202142" y="37023"/>
                      <a:pt x="207222" y="43373"/>
                    </a:cubicBezTo>
                    <a:cubicBezTo>
                      <a:pt x="211032" y="48453"/>
                      <a:pt x="212302" y="59883"/>
                      <a:pt x="211032" y="66233"/>
                    </a:cubicBezTo>
                    <a:cubicBezTo>
                      <a:pt x="208492" y="72583"/>
                      <a:pt x="194522" y="84013"/>
                      <a:pt x="194522" y="82743"/>
                    </a:cubicBezTo>
                    <a:cubicBezTo>
                      <a:pt x="193252" y="82743"/>
                      <a:pt x="208492" y="52263"/>
                      <a:pt x="211032" y="53533"/>
                    </a:cubicBezTo>
                    <a:cubicBezTo>
                      <a:pt x="214842" y="54803"/>
                      <a:pt x="208492" y="134813"/>
                      <a:pt x="195792" y="144973"/>
                    </a:cubicBezTo>
                    <a:cubicBezTo>
                      <a:pt x="189442" y="150053"/>
                      <a:pt x="174202" y="150053"/>
                      <a:pt x="169122" y="143703"/>
                    </a:cubicBezTo>
                    <a:cubicBezTo>
                      <a:pt x="157692" y="129733"/>
                      <a:pt x="178012" y="45913"/>
                      <a:pt x="188172" y="21783"/>
                    </a:cubicBezTo>
                    <a:cubicBezTo>
                      <a:pt x="193252" y="11623"/>
                      <a:pt x="199602" y="2733"/>
                      <a:pt x="207222" y="193"/>
                    </a:cubicBezTo>
                    <a:cubicBezTo>
                      <a:pt x="216112" y="-1077"/>
                      <a:pt x="231352" y="4003"/>
                      <a:pt x="236432" y="14163"/>
                    </a:cubicBezTo>
                    <a:cubicBezTo>
                      <a:pt x="249132" y="33213"/>
                      <a:pt x="245322" y="128463"/>
                      <a:pt x="230082" y="142433"/>
                    </a:cubicBezTo>
                    <a:cubicBezTo>
                      <a:pt x="222462" y="148783"/>
                      <a:pt x="203412" y="144973"/>
                      <a:pt x="198332" y="139893"/>
                    </a:cubicBezTo>
                    <a:cubicBezTo>
                      <a:pt x="193252" y="134813"/>
                      <a:pt x="194522" y="124653"/>
                      <a:pt x="194522" y="113223"/>
                    </a:cubicBezTo>
                    <a:cubicBezTo>
                      <a:pt x="194522" y="91633"/>
                      <a:pt x="200872" y="38293"/>
                      <a:pt x="213572" y="19243"/>
                    </a:cubicBezTo>
                    <a:cubicBezTo>
                      <a:pt x="221192" y="7813"/>
                      <a:pt x="233892" y="193"/>
                      <a:pt x="244052" y="193"/>
                    </a:cubicBezTo>
                    <a:cubicBezTo>
                      <a:pt x="252942" y="-1077"/>
                      <a:pt x="264372" y="4003"/>
                      <a:pt x="269452" y="12893"/>
                    </a:cubicBezTo>
                    <a:cubicBezTo>
                      <a:pt x="277072" y="25593"/>
                      <a:pt x="274532" y="54803"/>
                      <a:pt x="273262" y="77663"/>
                    </a:cubicBezTo>
                    <a:cubicBezTo>
                      <a:pt x="271992" y="106873"/>
                      <a:pt x="271992" y="156403"/>
                      <a:pt x="258022" y="172913"/>
                    </a:cubicBezTo>
                    <a:cubicBezTo>
                      <a:pt x="250402" y="183073"/>
                      <a:pt x="228812" y="190693"/>
                      <a:pt x="223732" y="185613"/>
                    </a:cubicBezTo>
                    <a:cubicBezTo>
                      <a:pt x="211032" y="175453"/>
                      <a:pt x="238972" y="58613"/>
                      <a:pt x="256752" y="38293"/>
                    </a:cubicBezTo>
                    <a:cubicBezTo>
                      <a:pt x="264372" y="29403"/>
                      <a:pt x="275802" y="25593"/>
                      <a:pt x="283422" y="26863"/>
                    </a:cubicBezTo>
                    <a:cubicBezTo>
                      <a:pt x="292312" y="28133"/>
                      <a:pt x="301202" y="37023"/>
                      <a:pt x="306282" y="48453"/>
                    </a:cubicBezTo>
                    <a:cubicBezTo>
                      <a:pt x="316442" y="77663"/>
                      <a:pt x="308822" y="190693"/>
                      <a:pt x="292312" y="212283"/>
                    </a:cubicBezTo>
                    <a:cubicBezTo>
                      <a:pt x="284692" y="219903"/>
                      <a:pt x="269452" y="224983"/>
                      <a:pt x="264372" y="219903"/>
                    </a:cubicBezTo>
                    <a:cubicBezTo>
                      <a:pt x="252942" y="209743"/>
                      <a:pt x="279612" y="99253"/>
                      <a:pt x="296122" y="77663"/>
                    </a:cubicBezTo>
                    <a:cubicBezTo>
                      <a:pt x="303742" y="67503"/>
                      <a:pt x="313902" y="63693"/>
                      <a:pt x="322792" y="64963"/>
                    </a:cubicBezTo>
                    <a:cubicBezTo>
                      <a:pt x="330412" y="64963"/>
                      <a:pt x="339302" y="72583"/>
                      <a:pt x="343112" y="84013"/>
                    </a:cubicBezTo>
                    <a:cubicBezTo>
                      <a:pt x="354542" y="110683"/>
                      <a:pt x="348192" y="227523"/>
                      <a:pt x="332952" y="249113"/>
                    </a:cubicBezTo>
                    <a:cubicBezTo>
                      <a:pt x="325332" y="258003"/>
                      <a:pt x="311362" y="264353"/>
                      <a:pt x="306282" y="260543"/>
                    </a:cubicBezTo>
                    <a:cubicBezTo>
                      <a:pt x="294852" y="250383"/>
                      <a:pt x="317712" y="138623"/>
                      <a:pt x="331682" y="111953"/>
                    </a:cubicBezTo>
                    <a:cubicBezTo>
                      <a:pt x="339302" y="99253"/>
                      <a:pt x="346922" y="90363"/>
                      <a:pt x="355812" y="87823"/>
                    </a:cubicBezTo>
                    <a:cubicBezTo>
                      <a:pt x="364702" y="86553"/>
                      <a:pt x="377402" y="90363"/>
                      <a:pt x="385022" y="100523"/>
                    </a:cubicBezTo>
                    <a:cubicBezTo>
                      <a:pt x="401532" y="125923"/>
                      <a:pt x="398992" y="280863"/>
                      <a:pt x="379942" y="299913"/>
                    </a:cubicBezTo>
                    <a:cubicBezTo>
                      <a:pt x="372322" y="307533"/>
                      <a:pt x="354542" y="307533"/>
                      <a:pt x="348192" y="301183"/>
                    </a:cubicBezTo>
                    <a:cubicBezTo>
                      <a:pt x="332952" y="284673"/>
                      <a:pt x="348192" y="165293"/>
                      <a:pt x="364702" y="139893"/>
                    </a:cubicBezTo>
                    <a:cubicBezTo>
                      <a:pt x="372322" y="128463"/>
                      <a:pt x="385022" y="123383"/>
                      <a:pt x="393912" y="123383"/>
                    </a:cubicBezTo>
                    <a:cubicBezTo>
                      <a:pt x="404072" y="124653"/>
                      <a:pt x="415502" y="133543"/>
                      <a:pt x="421852" y="143703"/>
                    </a:cubicBezTo>
                    <a:cubicBezTo>
                      <a:pt x="430742" y="162753"/>
                      <a:pt x="425662" y="204663"/>
                      <a:pt x="425662" y="231333"/>
                    </a:cubicBezTo>
                    <a:cubicBezTo>
                      <a:pt x="425662" y="256733"/>
                      <a:pt x="430742" y="291023"/>
                      <a:pt x="420582" y="299913"/>
                    </a:cubicBezTo>
                    <a:cubicBezTo>
                      <a:pt x="414232" y="306263"/>
                      <a:pt x="396452" y="306263"/>
                      <a:pt x="390102" y="301183"/>
                    </a:cubicBezTo>
                    <a:cubicBezTo>
                      <a:pt x="383752" y="296103"/>
                      <a:pt x="381212" y="285943"/>
                      <a:pt x="381212" y="273243"/>
                    </a:cubicBezTo>
                    <a:cubicBezTo>
                      <a:pt x="379942" y="246573"/>
                      <a:pt x="397722" y="161483"/>
                      <a:pt x="411692" y="142433"/>
                    </a:cubicBezTo>
                    <a:cubicBezTo>
                      <a:pt x="416772" y="134813"/>
                      <a:pt x="423122" y="132273"/>
                      <a:pt x="429472" y="131003"/>
                    </a:cubicBezTo>
                    <a:cubicBezTo>
                      <a:pt x="437092" y="131003"/>
                      <a:pt x="447252" y="134813"/>
                      <a:pt x="452332" y="139893"/>
                    </a:cubicBezTo>
                    <a:cubicBezTo>
                      <a:pt x="456142" y="144973"/>
                      <a:pt x="458682" y="156403"/>
                      <a:pt x="457412" y="162753"/>
                    </a:cubicBezTo>
                    <a:cubicBezTo>
                      <a:pt x="454872" y="170373"/>
                      <a:pt x="442172" y="180533"/>
                      <a:pt x="440902" y="180533"/>
                    </a:cubicBezTo>
                    <a:cubicBezTo>
                      <a:pt x="440902" y="180533"/>
                      <a:pt x="454872" y="155133"/>
                      <a:pt x="458682" y="156403"/>
                    </a:cubicBezTo>
                    <a:cubicBezTo>
                      <a:pt x="467572" y="158943"/>
                      <a:pt x="467572" y="322773"/>
                      <a:pt x="456142" y="327853"/>
                    </a:cubicBezTo>
                    <a:cubicBezTo>
                      <a:pt x="451062" y="329123"/>
                      <a:pt x="444712" y="310073"/>
                      <a:pt x="438362" y="308803"/>
                    </a:cubicBezTo>
                    <a:cubicBezTo>
                      <a:pt x="430742" y="307533"/>
                      <a:pt x="418042" y="326583"/>
                      <a:pt x="412962" y="322773"/>
                    </a:cubicBezTo>
                    <a:cubicBezTo>
                      <a:pt x="402802" y="316423"/>
                      <a:pt x="419312" y="216093"/>
                      <a:pt x="432012" y="185613"/>
                    </a:cubicBezTo>
                    <a:cubicBezTo>
                      <a:pt x="438362" y="166563"/>
                      <a:pt x="448522" y="148783"/>
                      <a:pt x="459952" y="144973"/>
                    </a:cubicBezTo>
                    <a:cubicBezTo>
                      <a:pt x="468842" y="142433"/>
                      <a:pt x="487892" y="150053"/>
                      <a:pt x="490432" y="157673"/>
                    </a:cubicBezTo>
                    <a:cubicBezTo>
                      <a:pt x="494242" y="165293"/>
                      <a:pt x="475192" y="191963"/>
                      <a:pt x="476462" y="193233"/>
                    </a:cubicBezTo>
                    <a:cubicBezTo>
                      <a:pt x="477732" y="193233"/>
                      <a:pt x="490432" y="167833"/>
                      <a:pt x="494242" y="169103"/>
                    </a:cubicBezTo>
                    <a:cubicBezTo>
                      <a:pt x="496782" y="170373"/>
                      <a:pt x="495512" y="188153"/>
                      <a:pt x="495512" y="203393"/>
                    </a:cubicBezTo>
                    <a:cubicBezTo>
                      <a:pt x="495512" y="232603"/>
                      <a:pt x="501862" y="317693"/>
                      <a:pt x="487892" y="326583"/>
                    </a:cubicBezTo>
                    <a:cubicBezTo>
                      <a:pt x="481542" y="331663"/>
                      <a:pt x="463762" y="325313"/>
                      <a:pt x="458682" y="316423"/>
                    </a:cubicBezTo>
                    <a:cubicBezTo>
                      <a:pt x="448522" y="301183"/>
                      <a:pt x="456142" y="252923"/>
                      <a:pt x="461222" y="224983"/>
                    </a:cubicBezTo>
                    <a:cubicBezTo>
                      <a:pt x="465032" y="202123"/>
                      <a:pt x="471382" y="170373"/>
                      <a:pt x="484082" y="161483"/>
                    </a:cubicBezTo>
                    <a:cubicBezTo>
                      <a:pt x="491702" y="156403"/>
                      <a:pt x="506942" y="156403"/>
                      <a:pt x="512022" y="161483"/>
                    </a:cubicBezTo>
                    <a:cubicBezTo>
                      <a:pt x="519642" y="167833"/>
                      <a:pt x="517102" y="199583"/>
                      <a:pt x="518372" y="199583"/>
                    </a:cubicBezTo>
                    <a:cubicBezTo>
                      <a:pt x="518372" y="199583"/>
                      <a:pt x="518372" y="169103"/>
                      <a:pt x="519642" y="169103"/>
                    </a:cubicBezTo>
                    <a:cubicBezTo>
                      <a:pt x="522182" y="169103"/>
                      <a:pt x="525992" y="184343"/>
                      <a:pt x="527262" y="194503"/>
                    </a:cubicBezTo>
                    <a:cubicBezTo>
                      <a:pt x="531072" y="214823"/>
                      <a:pt x="538692" y="269433"/>
                      <a:pt x="528532" y="282133"/>
                    </a:cubicBezTo>
                    <a:cubicBezTo>
                      <a:pt x="522182" y="291023"/>
                      <a:pt x="501862" y="294833"/>
                      <a:pt x="498052" y="289753"/>
                    </a:cubicBezTo>
                    <a:cubicBezTo>
                      <a:pt x="489162" y="280863"/>
                      <a:pt x="506942" y="212283"/>
                      <a:pt x="519642" y="200853"/>
                    </a:cubicBezTo>
                    <a:cubicBezTo>
                      <a:pt x="525992" y="194503"/>
                      <a:pt x="536152" y="194503"/>
                      <a:pt x="542502" y="195773"/>
                    </a:cubicBezTo>
                    <a:cubicBezTo>
                      <a:pt x="550122" y="198313"/>
                      <a:pt x="555202" y="204663"/>
                      <a:pt x="560282" y="212283"/>
                    </a:cubicBezTo>
                    <a:cubicBezTo>
                      <a:pt x="566632" y="223713"/>
                      <a:pt x="576792" y="255463"/>
                      <a:pt x="571712" y="260543"/>
                    </a:cubicBezTo>
                    <a:cubicBezTo>
                      <a:pt x="566632" y="265623"/>
                      <a:pt x="539962" y="260543"/>
                      <a:pt x="536152" y="254193"/>
                    </a:cubicBezTo>
                    <a:cubicBezTo>
                      <a:pt x="532342" y="246573"/>
                      <a:pt x="545042" y="218633"/>
                      <a:pt x="553932" y="214823"/>
                    </a:cubicBezTo>
                    <a:cubicBezTo>
                      <a:pt x="562822" y="211013"/>
                      <a:pt x="581872" y="217363"/>
                      <a:pt x="586952" y="223713"/>
                    </a:cubicBezTo>
                    <a:cubicBezTo>
                      <a:pt x="592032" y="230063"/>
                      <a:pt x="590762" y="246573"/>
                      <a:pt x="585682" y="252923"/>
                    </a:cubicBezTo>
                    <a:cubicBezTo>
                      <a:pt x="580602" y="259273"/>
                      <a:pt x="564092" y="263083"/>
                      <a:pt x="556472" y="261813"/>
                    </a:cubicBezTo>
                    <a:cubicBezTo>
                      <a:pt x="548852" y="259273"/>
                      <a:pt x="542502" y="250383"/>
                      <a:pt x="541232" y="244033"/>
                    </a:cubicBezTo>
                    <a:cubicBezTo>
                      <a:pt x="538692" y="236413"/>
                      <a:pt x="542502" y="224983"/>
                      <a:pt x="546312" y="219903"/>
                    </a:cubicBezTo>
                    <a:cubicBezTo>
                      <a:pt x="551392" y="214823"/>
                      <a:pt x="562822" y="211013"/>
                      <a:pt x="569172" y="212283"/>
                    </a:cubicBezTo>
                    <a:cubicBezTo>
                      <a:pt x="576792" y="214823"/>
                      <a:pt x="589492" y="226253"/>
                      <a:pt x="590762" y="235143"/>
                    </a:cubicBezTo>
                    <a:cubicBezTo>
                      <a:pt x="592032" y="241493"/>
                      <a:pt x="586952" y="251653"/>
                      <a:pt x="581872" y="256733"/>
                    </a:cubicBezTo>
                    <a:cubicBezTo>
                      <a:pt x="576792" y="261813"/>
                      <a:pt x="565362" y="264353"/>
                      <a:pt x="559012" y="261813"/>
                    </a:cubicBezTo>
                    <a:cubicBezTo>
                      <a:pt x="552662" y="260543"/>
                      <a:pt x="543772" y="252923"/>
                      <a:pt x="541232" y="246573"/>
                    </a:cubicBezTo>
                    <a:cubicBezTo>
                      <a:pt x="538692" y="238953"/>
                      <a:pt x="541232" y="227523"/>
                      <a:pt x="545042" y="222443"/>
                    </a:cubicBezTo>
                    <a:cubicBezTo>
                      <a:pt x="548852" y="217363"/>
                      <a:pt x="559012" y="212283"/>
                      <a:pt x="566632" y="212283"/>
                    </a:cubicBezTo>
                    <a:cubicBezTo>
                      <a:pt x="572982" y="212283"/>
                      <a:pt x="584412" y="217363"/>
                      <a:pt x="586952" y="223713"/>
                    </a:cubicBezTo>
                    <a:cubicBezTo>
                      <a:pt x="592032" y="236413"/>
                      <a:pt x="580602" y="284673"/>
                      <a:pt x="567902" y="293563"/>
                    </a:cubicBezTo>
                    <a:cubicBezTo>
                      <a:pt x="557742" y="299913"/>
                      <a:pt x="538692" y="298643"/>
                      <a:pt x="529802" y="289753"/>
                    </a:cubicBezTo>
                    <a:cubicBezTo>
                      <a:pt x="517102" y="277053"/>
                      <a:pt x="506942" y="218633"/>
                      <a:pt x="515832" y="204663"/>
                    </a:cubicBezTo>
                    <a:cubicBezTo>
                      <a:pt x="520912" y="197043"/>
                      <a:pt x="534882" y="193233"/>
                      <a:pt x="542502" y="195773"/>
                    </a:cubicBezTo>
                    <a:cubicBezTo>
                      <a:pt x="551392" y="198313"/>
                      <a:pt x="559012" y="211013"/>
                      <a:pt x="561552" y="223713"/>
                    </a:cubicBezTo>
                    <a:cubicBezTo>
                      <a:pt x="564092" y="246573"/>
                      <a:pt x="551392" y="306263"/>
                      <a:pt x="536152" y="321503"/>
                    </a:cubicBezTo>
                    <a:cubicBezTo>
                      <a:pt x="528532" y="330393"/>
                      <a:pt x="514562" y="335473"/>
                      <a:pt x="504402" y="331663"/>
                    </a:cubicBezTo>
                    <a:cubicBezTo>
                      <a:pt x="492972" y="326583"/>
                      <a:pt x="482812" y="303723"/>
                      <a:pt x="477732" y="282133"/>
                    </a:cubicBezTo>
                    <a:cubicBezTo>
                      <a:pt x="470112" y="252923"/>
                      <a:pt x="466302" y="181803"/>
                      <a:pt x="479002" y="166563"/>
                    </a:cubicBezTo>
                    <a:cubicBezTo>
                      <a:pt x="485352" y="157673"/>
                      <a:pt x="499322" y="156403"/>
                      <a:pt x="506942" y="158943"/>
                    </a:cubicBezTo>
                    <a:cubicBezTo>
                      <a:pt x="514562" y="161483"/>
                      <a:pt x="520912" y="170373"/>
                      <a:pt x="523452" y="181803"/>
                    </a:cubicBezTo>
                    <a:cubicBezTo>
                      <a:pt x="531072" y="212283"/>
                      <a:pt x="509482" y="332933"/>
                      <a:pt x="491702" y="354523"/>
                    </a:cubicBezTo>
                    <a:cubicBezTo>
                      <a:pt x="485352" y="362143"/>
                      <a:pt x="475192" y="363413"/>
                      <a:pt x="467572" y="363413"/>
                    </a:cubicBezTo>
                    <a:cubicBezTo>
                      <a:pt x="459952" y="362143"/>
                      <a:pt x="448522" y="354523"/>
                      <a:pt x="442172" y="346903"/>
                    </a:cubicBezTo>
                    <a:cubicBezTo>
                      <a:pt x="437092" y="338013"/>
                      <a:pt x="438362" y="326583"/>
                      <a:pt x="437092" y="311343"/>
                    </a:cubicBezTo>
                    <a:cubicBezTo>
                      <a:pt x="435822" y="280863"/>
                      <a:pt x="435822" y="203393"/>
                      <a:pt x="443442" y="175453"/>
                    </a:cubicBezTo>
                    <a:cubicBezTo>
                      <a:pt x="447252" y="161483"/>
                      <a:pt x="451062" y="148783"/>
                      <a:pt x="459952" y="144973"/>
                    </a:cubicBezTo>
                    <a:cubicBezTo>
                      <a:pt x="466302" y="142433"/>
                      <a:pt x="481542" y="143703"/>
                      <a:pt x="487892" y="152593"/>
                    </a:cubicBezTo>
                    <a:cubicBezTo>
                      <a:pt x="501862" y="175453"/>
                      <a:pt x="475192" y="332933"/>
                      <a:pt x="452332" y="353253"/>
                    </a:cubicBezTo>
                    <a:cubicBezTo>
                      <a:pt x="443442" y="360873"/>
                      <a:pt x="428202" y="359603"/>
                      <a:pt x="420582" y="355793"/>
                    </a:cubicBezTo>
                    <a:cubicBezTo>
                      <a:pt x="412962" y="350713"/>
                      <a:pt x="409152" y="340553"/>
                      <a:pt x="405342" y="325313"/>
                    </a:cubicBezTo>
                    <a:cubicBezTo>
                      <a:pt x="397722" y="293563"/>
                      <a:pt x="395182" y="194503"/>
                      <a:pt x="407882" y="162753"/>
                    </a:cubicBezTo>
                    <a:cubicBezTo>
                      <a:pt x="414232" y="146243"/>
                      <a:pt x="426932" y="131003"/>
                      <a:pt x="435822" y="131003"/>
                    </a:cubicBezTo>
                    <a:cubicBezTo>
                      <a:pt x="443442" y="131003"/>
                      <a:pt x="457412" y="148783"/>
                      <a:pt x="458682" y="156403"/>
                    </a:cubicBezTo>
                    <a:cubicBezTo>
                      <a:pt x="458682" y="165293"/>
                      <a:pt x="445982" y="167833"/>
                      <a:pt x="440902" y="180533"/>
                    </a:cubicBezTo>
                    <a:cubicBezTo>
                      <a:pt x="430742" y="207203"/>
                      <a:pt x="440902" y="301183"/>
                      <a:pt x="425662" y="326583"/>
                    </a:cubicBezTo>
                    <a:cubicBezTo>
                      <a:pt x="416772" y="340553"/>
                      <a:pt x="402802" y="348173"/>
                      <a:pt x="392642" y="348173"/>
                    </a:cubicBezTo>
                    <a:cubicBezTo>
                      <a:pt x="385022" y="348173"/>
                      <a:pt x="376132" y="341823"/>
                      <a:pt x="372322" y="331663"/>
                    </a:cubicBezTo>
                    <a:cubicBezTo>
                      <a:pt x="360892" y="306263"/>
                      <a:pt x="364702" y="188153"/>
                      <a:pt x="381212" y="167833"/>
                    </a:cubicBezTo>
                    <a:cubicBezTo>
                      <a:pt x="388832" y="160213"/>
                      <a:pt x="405342" y="157673"/>
                      <a:pt x="411692" y="162753"/>
                    </a:cubicBezTo>
                    <a:cubicBezTo>
                      <a:pt x="424392" y="174183"/>
                      <a:pt x="404072" y="264353"/>
                      <a:pt x="400262" y="292293"/>
                    </a:cubicBezTo>
                    <a:cubicBezTo>
                      <a:pt x="397722" y="306263"/>
                      <a:pt x="400262" y="315153"/>
                      <a:pt x="393912" y="322773"/>
                    </a:cubicBezTo>
                    <a:cubicBezTo>
                      <a:pt x="387562" y="331663"/>
                      <a:pt x="371052" y="341823"/>
                      <a:pt x="360892" y="340553"/>
                    </a:cubicBezTo>
                    <a:cubicBezTo>
                      <a:pt x="350732" y="340553"/>
                      <a:pt x="339302" y="327853"/>
                      <a:pt x="334222" y="318963"/>
                    </a:cubicBezTo>
                    <a:cubicBezTo>
                      <a:pt x="329142" y="310073"/>
                      <a:pt x="329142" y="302453"/>
                      <a:pt x="327872" y="287213"/>
                    </a:cubicBezTo>
                    <a:cubicBezTo>
                      <a:pt x="326602" y="254193"/>
                      <a:pt x="331682" y="128463"/>
                      <a:pt x="345652" y="124653"/>
                    </a:cubicBezTo>
                    <a:cubicBezTo>
                      <a:pt x="352002" y="122113"/>
                      <a:pt x="367242" y="138623"/>
                      <a:pt x="371052" y="152593"/>
                    </a:cubicBezTo>
                    <a:cubicBezTo>
                      <a:pt x="378672" y="177993"/>
                      <a:pt x="357082" y="250383"/>
                      <a:pt x="346922" y="274513"/>
                    </a:cubicBezTo>
                    <a:cubicBezTo>
                      <a:pt x="341842" y="287213"/>
                      <a:pt x="338032" y="294833"/>
                      <a:pt x="330412" y="299913"/>
                    </a:cubicBezTo>
                    <a:cubicBezTo>
                      <a:pt x="322792" y="303723"/>
                      <a:pt x="312632" y="306263"/>
                      <a:pt x="305012" y="303723"/>
                    </a:cubicBezTo>
                    <a:cubicBezTo>
                      <a:pt x="296122" y="299913"/>
                      <a:pt x="287232" y="292293"/>
                      <a:pt x="283422" y="278323"/>
                    </a:cubicBezTo>
                    <a:cubicBezTo>
                      <a:pt x="271992" y="244033"/>
                      <a:pt x="278342" y="104333"/>
                      <a:pt x="296122" y="77663"/>
                    </a:cubicBezTo>
                    <a:cubicBezTo>
                      <a:pt x="303742" y="67503"/>
                      <a:pt x="313902" y="63693"/>
                      <a:pt x="322792" y="64963"/>
                    </a:cubicBezTo>
                    <a:cubicBezTo>
                      <a:pt x="329142" y="64963"/>
                      <a:pt x="338032" y="68773"/>
                      <a:pt x="341842" y="77663"/>
                    </a:cubicBezTo>
                    <a:cubicBezTo>
                      <a:pt x="350732" y="103063"/>
                      <a:pt x="316442" y="228793"/>
                      <a:pt x="297392" y="252923"/>
                    </a:cubicBezTo>
                    <a:cubicBezTo>
                      <a:pt x="288502" y="263083"/>
                      <a:pt x="278342" y="266893"/>
                      <a:pt x="269452" y="265623"/>
                    </a:cubicBezTo>
                    <a:cubicBezTo>
                      <a:pt x="260562" y="265623"/>
                      <a:pt x="250402" y="258003"/>
                      <a:pt x="245322" y="251653"/>
                    </a:cubicBezTo>
                    <a:cubicBezTo>
                      <a:pt x="240242" y="244033"/>
                      <a:pt x="240242" y="236413"/>
                      <a:pt x="240242" y="223713"/>
                    </a:cubicBezTo>
                    <a:cubicBezTo>
                      <a:pt x="238972" y="197043"/>
                      <a:pt x="249132" y="127193"/>
                      <a:pt x="255482" y="99253"/>
                    </a:cubicBezTo>
                    <a:cubicBezTo>
                      <a:pt x="258022" y="84013"/>
                      <a:pt x="256752" y="71313"/>
                      <a:pt x="264372" y="66233"/>
                    </a:cubicBezTo>
                    <a:cubicBezTo>
                      <a:pt x="271992" y="62423"/>
                      <a:pt x="291042" y="62423"/>
                      <a:pt x="296122" y="70043"/>
                    </a:cubicBezTo>
                    <a:cubicBezTo>
                      <a:pt x="308822" y="86553"/>
                      <a:pt x="278342" y="191963"/>
                      <a:pt x="259292" y="211013"/>
                    </a:cubicBezTo>
                    <a:cubicBezTo>
                      <a:pt x="249132" y="219903"/>
                      <a:pt x="233892" y="223713"/>
                      <a:pt x="225002" y="218633"/>
                    </a:cubicBezTo>
                    <a:cubicBezTo>
                      <a:pt x="214842" y="213553"/>
                      <a:pt x="209762" y="189423"/>
                      <a:pt x="207222" y="170373"/>
                    </a:cubicBezTo>
                    <a:cubicBezTo>
                      <a:pt x="204682" y="143703"/>
                      <a:pt x="216112" y="95443"/>
                      <a:pt x="222462" y="72583"/>
                    </a:cubicBezTo>
                    <a:cubicBezTo>
                      <a:pt x="226272" y="59883"/>
                      <a:pt x="226272" y="49723"/>
                      <a:pt x="233892" y="44643"/>
                    </a:cubicBezTo>
                    <a:cubicBezTo>
                      <a:pt x="238972" y="39563"/>
                      <a:pt x="254212" y="35753"/>
                      <a:pt x="259292" y="42103"/>
                    </a:cubicBezTo>
                    <a:cubicBezTo>
                      <a:pt x="269452" y="54803"/>
                      <a:pt x="237702" y="170373"/>
                      <a:pt x="219922" y="184343"/>
                    </a:cubicBezTo>
                    <a:cubicBezTo>
                      <a:pt x="211032" y="190693"/>
                      <a:pt x="199602" y="189423"/>
                      <a:pt x="193252" y="185613"/>
                    </a:cubicBezTo>
                    <a:cubicBezTo>
                      <a:pt x="185632" y="181803"/>
                      <a:pt x="180552" y="171643"/>
                      <a:pt x="178012" y="158943"/>
                    </a:cubicBezTo>
                    <a:cubicBezTo>
                      <a:pt x="172932" y="133543"/>
                      <a:pt x="179282" y="43373"/>
                      <a:pt x="194522" y="35753"/>
                    </a:cubicBezTo>
                    <a:cubicBezTo>
                      <a:pt x="204682" y="30673"/>
                      <a:pt x="228812" y="43373"/>
                      <a:pt x="233892" y="57343"/>
                    </a:cubicBezTo>
                    <a:cubicBezTo>
                      <a:pt x="242782" y="77663"/>
                      <a:pt x="217382" y="139893"/>
                      <a:pt x="207222" y="161483"/>
                    </a:cubicBezTo>
                    <a:cubicBezTo>
                      <a:pt x="202142" y="172913"/>
                      <a:pt x="198332" y="180533"/>
                      <a:pt x="190712" y="185613"/>
                    </a:cubicBezTo>
                    <a:cubicBezTo>
                      <a:pt x="183092" y="189423"/>
                      <a:pt x="170392" y="193233"/>
                      <a:pt x="162772" y="189423"/>
                    </a:cubicBezTo>
                    <a:cubicBezTo>
                      <a:pt x="153882" y="184343"/>
                      <a:pt x="144992" y="164023"/>
                      <a:pt x="143722" y="147513"/>
                    </a:cubicBezTo>
                    <a:cubicBezTo>
                      <a:pt x="141182" y="124653"/>
                      <a:pt x="151342" y="85283"/>
                      <a:pt x="161502" y="64963"/>
                    </a:cubicBezTo>
                    <a:cubicBezTo>
                      <a:pt x="169122" y="50993"/>
                      <a:pt x="183092" y="33213"/>
                      <a:pt x="190712" y="33213"/>
                    </a:cubicBezTo>
                    <a:cubicBezTo>
                      <a:pt x="198332" y="34483"/>
                      <a:pt x="212302" y="52263"/>
                      <a:pt x="212302" y="59883"/>
                    </a:cubicBezTo>
                    <a:cubicBezTo>
                      <a:pt x="212302" y="68773"/>
                      <a:pt x="199602" y="71313"/>
                      <a:pt x="194522" y="82743"/>
                    </a:cubicBezTo>
                    <a:cubicBezTo>
                      <a:pt x="184362" y="106873"/>
                      <a:pt x="189442" y="183073"/>
                      <a:pt x="176742" y="209743"/>
                    </a:cubicBezTo>
                    <a:cubicBezTo>
                      <a:pt x="170392" y="223713"/>
                      <a:pt x="150072" y="236413"/>
                      <a:pt x="150072" y="237683"/>
                    </a:cubicBezTo>
                    <a:cubicBezTo>
                      <a:pt x="151342" y="237683"/>
                      <a:pt x="167852" y="226253"/>
                      <a:pt x="166582" y="224983"/>
                    </a:cubicBezTo>
                    <a:cubicBezTo>
                      <a:pt x="166582" y="224983"/>
                      <a:pt x="148802" y="238953"/>
                      <a:pt x="141182" y="237683"/>
                    </a:cubicBezTo>
                    <a:cubicBezTo>
                      <a:pt x="133562" y="236413"/>
                      <a:pt x="123402" y="228793"/>
                      <a:pt x="119592" y="218633"/>
                    </a:cubicBezTo>
                    <a:cubicBezTo>
                      <a:pt x="113242" y="197043"/>
                      <a:pt x="128482" y="133543"/>
                      <a:pt x="137372" y="106873"/>
                    </a:cubicBezTo>
                    <a:cubicBezTo>
                      <a:pt x="143722" y="91633"/>
                      <a:pt x="150072" y="72583"/>
                      <a:pt x="157692" y="71313"/>
                    </a:cubicBezTo>
                    <a:cubicBezTo>
                      <a:pt x="166582" y="70043"/>
                      <a:pt x="185632" y="87823"/>
                      <a:pt x="186902" y="96713"/>
                    </a:cubicBezTo>
                    <a:cubicBezTo>
                      <a:pt x="188172" y="104333"/>
                      <a:pt x="172932" y="109413"/>
                      <a:pt x="170392" y="120843"/>
                    </a:cubicBezTo>
                    <a:cubicBezTo>
                      <a:pt x="165312" y="137353"/>
                      <a:pt x="175472" y="164023"/>
                      <a:pt x="172932" y="188153"/>
                    </a:cubicBezTo>
                    <a:cubicBezTo>
                      <a:pt x="167852" y="218633"/>
                      <a:pt x="155152" y="266893"/>
                      <a:pt x="139912" y="285943"/>
                    </a:cubicBezTo>
                    <a:cubicBezTo>
                      <a:pt x="132292" y="296103"/>
                      <a:pt x="120862" y="303723"/>
                      <a:pt x="111972" y="303723"/>
                    </a:cubicBezTo>
                    <a:cubicBezTo>
                      <a:pt x="103082" y="304993"/>
                      <a:pt x="91652" y="298643"/>
                      <a:pt x="86572" y="292293"/>
                    </a:cubicBezTo>
                    <a:cubicBezTo>
                      <a:pt x="82762" y="285943"/>
                      <a:pt x="81492" y="278323"/>
                      <a:pt x="82762" y="266893"/>
                    </a:cubicBezTo>
                    <a:cubicBezTo>
                      <a:pt x="84032" y="242763"/>
                      <a:pt x="103082" y="161483"/>
                      <a:pt x="120862" y="151323"/>
                    </a:cubicBezTo>
                    <a:cubicBezTo>
                      <a:pt x="129752" y="147513"/>
                      <a:pt x="146262" y="152593"/>
                      <a:pt x="152612" y="161483"/>
                    </a:cubicBezTo>
                    <a:cubicBezTo>
                      <a:pt x="162772" y="177993"/>
                      <a:pt x="138642" y="247843"/>
                      <a:pt x="131022" y="271973"/>
                    </a:cubicBezTo>
                    <a:cubicBezTo>
                      <a:pt x="127212" y="283403"/>
                      <a:pt x="125942" y="292293"/>
                      <a:pt x="119592" y="297373"/>
                    </a:cubicBezTo>
                    <a:cubicBezTo>
                      <a:pt x="110702" y="303723"/>
                      <a:pt x="86572" y="308803"/>
                      <a:pt x="77682" y="303723"/>
                    </a:cubicBezTo>
                    <a:cubicBezTo>
                      <a:pt x="68792" y="297373"/>
                      <a:pt x="67522" y="282133"/>
                      <a:pt x="67522" y="265623"/>
                    </a:cubicBezTo>
                    <a:cubicBezTo>
                      <a:pt x="66252" y="238953"/>
                      <a:pt x="73872" y="172913"/>
                      <a:pt x="85302" y="156403"/>
                    </a:cubicBezTo>
                    <a:cubicBezTo>
                      <a:pt x="89112" y="148783"/>
                      <a:pt x="94192" y="147513"/>
                      <a:pt x="99272" y="146243"/>
                    </a:cubicBezTo>
                    <a:cubicBezTo>
                      <a:pt x="106892" y="144973"/>
                      <a:pt x="117052" y="147513"/>
                      <a:pt x="122132" y="152593"/>
                    </a:cubicBezTo>
                    <a:cubicBezTo>
                      <a:pt x="127212" y="156403"/>
                      <a:pt x="129752" y="164023"/>
                      <a:pt x="131022" y="174183"/>
                    </a:cubicBezTo>
                    <a:cubicBezTo>
                      <a:pt x="132292" y="203393"/>
                      <a:pt x="108162" y="306263"/>
                      <a:pt x="89112" y="335473"/>
                    </a:cubicBezTo>
                    <a:cubicBezTo>
                      <a:pt x="81492" y="349443"/>
                      <a:pt x="70062" y="360873"/>
                      <a:pt x="61172" y="360873"/>
                    </a:cubicBezTo>
                    <a:cubicBezTo>
                      <a:pt x="52282" y="359603"/>
                      <a:pt x="37042" y="345633"/>
                      <a:pt x="34502" y="332933"/>
                    </a:cubicBezTo>
                    <a:cubicBezTo>
                      <a:pt x="30692" y="315153"/>
                      <a:pt x="48472" y="271973"/>
                      <a:pt x="57362" y="256733"/>
                    </a:cubicBezTo>
                    <a:cubicBezTo>
                      <a:pt x="63712" y="247843"/>
                      <a:pt x="70062" y="241493"/>
                      <a:pt x="76412" y="238953"/>
                    </a:cubicBezTo>
                    <a:cubicBezTo>
                      <a:pt x="84032" y="236413"/>
                      <a:pt x="98002" y="236413"/>
                      <a:pt x="101812" y="244033"/>
                    </a:cubicBezTo>
                    <a:cubicBezTo>
                      <a:pt x="111972" y="259273"/>
                      <a:pt x="82762" y="354523"/>
                      <a:pt x="64982" y="371033"/>
                    </a:cubicBezTo>
                    <a:cubicBezTo>
                      <a:pt x="56092" y="379923"/>
                      <a:pt x="43392" y="379923"/>
                      <a:pt x="35772" y="377383"/>
                    </a:cubicBezTo>
                    <a:cubicBezTo>
                      <a:pt x="29422" y="376113"/>
                      <a:pt x="23072" y="368493"/>
                      <a:pt x="20532" y="359603"/>
                    </a:cubicBezTo>
                    <a:cubicBezTo>
                      <a:pt x="19262" y="348173"/>
                      <a:pt x="35772" y="326583"/>
                      <a:pt x="35772" y="312613"/>
                    </a:cubicBezTo>
                    <a:cubicBezTo>
                      <a:pt x="34502" y="302453"/>
                      <a:pt x="21802" y="293563"/>
                      <a:pt x="23072" y="285943"/>
                    </a:cubicBezTo>
                    <a:cubicBezTo>
                      <a:pt x="25612" y="277053"/>
                      <a:pt x="42122" y="265623"/>
                      <a:pt x="51012" y="265623"/>
                    </a:cubicBezTo>
                    <a:cubicBezTo>
                      <a:pt x="59902" y="266893"/>
                      <a:pt x="71332" y="278323"/>
                      <a:pt x="73872" y="291023"/>
                    </a:cubicBezTo>
                    <a:cubicBezTo>
                      <a:pt x="78952" y="311343"/>
                      <a:pt x="58632" y="372303"/>
                      <a:pt x="43392" y="386273"/>
                    </a:cubicBezTo>
                    <a:cubicBezTo>
                      <a:pt x="35772" y="393893"/>
                      <a:pt x="23072" y="396433"/>
                      <a:pt x="15452" y="393893"/>
                    </a:cubicBezTo>
                    <a:cubicBezTo>
                      <a:pt x="7832" y="390083"/>
                      <a:pt x="-1058" y="373573"/>
                      <a:pt x="212" y="363413"/>
                    </a:cubicBezTo>
                    <a:cubicBezTo>
                      <a:pt x="1482" y="351983"/>
                      <a:pt x="19262" y="332933"/>
                      <a:pt x="31962" y="327853"/>
                    </a:cubicBezTo>
                    <a:cubicBezTo>
                      <a:pt x="42122" y="324043"/>
                      <a:pt x="59902" y="326583"/>
                      <a:pt x="64982" y="332933"/>
                    </a:cubicBezTo>
                    <a:cubicBezTo>
                      <a:pt x="70062" y="339283"/>
                      <a:pt x="63712" y="362143"/>
                      <a:pt x="56092" y="369763"/>
                    </a:cubicBezTo>
                    <a:cubicBezTo>
                      <a:pt x="49742" y="376113"/>
                      <a:pt x="30692" y="379923"/>
                      <a:pt x="23072" y="376113"/>
                    </a:cubicBezTo>
                    <a:cubicBezTo>
                      <a:pt x="16722" y="372303"/>
                      <a:pt x="11642" y="360873"/>
                      <a:pt x="10372" y="349443"/>
                    </a:cubicBezTo>
                    <a:cubicBezTo>
                      <a:pt x="9102" y="334203"/>
                      <a:pt x="19262" y="298643"/>
                      <a:pt x="29422" y="287213"/>
                    </a:cubicBezTo>
                    <a:cubicBezTo>
                      <a:pt x="38312" y="278323"/>
                      <a:pt x="53552" y="273243"/>
                      <a:pt x="61172" y="275783"/>
                    </a:cubicBezTo>
                    <a:cubicBezTo>
                      <a:pt x="68792" y="278323"/>
                      <a:pt x="75142" y="288483"/>
                      <a:pt x="77682" y="298643"/>
                    </a:cubicBezTo>
                    <a:cubicBezTo>
                      <a:pt x="81492" y="317693"/>
                      <a:pt x="76412" y="373573"/>
                      <a:pt x="63712" y="383733"/>
                    </a:cubicBezTo>
                    <a:cubicBezTo>
                      <a:pt x="56092" y="390083"/>
                      <a:pt x="37042" y="388813"/>
                      <a:pt x="30692" y="383733"/>
                    </a:cubicBezTo>
                    <a:cubicBezTo>
                      <a:pt x="24342" y="378653"/>
                      <a:pt x="23072" y="365953"/>
                      <a:pt x="23072" y="354523"/>
                    </a:cubicBezTo>
                    <a:cubicBezTo>
                      <a:pt x="24342" y="334203"/>
                      <a:pt x="34502" y="287213"/>
                      <a:pt x="44662" y="273243"/>
                    </a:cubicBezTo>
                    <a:cubicBezTo>
                      <a:pt x="51012" y="265623"/>
                      <a:pt x="58632" y="261813"/>
                      <a:pt x="66252" y="261813"/>
                    </a:cubicBezTo>
                    <a:cubicBezTo>
                      <a:pt x="72602" y="261813"/>
                      <a:pt x="82762" y="264353"/>
                      <a:pt x="86572" y="271973"/>
                    </a:cubicBezTo>
                    <a:cubicBezTo>
                      <a:pt x="94192" y="289753"/>
                      <a:pt x="77682" y="372303"/>
                      <a:pt x="62442" y="383733"/>
                    </a:cubicBezTo>
                    <a:cubicBezTo>
                      <a:pt x="53552" y="388813"/>
                      <a:pt x="34502" y="385003"/>
                      <a:pt x="29422" y="377383"/>
                    </a:cubicBezTo>
                    <a:cubicBezTo>
                      <a:pt x="21802" y="371033"/>
                      <a:pt x="25612" y="353253"/>
                      <a:pt x="26882" y="339283"/>
                    </a:cubicBezTo>
                    <a:cubicBezTo>
                      <a:pt x="28152" y="322773"/>
                      <a:pt x="29422" y="289753"/>
                      <a:pt x="40852" y="282133"/>
                    </a:cubicBezTo>
                    <a:cubicBezTo>
                      <a:pt x="49742" y="277053"/>
                      <a:pt x="72602" y="280863"/>
                      <a:pt x="77682" y="289753"/>
                    </a:cubicBezTo>
                    <a:cubicBezTo>
                      <a:pt x="86572" y="303723"/>
                      <a:pt x="68792" y="360873"/>
                      <a:pt x="57362" y="374843"/>
                    </a:cubicBezTo>
                    <a:cubicBezTo>
                      <a:pt x="51012" y="382463"/>
                      <a:pt x="38312" y="387543"/>
                      <a:pt x="33232" y="385003"/>
                    </a:cubicBezTo>
                    <a:cubicBezTo>
                      <a:pt x="24342" y="379923"/>
                      <a:pt x="16722" y="343093"/>
                      <a:pt x="19262" y="329123"/>
                    </a:cubicBezTo>
                    <a:cubicBezTo>
                      <a:pt x="21802" y="320233"/>
                      <a:pt x="29422" y="308803"/>
                      <a:pt x="37042" y="306263"/>
                    </a:cubicBezTo>
                    <a:cubicBezTo>
                      <a:pt x="44662" y="303723"/>
                      <a:pt x="59902" y="307533"/>
                      <a:pt x="64982" y="313883"/>
                    </a:cubicBezTo>
                    <a:cubicBezTo>
                      <a:pt x="68792" y="322773"/>
                      <a:pt x="62442" y="346903"/>
                      <a:pt x="57362" y="354523"/>
                    </a:cubicBezTo>
                    <a:cubicBezTo>
                      <a:pt x="53552" y="359603"/>
                      <a:pt x="47202" y="363413"/>
                      <a:pt x="40852" y="363413"/>
                    </a:cubicBezTo>
                    <a:cubicBezTo>
                      <a:pt x="33232" y="363413"/>
                      <a:pt x="17992" y="357063"/>
                      <a:pt x="14182" y="350713"/>
                    </a:cubicBezTo>
                    <a:cubicBezTo>
                      <a:pt x="11642" y="343093"/>
                      <a:pt x="21802" y="317693"/>
                      <a:pt x="21802" y="317693"/>
                    </a:cubicBezTo>
                  </a:path>
                </a:pathLst>
              </a:custGeom>
              <a:solidFill>
                <a:srgbClr val="9BA0A5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57" id="57"/>
            <p:cNvGrpSpPr/>
            <p:nvPr/>
          </p:nvGrpSpPr>
          <p:grpSpPr>
            <a:xfrm rot="0">
              <a:off x="2009660" y="1562500"/>
              <a:ext cx="417657" cy="352580"/>
              <a:chOff x="0" y="0"/>
              <a:chExt cx="546100" cy="461010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47031" y="48211"/>
                <a:ext cx="449520" cy="362121"/>
              </a:xfrm>
              <a:custGeom>
                <a:avLst/>
                <a:gdLst/>
                <a:ahLst/>
                <a:cxnLst/>
                <a:rect r="r" b="b" t="t" l="l"/>
                <a:pathLst>
                  <a:path h="362121" w="449520">
                    <a:moveTo>
                      <a:pt x="53299" y="167689"/>
                    </a:moveTo>
                    <a:cubicBezTo>
                      <a:pt x="50759" y="260399"/>
                      <a:pt x="38059" y="265479"/>
                      <a:pt x="30439" y="265479"/>
                    </a:cubicBezTo>
                    <a:cubicBezTo>
                      <a:pt x="21549" y="264209"/>
                      <a:pt x="12659" y="256589"/>
                      <a:pt x="8849" y="246429"/>
                    </a:cubicBezTo>
                    <a:cubicBezTo>
                      <a:pt x="-41" y="226109"/>
                      <a:pt x="-2581" y="158799"/>
                      <a:pt x="8849" y="142289"/>
                    </a:cubicBezTo>
                    <a:cubicBezTo>
                      <a:pt x="15199" y="133399"/>
                      <a:pt x="29169" y="129589"/>
                      <a:pt x="36789" y="130859"/>
                    </a:cubicBezTo>
                    <a:cubicBezTo>
                      <a:pt x="45679" y="133399"/>
                      <a:pt x="53299" y="142289"/>
                      <a:pt x="58379" y="154989"/>
                    </a:cubicBezTo>
                    <a:cubicBezTo>
                      <a:pt x="67269" y="177849"/>
                      <a:pt x="71079" y="245159"/>
                      <a:pt x="62189" y="265479"/>
                    </a:cubicBezTo>
                    <a:cubicBezTo>
                      <a:pt x="57109" y="275639"/>
                      <a:pt x="46949" y="281989"/>
                      <a:pt x="38059" y="283259"/>
                    </a:cubicBezTo>
                    <a:cubicBezTo>
                      <a:pt x="30439" y="283259"/>
                      <a:pt x="16469" y="274369"/>
                      <a:pt x="13929" y="266749"/>
                    </a:cubicBezTo>
                    <a:cubicBezTo>
                      <a:pt x="11389" y="259129"/>
                      <a:pt x="25359" y="248969"/>
                      <a:pt x="27899" y="233729"/>
                    </a:cubicBezTo>
                    <a:cubicBezTo>
                      <a:pt x="32979" y="207059"/>
                      <a:pt x="15199" y="134669"/>
                      <a:pt x="29169" y="115619"/>
                    </a:cubicBezTo>
                    <a:cubicBezTo>
                      <a:pt x="36789" y="105459"/>
                      <a:pt x="54569" y="101649"/>
                      <a:pt x="62189" y="104189"/>
                    </a:cubicBezTo>
                    <a:cubicBezTo>
                      <a:pt x="69809" y="106729"/>
                      <a:pt x="77429" y="120699"/>
                      <a:pt x="78699" y="128319"/>
                    </a:cubicBezTo>
                    <a:cubicBezTo>
                      <a:pt x="78699" y="134669"/>
                      <a:pt x="67269" y="148639"/>
                      <a:pt x="67269" y="148639"/>
                    </a:cubicBezTo>
                    <a:cubicBezTo>
                      <a:pt x="65999" y="148639"/>
                      <a:pt x="73619" y="118159"/>
                      <a:pt x="76159" y="118159"/>
                    </a:cubicBezTo>
                    <a:cubicBezTo>
                      <a:pt x="78699" y="118159"/>
                      <a:pt x="81239" y="133399"/>
                      <a:pt x="82509" y="146099"/>
                    </a:cubicBezTo>
                    <a:cubicBezTo>
                      <a:pt x="85049" y="172769"/>
                      <a:pt x="97749" y="261669"/>
                      <a:pt x="83779" y="275639"/>
                    </a:cubicBezTo>
                    <a:cubicBezTo>
                      <a:pt x="74889" y="283259"/>
                      <a:pt x="54569" y="281989"/>
                      <a:pt x="45679" y="273099"/>
                    </a:cubicBezTo>
                    <a:cubicBezTo>
                      <a:pt x="27899" y="254049"/>
                      <a:pt x="29169" y="139749"/>
                      <a:pt x="40599" y="114349"/>
                    </a:cubicBezTo>
                    <a:cubicBezTo>
                      <a:pt x="44409" y="102919"/>
                      <a:pt x="53299" y="95299"/>
                      <a:pt x="62189" y="95299"/>
                    </a:cubicBezTo>
                    <a:cubicBezTo>
                      <a:pt x="69809" y="94029"/>
                      <a:pt x="79969" y="99109"/>
                      <a:pt x="87589" y="107999"/>
                    </a:cubicBezTo>
                    <a:cubicBezTo>
                      <a:pt x="101559" y="129589"/>
                      <a:pt x="116799" y="237539"/>
                      <a:pt x="105369" y="246429"/>
                    </a:cubicBezTo>
                    <a:cubicBezTo>
                      <a:pt x="100289" y="250239"/>
                      <a:pt x="86319" y="242619"/>
                      <a:pt x="79969" y="237539"/>
                    </a:cubicBezTo>
                    <a:cubicBezTo>
                      <a:pt x="73619" y="231189"/>
                      <a:pt x="71079" y="224839"/>
                      <a:pt x="68539" y="212139"/>
                    </a:cubicBezTo>
                    <a:cubicBezTo>
                      <a:pt x="62189" y="188009"/>
                      <a:pt x="55839" y="106729"/>
                      <a:pt x="67269" y="87679"/>
                    </a:cubicBezTo>
                    <a:cubicBezTo>
                      <a:pt x="73619" y="78789"/>
                      <a:pt x="85049" y="73709"/>
                      <a:pt x="93939" y="74979"/>
                    </a:cubicBezTo>
                    <a:cubicBezTo>
                      <a:pt x="101559" y="74979"/>
                      <a:pt x="111719" y="80059"/>
                      <a:pt x="118069" y="90219"/>
                    </a:cubicBezTo>
                    <a:cubicBezTo>
                      <a:pt x="132039" y="114349"/>
                      <a:pt x="140929" y="227379"/>
                      <a:pt x="132039" y="242619"/>
                    </a:cubicBezTo>
                    <a:cubicBezTo>
                      <a:pt x="129499" y="247699"/>
                      <a:pt x="121879" y="243889"/>
                      <a:pt x="120609" y="247699"/>
                    </a:cubicBezTo>
                    <a:cubicBezTo>
                      <a:pt x="118069" y="254049"/>
                      <a:pt x="139659" y="274369"/>
                      <a:pt x="135849" y="281989"/>
                    </a:cubicBezTo>
                    <a:cubicBezTo>
                      <a:pt x="133309" y="289609"/>
                      <a:pt x="112989" y="298499"/>
                      <a:pt x="105369" y="295959"/>
                    </a:cubicBezTo>
                    <a:cubicBezTo>
                      <a:pt x="96479" y="293419"/>
                      <a:pt x="92669" y="279449"/>
                      <a:pt x="88859" y="262939"/>
                    </a:cubicBezTo>
                    <a:cubicBezTo>
                      <a:pt x="79969" y="222299"/>
                      <a:pt x="87589" y="81329"/>
                      <a:pt x="95209" y="44499"/>
                    </a:cubicBezTo>
                    <a:cubicBezTo>
                      <a:pt x="97749" y="30529"/>
                      <a:pt x="97749" y="24179"/>
                      <a:pt x="104099" y="17829"/>
                    </a:cubicBezTo>
                    <a:cubicBezTo>
                      <a:pt x="109179" y="11479"/>
                      <a:pt x="119339" y="3859"/>
                      <a:pt x="128229" y="5129"/>
                    </a:cubicBezTo>
                    <a:cubicBezTo>
                      <a:pt x="138389" y="6399"/>
                      <a:pt x="151089" y="16559"/>
                      <a:pt x="158709" y="33069"/>
                    </a:cubicBezTo>
                    <a:cubicBezTo>
                      <a:pt x="176489" y="69899"/>
                      <a:pt x="184109" y="228649"/>
                      <a:pt x="166329" y="252779"/>
                    </a:cubicBezTo>
                    <a:cubicBezTo>
                      <a:pt x="159979" y="261669"/>
                      <a:pt x="146009" y="262939"/>
                      <a:pt x="138389" y="260399"/>
                    </a:cubicBezTo>
                    <a:cubicBezTo>
                      <a:pt x="130769" y="256589"/>
                      <a:pt x="125689" y="245159"/>
                      <a:pt x="121879" y="231189"/>
                    </a:cubicBezTo>
                    <a:cubicBezTo>
                      <a:pt x="115529" y="205789"/>
                      <a:pt x="120609" y="148639"/>
                      <a:pt x="124419" y="110539"/>
                    </a:cubicBezTo>
                    <a:cubicBezTo>
                      <a:pt x="126959" y="78789"/>
                      <a:pt x="123149" y="35609"/>
                      <a:pt x="137119" y="20369"/>
                    </a:cubicBezTo>
                    <a:cubicBezTo>
                      <a:pt x="146009" y="8939"/>
                      <a:pt x="167599" y="5129"/>
                      <a:pt x="176489" y="8939"/>
                    </a:cubicBezTo>
                    <a:cubicBezTo>
                      <a:pt x="184109" y="11479"/>
                      <a:pt x="186649" y="19099"/>
                      <a:pt x="190459" y="30529"/>
                    </a:cubicBezTo>
                    <a:cubicBezTo>
                      <a:pt x="200619" y="62279"/>
                      <a:pt x="218399" y="203249"/>
                      <a:pt x="199349" y="221029"/>
                    </a:cubicBezTo>
                    <a:cubicBezTo>
                      <a:pt x="191729" y="228649"/>
                      <a:pt x="171409" y="227379"/>
                      <a:pt x="162519" y="218489"/>
                    </a:cubicBezTo>
                    <a:cubicBezTo>
                      <a:pt x="146009" y="200709"/>
                      <a:pt x="157439" y="111809"/>
                      <a:pt x="162519" y="73709"/>
                    </a:cubicBezTo>
                    <a:cubicBezTo>
                      <a:pt x="165059" y="47039"/>
                      <a:pt x="166329" y="19099"/>
                      <a:pt x="177759" y="8939"/>
                    </a:cubicBezTo>
                    <a:cubicBezTo>
                      <a:pt x="186649" y="49"/>
                      <a:pt x="208239" y="-2491"/>
                      <a:pt x="217129" y="2589"/>
                    </a:cubicBezTo>
                    <a:cubicBezTo>
                      <a:pt x="226019" y="7669"/>
                      <a:pt x="229829" y="20369"/>
                      <a:pt x="233639" y="36879"/>
                    </a:cubicBezTo>
                    <a:cubicBezTo>
                      <a:pt x="243799" y="73709"/>
                      <a:pt x="232369" y="185469"/>
                      <a:pt x="241259" y="217219"/>
                    </a:cubicBezTo>
                    <a:cubicBezTo>
                      <a:pt x="246339" y="229919"/>
                      <a:pt x="256499" y="234999"/>
                      <a:pt x="257769" y="242619"/>
                    </a:cubicBezTo>
                    <a:cubicBezTo>
                      <a:pt x="257769" y="248969"/>
                      <a:pt x="251419" y="259129"/>
                      <a:pt x="245069" y="262939"/>
                    </a:cubicBezTo>
                    <a:cubicBezTo>
                      <a:pt x="239989" y="266749"/>
                      <a:pt x="227289" y="269289"/>
                      <a:pt x="222209" y="264209"/>
                    </a:cubicBezTo>
                    <a:cubicBezTo>
                      <a:pt x="209509" y="255319"/>
                      <a:pt x="205699" y="204519"/>
                      <a:pt x="204429" y="171499"/>
                    </a:cubicBezTo>
                    <a:cubicBezTo>
                      <a:pt x="203159" y="132129"/>
                      <a:pt x="201889" y="64819"/>
                      <a:pt x="217129" y="41959"/>
                    </a:cubicBezTo>
                    <a:cubicBezTo>
                      <a:pt x="224749" y="30529"/>
                      <a:pt x="239989" y="21639"/>
                      <a:pt x="248879" y="24179"/>
                    </a:cubicBezTo>
                    <a:cubicBezTo>
                      <a:pt x="261579" y="27989"/>
                      <a:pt x="273009" y="54659"/>
                      <a:pt x="280629" y="78789"/>
                    </a:cubicBezTo>
                    <a:cubicBezTo>
                      <a:pt x="292059" y="118159"/>
                      <a:pt x="299679" y="231189"/>
                      <a:pt x="289519" y="243889"/>
                    </a:cubicBezTo>
                    <a:cubicBezTo>
                      <a:pt x="286979" y="247699"/>
                      <a:pt x="279359" y="243889"/>
                      <a:pt x="278089" y="246429"/>
                    </a:cubicBezTo>
                    <a:cubicBezTo>
                      <a:pt x="276819" y="250239"/>
                      <a:pt x="298409" y="266749"/>
                      <a:pt x="295869" y="274369"/>
                    </a:cubicBezTo>
                    <a:cubicBezTo>
                      <a:pt x="294599" y="283259"/>
                      <a:pt x="273009" y="297229"/>
                      <a:pt x="264119" y="294689"/>
                    </a:cubicBezTo>
                    <a:cubicBezTo>
                      <a:pt x="256499" y="293419"/>
                      <a:pt x="250149" y="279449"/>
                      <a:pt x="246339" y="266749"/>
                    </a:cubicBezTo>
                    <a:cubicBezTo>
                      <a:pt x="239989" y="245159"/>
                      <a:pt x="242529" y="209599"/>
                      <a:pt x="245069" y="180389"/>
                    </a:cubicBezTo>
                    <a:cubicBezTo>
                      <a:pt x="247609" y="147369"/>
                      <a:pt x="248879" y="91489"/>
                      <a:pt x="262849" y="80059"/>
                    </a:cubicBezTo>
                    <a:cubicBezTo>
                      <a:pt x="270469" y="73709"/>
                      <a:pt x="285709" y="74979"/>
                      <a:pt x="292059" y="78789"/>
                    </a:cubicBezTo>
                    <a:cubicBezTo>
                      <a:pt x="298409" y="81329"/>
                      <a:pt x="300949" y="87679"/>
                      <a:pt x="304759" y="99109"/>
                    </a:cubicBezTo>
                    <a:cubicBezTo>
                      <a:pt x="312379" y="124509"/>
                      <a:pt x="327619" y="222299"/>
                      <a:pt x="314919" y="247699"/>
                    </a:cubicBezTo>
                    <a:cubicBezTo>
                      <a:pt x="308569" y="260399"/>
                      <a:pt x="290789" y="271829"/>
                      <a:pt x="284439" y="269289"/>
                    </a:cubicBezTo>
                    <a:cubicBezTo>
                      <a:pt x="271739" y="262939"/>
                      <a:pt x="274279" y="181659"/>
                      <a:pt x="281899" y="148639"/>
                    </a:cubicBezTo>
                    <a:cubicBezTo>
                      <a:pt x="286979" y="124509"/>
                      <a:pt x="299679" y="92759"/>
                      <a:pt x="312379" y="87679"/>
                    </a:cubicBezTo>
                    <a:cubicBezTo>
                      <a:pt x="322539" y="85139"/>
                      <a:pt x="336509" y="91489"/>
                      <a:pt x="344129" y="101649"/>
                    </a:cubicBezTo>
                    <a:cubicBezTo>
                      <a:pt x="360639" y="124509"/>
                      <a:pt x="372069" y="224839"/>
                      <a:pt x="356829" y="245159"/>
                    </a:cubicBezTo>
                    <a:cubicBezTo>
                      <a:pt x="349209" y="257859"/>
                      <a:pt x="321269" y="261669"/>
                      <a:pt x="312379" y="255319"/>
                    </a:cubicBezTo>
                    <a:cubicBezTo>
                      <a:pt x="299679" y="243889"/>
                      <a:pt x="309839" y="179119"/>
                      <a:pt x="316189" y="153719"/>
                    </a:cubicBezTo>
                    <a:cubicBezTo>
                      <a:pt x="321269" y="135939"/>
                      <a:pt x="326349" y="118159"/>
                      <a:pt x="336509" y="114349"/>
                    </a:cubicBezTo>
                    <a:cubicBezTo>
                      <a:pt x="346669" y="110539"/>
                      <a:pt x="369529" y="115619"/>
                      <a:pt x="373339" y="123239"/>
                    </a:cubicBezTo>
                    <a:cubicBezTo>
                      <a:pt x="378419" y="129589"/>
                      <a:pt x="364449" y="156259"/>
                      <a:pt x="365719" y="156259"/>
                    </a:cubicBezTo>
                    <a:cubicBezTo>
                      <a:pt x="365719" y="156259"/>
                      <a:pt x="372069" y="128319"/>
                      <a:pt x="375879" y="128319"/>
                    </a:cubicBezTo>
                    <a:cubicBezTo>
                      <a:pt x="382229" y="129589"/>
                      <a:pt x="400009" y="223569"/>
                      <a:pt x="396199" y="248969"/>
                    </a:cubicBezTo>
                    <a:cubicBezTo>
                      <a:pt x="394929" y="261669"/>
                      <a:pt x="391119" y="270559"/>
                      <a:pt x="384769" y="275639"/>
                    </a:cubicBezTo>
                    <a:cubicBezTo>
                      <a:pt x="379689" y="279449"/>
                      <a:pt x="366989" y="281989"/>
                      <a:pt x="361909" y="276909"/>
                    </a:cubicBezTo>
                    <a:cubicBezTo>
                      <a:pt x="350479" y="266749"/>
                      <a:pt x="346669" y="208329"/>
                      <a:pt x="351749" y="181659"/>
                    </a:cubicBezTo>
                    <a:cubicBezTo>
                      <a:pt x="354289" y="161339"/>
                      <a:pt x="361909" y="134669"/>
                      <a:pt x="373339" y="129589"/>
                    </a:cubicBezTo>
                    <a:cubicBezTo>
                      <a:pt x="382229" y="125779"/>
                      <a:pt x="400009" y="130859"/>
                      <a:pt x="407629" y="141019"/>
                    </a:cubicBezTo>
                    <a:cubicBezTo>
                      <a:pt x="420329" y="154989"/>
                      <a:pt x="429219" y="218489"/>
                      <a:pt x="421599" y="224839"/>
                    </a:cubicBezTo>
                    <a:cubicBezTo>
                      <a:pt x="416519" y="227379"/>
                      <a:pt x="397469" y="217219"/>
                      <a:pt x="392389" y="208329"/>
                    </a:cubicBezTo>
                    <a:cubicBezTo>
                      <a:pt x="386039" y="196899"/>
                      <a:pt x="388579" y="170229"/>
                      <a:pt x="394929" y="158799"/>
                    </a:cubicBezTo>
                    <a:cubicBezTo>
                      <a:pt x="398739" y="149909"/>
                      <a:pt x="406359" y="142289"/>
                      <a:pt x="413979" y="139749"/>
                    </a:cubicBezTo>
                    <a:cubicBezTo>
                      <a:pt x="421599" y="137209"/>
                      <a:pt x="433029" y="139749"/>
                      <a:pt x="438109" y="143559"/>
                    </a:cubicBezTo>
                    <a:cubicBezTo>
                      <a:pt x="444459" y="148639"/>
                      <a:pt x="448269" y="163879"/>
                      <a:pt x="446999" y="171499"/>
                    </a:cubicBezTo>
                    <a:cubicBezTo>
                      <a:pt x="445729" y="177849"/>
                      <a:pt x="430489" y="189279"/>
                      <a:pt x="430489" y="188009"/>
                    </a:cubicBezTo>
                    <a:cubicBezTo>
                      <a:pt x="429219" y="188009"/>
                      <a:pt x="445729" y="161339"/>
                      <a:pt x="448269" y="161339"/>
                    </a:cubicBezTo>
                    <a:cubicBezTo>
                      <a:pt x="452079" y="163879"/>
                      <a:pt x="446999" y="227379"/>
                      <a:pt x="435569" y="238809"/>
                    </a:cubicBezTo>
                    <a:cubicBezTo>
                      <a:pt x="429219" y="246429"/>
                      <a:pt x="415249" y="248969"/>
                      <a:pt x="407629" y="246429"/>
                    </a:cubicBezTo>
                    <a:cubicBezTo>
                      <a:pt x="400009" y="242619"/>
                      <a:pt x="393659" y="221029"/>
                      <a:pt x="391119" y="222299"/>
                    </a:cubicBezTo>
                    <a:cubicBezTo>
                      <a:pt x="388579" y="223569"/>
                      <a:pt x="396199" y="240079"/>
                      <a:pt x="393659" y="250239"/>
                    </a:cubicBezTo>
                    <a:cubicBezTo>
                      <a:pt x="388579" y="269289"/>
                      <a:pt x="364449" y="304849"/>
                      <a:pt x="350479" y="317549"/>
                    </a:cubicBezTo>
                    <a:cubicBezTo>
                      <a:pt x="341589" y="326439"/>
                      <a:pt x="333969" y="331519"/>
                      <a:pt x="325079" y="331519"/>
                    </a:cubicBezTo>
                    <a:cubicBezTo>
                      <a:pt x="316189" y="331519"/>
                      <a:pt x="302219" y="323899"/>
                      <a:pt x="297139" y="313739"/>
                    </a:cubicBezTo>
                    <a:cubicBezTo>
                      <a:pt x="288249" y="297229"/>
                      <a:pt x="290789" y="246429"/>
                      <a:pt x="302219" y="233729"/>
                    </a:cubicBezTo>
                    <a:cubicBezTo>
                      <a:pt x="308569" y="224839"/>
                      <a:pt x="326349" y="222299"/>
                      <a:pt x="333969" y="226109"/>
                    </a:cubicBezTo>
                    <a:cubicBezTo>
                      <a:pt x="341589" y="228649"/>
                      <a:pt x="347939" y="240079"/>
                      <a:pt x="347939" y="251509"/>
                    </a:cubicBezTo>
                    <a:cubicBezTo>
                      <a:pt x="347939" y="273099"/>
                      <a:pt x="316189" y="340409"/>
                      <a:pt x="298409" y="350569"/>
                    </a:cubicBezTo>
                    <a:cubicBezTo>
                      <a:pt x="289519" y="355649"/>
                      <a:pt x="276819" y="351839"/>
                      <a:pt x="269199" y="346759"/>
                    </a:cubicBezTo>
                    <a:cubicBezTo>
                      <a:pt x="262849" y="342949"/>
                      <a:pt x="259039" y="335329"/>
                      <a:pt x="256499" y="325169"/>
                    </a:cubicBezTo>
                    <a:cubicBezTo>
                      <a:pt x="252689" y="308659"/>
                      <a:pt x="255229" y="265479"/>
                      <a:pt x="265389" y="255319"/>
                    </a:cubicBezTo>
                    <a:cubicBezTo>
                      <a:pt x="271739" y="248969"/>
                      <a:pt x="286979" y="247699"/>
                      <a:pt x="293329" y="250239"/>
                    </a:cubicBezTo>
                    <a:cubicBezTo>
                      <a:pt x="299679" y="252779"/>
                      <a:pt x="306029" y="260399"/>
                      <a:pt x="308569" y="269289"/>
                    </a:cubicBezTo>
                    <a:cubicBezTo>
                      <a:pt x="312379" y="283259"/>
                      <a:pt x="307299" y="318819"/>
                      <a:pt x="299679" y="335329"/>
                    </a:cubicBezTo>
                    <a:cubicBezTo>
                      <a:pt x="293329" y="346759"/>
                      <a:pt x="283169" y="359459"/>
                      <a:pt x="274279" y="361999"/>
                    </a:cubicBezTo>
                    <a:cubicBezTo>
                      <a:pt x="266659" y="363269"/>
                      <a:pt x="255229" y="354379"/>
                      <a:pt x="250149" y="348029"/>
                    </a:cubicBezTo>
                    <a:cubicBezTo>
                      <a:pt x="245069" y="341679"/>
                      <a:pt x="242529" y="332789"/>
                      <a:pt x="241259" y="321359"/>
                    </a:cubicBezTo>
                    <a:cubicBezTo>
                      <a:pt x="238719" y="301039"/>
                      <a:pt x="237449" y="254049"/>
                      <a:pt x="246339" y="234999"/>
                    </a:cubicBezTo>
                    <a:cubicBezTo>
                      <a:pt x="252689" y="223569"/>
                      <a:pt x="264119" y="213409"/>
                      <a:pt x="273009" y="213409"/>
                    </a:cubicBezTo>
                    <a:cubicBezTo>
                      <a:pt x="280629" y="213409"/>
                      <a:pt x="297139" y="226109"/>
                      <a:pt x="298409" y="234999"/>
                    </a:cubicBezTo>
                    <a:cubicBezTo>
                      <a:pt x="300949" y="242619"/>
                      <a:pt x="280629" y="262939"/>
                      <a:pt x="281899" y="262939"/>
                    </a:cubicBezTo>
                    <a:cubicBezTo>
                      <a:pt x="281899" y="262939"/>
                      <a:pt x="297139" y="237539"/>
                      <a:pt x="299679" y="238809"/>
                    </a:cubicBezTo>
                    <a:cubicBezTo>
                      <a:pt x="303489" y="241349"/>
                      <a:pt x="290789" y="301039"/>
                      <a:pt x="281899" y="320089"/>
                    </a:cubicBezTo>
                    <a:cubicBezTo>
                      <a:pt x="275549" y="332789"/>
                      <a:pt x="267929" y="345489"/>
                      <a:pt x="259039" y="348029"/>
                    </a:cubicBezTo>
                    <a:cubicBezTo>
                      <a:pt x="251419" y="351839"/>
                      <a:pt x="239989" y="349299"/>
                      <a:pt x="233639" y="345489"/>
                    </a:cubicBezTo>
                    <a:cubicBezTo>
                      <a:pt x="226019" y="339139"/>
                      <a:pt x="222209" y="327709"/>
                      <a:pt x="220939" y="315009"/>
                    </a:cubicBezTo>
                    <a:cubicBezTo>
                      <a:pt x="218399" y="293419"/>
                      <a:pt x="224749" y="242619"/>
                      <a:pt x="236179" y="228649"/>
                    </a:cubicBezTo>
                    <a:cubicBezTo>
                      <a:pt x="241259" y="221029"/>
                      <a:pt x="250149" y="215949"/>
                      <a:pt x="256499" y="217219"/>
                    </a:cubicBezTo>
                    <a:cubicBezTo>
                      <a:pt x="265389" y="218489"/>
                      <a:pt x="278089" y="228649"/>
                      <a:pt x="280629" y="236269"/>
                    </a:cubicBezTo>
                    <a:cubicBezTo>
                      <a:pt x="283169" y="242619"/>
                      <a:pt x="280629" y="254049"/>
                      <a:pt x="275549" y="259129"/>
                    </a:cubicBezTo>
                    <a:cubicBezTo>
                      <a:pt x="270469" y="264209"/>
                      <a:pt x="260309" y="269289"/>
                      <a:pt x="253959" y="268019"/>
                    </a:cubicBezTo>
                    <a:cubicBezTo>
                      <a:pt x="245069" y="266749"/>
                      <a:pt x="233639" y="254049"/>
                      <a:pt x="231099" y="246429"/>
                    </a:cubicBezTo>
                    <a:cubicBezTo>
                      <a:pt x="229829" y="240079"/>
                      <a:pt x="233639" y="228649"/>
                      <a:pt x="238719" y="223569"/>
                    </a:cubicBezTo>
                    <a:cubicBezTo>
                      <a:pt x="245069" y="219759"/>
                      <a:pt x="255229" y="215949"/>
                      <a:pt x="262849" y="218489"/>
                    </a:cubicBezTo>
                    <a:cubicBezTo>
                      <a:pt x="269199" y="219759"/>
                      <a:pt x="278089" y="224839"/>
                      <a:pt x="280629" y="233729"/>
                    </a:cubicBezTo>
                    <a:cubicBezTo>
                      <a:pt x="284439" y="247699"/>
                      <a:pt x="274279" y="295959"/>
                      <a:pt x="262849" y="303579"/>
                    </a:cubicBezTo>
                    <a:cubicBezTo>
                      <a:pt x="255229" y="308659"/>
                      <a:pt x="238719" y="304849"/>
                      <a:pt x="234909" y="299769"/>
                    </a:cubicBezTo>
                    <a:cubicBezTo>
                      <a:pt x="228559" y="289609"/>
                      <a:pt x="242529" y="257859"/>
                      <a:pt x="248879" y="242619"/>
                    </a:cubicBezTo>
                    <a:cubicBezTo>
                      <a:pt x="253959" y="231189"/>
                      <a:pt x="259039" y="217219"/>
                      <a:pt x="266659" y="214679"/>
                    </a:cubicBezTo>
                    <a:cubicBezTo>
                      <a:pt x="274279" y="212139"/>
                      <a:pt x="294599" y="221029"/>
                      <a:pt x="297139" y="228649"/>
                    </a:cubicBezTo>
                    <a:cubicBezTo>
                      <a:pt x="299679" y="236269"/>
                      <a:pt x="279359" y="257859"/>
                      <a:pt x="281899" y="262939"/>
                    </a:cubicBezTo>
                    <a:cubicBezTo>
                      <a:pt x="283169" y="265479"/>
                      <a:pt x="290789" y="262939"/>
                      <a:pt x="293329" y="265479"/>
                    </a:cubicBezTo>
                    <a:cubicBezTo>
                      <a:pt x="298409" y="273099"/>
                      <a:pt x="298409" y="317549"/>
                      <a:pt x="288249" y="325169"/>
                    </a:cubicBezTo>
                    <a:cubicBezTo>
                      <a:pt x="280629" y="331519"/>
                      <a:pt x="256499" y="330249"/>
                      <a:pt x="250149" y="322629"/>
                    </a:cubicBezTo>
                    <a:cubicBezTo>
                      <a:pt x="242529" y="312469"/>
                      <a:pt x="255229" y="266749"/>
                      <a:pt x="265389" y="255319"/>
                    </a:cubicBezTo>
                    <a:cubicBezTo>
                      <a:pt x="271739" y="248969"/>
                      <a:pt x="280629" y="247699"/>
                      <a:pt x="288249" y="248969"/>
                    </a:cubicBezTo>
                    <a:cubicBezTo>
                      <a:pt x="294599" y="250239"/>
                      <a:pt x="303489" y="255319"/>
                      <a:pt x="306029" y="262939"/>
                    </a:cubicBezTo>
                    <a:cubicBezTo>
                      <a:pt x="311109" y="274369"/>
                      <a:pt x="304759" y="309929"/>
                      <a:pt x="298409" y="312469"/>
                    </a:cubicBezTo>
                    <a:cubicBezTo>
                      <a:pt x="293329" y="315009"/>
                      <a:pt x="278089" y="304849"/>
                      <a:pt x="276819" y="295959"/>
                    </a:cubicBezTo>
                    <a:cubicBezTo>
                      <a:pt x="273009" y="281989"/>
                      <a:pt x="295869" y="231189"/>
                      <a:pt x="311109" y="224839"/>
                    </a:cubicBezTo>
                    <a:cubicBezTo>
                      <a:pt x="321269" y="221029"/>
                      <a:pt x="340319" y="229919"/>
                      <a:pt x="346669" y="238809"/>
                    </a:cubicBezTo>
                    <a:cubicBezTo>
                      <a:pt x="353019" y="248969"/>
                      <a:pt x="349209" y="283259"/>
                      <a:pt x="340319" y="288339"/>
                    </a:cubicBezTo>
                    <a:cubicBezTo>
                      <a:pt x="335239" y="292149"/>
                      <a:pt x="316189" y="288339"/>
                      <a:pt x="313649" y="281989"/>
                    </a:cubicBezTo>
                    <a:cubicBezTo>
                      <a:pt x="308569" y="268019"/>
                      <a:pt x="355559" y="201979"/>
                      <a:pt x="378419" y="191819"/>
                    </a:cubicBezTo>
                    <a:cubicBezTo>
                      <a:pt x="394929" y="184199"/>
                      <a:pt x="421599" y="191819"/>
                      <a:pt x="431759" y="198169"/>
                    </a:cubicBezTo>
                    <a:cubicBezTo>
                      <a:pt x="438109" y="204519"/>
                      <a:pt x="441919" y="214679"/>
                      <a:pt x="441919" y="222299"/>
                    </a:cubicBezTo>
                    <a:cubicBezTo>
                      <a:pt x="441919" y="229919"/>
                      <a:pt x="436839" y="240079"/>
                      <a:pt x="430489" y="242619"/>
                    </a:cubicBezTo>
                    <a:cubicBezTo>
                      <a:pt x="424139" y="247699"/>
                      <a:pt x="408899" y="247699"/>
                      <a:pt x="402549" y="242619"/>
                    </a:cubicBezTo>
                    <a:cubicBezTo>
                      <a:pt x="396199" y="238809"/>
                      <a:pt x="392389" y="228649"/>
                      <a:pt x="391119" y="218489"/>
                    </a:cubicBezTo>
                    <a:cubicBezTo>
                      <a:pt x="388579" y="205789"/>
                      <a:pt x="392389" y="181659"/>
                      <a:pt x="397469" y="167689"/>
                    </a:cubicBezTo>
                    <a:cubicBezTo>
                      <a:pt x="401279" y="156259"/>
                      <a:pt x="407629" y="143559"/>
                      <a:pt x="415249" y="139749"/>
                    </a:cubicBezTo>
                    <a:cubicBezTo>
                      <a:pt x="421599" y="137209"/>
                      <a:pt x="433029" y="139749"/>
                      <a:pt x="438109" y="143559"/>
                    </a:cubicBezTo>
                    <a:cubicBezTo>
                      <a:pt x="443189" y="148639"/>
                      <a:pt x="449539" y="158799"/>
                      <a:pt x="448269" y="165149"/>
                    </a:cubicBezTo>
                    <a:cubicBezTo>
                      <a:pt x="446999" y="172769"/>
                      <a:pt x="434299" y="177849"/>
                      <a:pt x="430489" y="188009"/>
                    </a:cubicBezTo>
                    <a:cubicBezTo>
                      <a:pt x="425409" y="200709"/>
                      <a:pt x="433029" y="226109"/>
                      <a:pt x="425409" y="237539"/>
                    </a:cubicBezTo>
                    <a:cubicBezTo>
                      <a:pt x="420329" y="246429"/>
                      <a:pt x="406359" y="256589"/>
                      <a:pt x="397469" y="254049"/>
                    </a:cubicBezTo>
                    <a:cubicBezTo>
                      <a:pt x="387309" y="252779"/>
                      <a:pt x="374609" y="236269"/>
                      <a:pt x="370799" y="223569"/>
                    </a:cubicBezTo>
                    <a:cubicBezTo>
                      <a:pt x="365719" y="209599"/>
                      <a:pt x="366989" y="175309"/>
                      <a:pt x="374609" y="171499"/>
                    </a:cubicBezTo>
                    <a:cubicBezTo>
                      <a:pt x="380959" y="167689"/>
                      <a:pt x="397469" y="177849"/>
                      <a:pt x="401279" y="185469"/>
                    </a:cubicBezTo>
                    <a:cubicBezTo>
                      <a:pt x="407629" y="196899"/>
                      <a:pt x="401279" y="223569"/>
                      <a:pt x="398739" y="240079"/>
                    </a:cubicBezTo>
                    <a:cubicBezTo>
                      <a:pt x="396199" y="251509"/>
                      <a:pt x="396199" y="265479"/>
                      <a:pt x="389849" y="271829"/>
                    </a:cubicBezTo>
                    <a:cubicBezTo>
                      <a:pt x="384769" y="276909"/>
                      <a:pt x="374609" y="281989"/>
                      <a:pt x="366989" y="278179"/>
                    </a:cubicBezTo>
                    <a:cubicBezTo>
                      <a:pt x="356829" y="274369"/>
                      <a:pt x="345399" y="250239"/>
                      <a:pt x="340319" y="228649"/>
                    </a:cubicBezTo>
                    <a:cubicBezTo>
                      <a:pt x="331429" y="199439"/>
                      <a:pt x="323809" y="127049"/>
                      <a:pt x="336509" y="114349"/>
                    </a:cubicBezTo>
                    <a:cubicBezTo>
                      <a:pt x="342859" y="107999"/>
                      <a:pt x="359369" y="110539"/>
                      <a:pt x="365719" y="114349"/>
                    </a:cubicBezTo>
                    <a:cubicBezTo>
                      <a:pt x="372069" y="118159"/>
                      <a:pt x="374609" y="124509"/>
                      <a:pt x="377149" y="134669"/>
                    </a:cubicBezTo>
                    <a:cubicBezTo>
                      <a:pt x="380959" y="160069"/>
                      <a:pt x="377149" y="251509"/>
                      <a:pt x="359369" y="270559"/>
                    </a:cubicBezTo>
                    <a:cubicBezTo>
                      <a:pt x="350479" y="280719"/>
                      <a:pt x="330159" y="283259"/>
                      <a:pt x="321269" y="279449"/>
                    </a:cubicBezTo>
                    <a:cubicBezTo>
                      <a:pt x="313649" y="275639"/>
                      <a:pt x="311109" y="266749"/>
                      <a:pt x="307299" y="255319"/>
                    </a:cubicBezTo>
                    <a:cubicBezTo>
                      <a:pt x="299679" y="229919"/>
                      <a:pt x="286979" y="129589"/>
                      <a:pt x="299679" y="121969"/>
                    </a:cubicBezTo>
                    <a:cubicBezTo>
                      <a:pt x="306029" y="116889"/>
                      <a:pt x="327619" y="128319"/>
                      <a:pt x="333969" y="141019"/>
                    </a:cubicBezTo>
                    <a:cubicBezTo>
                      <a:pt x="346669" y="163879"/>
                      <a:pt x="335239" y="243889"/>
                      <a:pt x="328889" y="270559"/>
                    </a:cubicBezTo>
                    <a:cubicBezTo>
                      <a:pt x="326349" y="283259"/>
                      <a:pt x="323809" y="290879"/>
                      <a:pt x="316189" y="297229"/>
                    </a:cubicBezTo>
                    <a:cubicBezTo>
                      <a:pt x="311109" y="303579"/>
                      <a:pt x="300949" y="308659"/>
                      <a:pt x="293329" y="307389"/>
                    </a:cubicBezTo>
                    <a:cubicBezTo>
                      <a:pt x="285709" y="306119"/>
                      <a:pt x="275549" y="293419"/>
                      <a:pt x="270469" y="284529"/>
                    </a:cubicBezTo>
                    <a:cubicBezTo>
                      <a:pt x="265389" y="275639"/>
                      <a:pt x="266659" y="268019"/>
                      <a:pt x="264119" y="252779"/>
                    </a:cubicBezTo>
                    <a:cubicBezTo>
                      <a:pt x="260309" y="222299"/>
                      <a:pt x="251419" y="138479"/>
                      <a:pt x="255229" y="109269"/>
                    </a:cubicBezTo>
                    <a:cubicBezTo>
                      <a:pt x="256499" y="95299"/>
                      <a:pt x="256499" y="85139"/>
                      <a:pt x="262849" y="80059"/>
                    </a:cubicBezTo>
                    <a:cubicBezTo>
                      <a:pt x="269199" y="74979"/>
                      <a:pt x="285709" y="74979"/>
                      <a:pt x="292059" y="78789"/>
                    </a:cubicBezTo>
                    <a:cubicBezTo>
                      <a:pt x="298409" y="81329"/>
                      <a:pt x="300949" y="87679"/>
                      <a:pt x="304759" y="99109"/>
                    </a:cubicBezTo>
                    <a:cubicBezTo>
                      <a:pt x="311109" y="124509"/>
                      <a:pt x="299679" y="217219"/>
                      <a:pt x="298409" y="246429"/>
                    </a:cubicBezTo>
                    <a:cubicBezTo>
                      <a:pt x="297139" y="257859"/>
                      <a:pt x="299679" y="270559"/>
                      <a:pt x="297139" y="271829"/>
                    </a:cubicBezTo>
                    <a:cubicBezTo>
                      <a:pt x="293329" y="273099"/>
                      <a:pt x="278089" y="246429"/>
                      <a:pt x="278089" y="246429"/>
                    </a:cubicBezTo>
                    <a:cubicBezTo>
                      <a:pt x="279359" y="246429"/>
                      <a:pt x="295869" y="260399"/>
                      <a:pt x="297139" y="268019"/>
                    </a:cubicBezTo>
                    <a:cubicBezTo>
                      <a:pt x="297139" y="276909"/>
                      <a:pt x="289519" y="290879"/>
                      <a:pt x="281899" y="293419"/>
                    </a:cubicBezTo>
                    <a:cubicBezTo>
                      <a:pt x="274279" y="297229"/>
                      <a:pt x="256499" y="290879"/>
                      <a:pt x="248879" y="283259"/>
                    </a:cubicBezTo>
                    <a:cubicBezTo>
                      <a:pt x="238719" y="271829"/>
                      <a:pt x="238719" y="250239"/>
                      <a:pt x="236179" y="226109"/>
                    </a:cubicBezTo>
                    <a:cubicBezTo>
                      <a:pt x="231099" y="186739"/>
                      <a:pt x="217129" y="78789"/>
                      <a:pt x="232369" y="64819"/>
                    </a:cubicBezTo>
                    <a:cubicBezTo>
                      <a:pt x="238719" y="58469"/>
                      <a:pt x="253959" y="61009"/>
                      <a:pt x="260309" y="68629"/>
                    </a:cubicBezTo>
                    <a:cubicBezTo>
                      <a:pt x="273009" y="83869"/>
                      <a:pt x="264119" y="167689"/>
                      <a:pt x="256499" y="193089"/>
                    </a:cubicBezTo>
                    <a:cubicBezTo>
                      <a:pt x="252689" y="204519"/>
                      <a:pt x="242529" y="208329"/>
                      <a:pt x="241259" y="217219"/>
                    </a:cubicBezTo>
                    <a:cubicBezTo>
                      <a:pt x="241259" y="227379"/>
                      <a:pt x="257769" y="240079"/>
                      <a:pt x="256499" y="247699"/>
                    </a:cubicBezTo>
                    <a:cubicBezTo>
                      <a:pt x="253959" y="256589"/>
                      <a:pt x="241259" y="265479"/>
                      <a:pt x="233639" y="266749"/>
                    </a:cubicBezTo>
                    <a:cubicBezTo>
                      <a:pt x="224749" y="266749"/>
                      <a:pt x="212049" y="260399"/>
                      <a:pt x="204429" y="247699"/>
                    </a:cubicBezTo>
                    <a:cubicBezTo>
                      <a:pt x="186649" y="215949"/>
                      <a:pt x="170139" y="49579"/>
                      <a:pt x="187919" y="35609"/>
                    </a:cubicBezTo>
                    <a:cubicBezTo>
                      <a:pt x="194269" y="30529"/>
                      <a:pt x="210779" y="35609"/>
                      <a:pt x="217129" y="44499"/>
                    </a:cubicBezTo>
                    <a:cubicBezTo>
                      <a:pt x="233639" y="68629"/>
                      <a:pt x="217129" y="219759"/>
                      <a:pt x="196809" y="243889"/>
                    </a:cubicBezTo>
                    <a:cubicBezTo>
                      <a:pt x="189189" y="254049"/>
                      <a:pt x="173949" y="256589"/>
                      <a:pt x="165059" y="252779"/>
                    </a:cubicBezTo>
                    <a:cubicBezTo>
                      <a:pt x="154899" y="247699"/>
                      <a:pt x="147279" y="222299"/>
                      <a:pt x="143469" y="198169"/>
                    </a:cubicBezTo>
                    <a:cubicBezTo>
                      <a:pt x="137119" y="161339"/>
                      <a:pt x="133309" y="59739"/>
                      <a:pt x="149819" y="45769"/>
                    </a:cubicBezTo>
                    <a:cubicBezTo>
                      <a:pt x="156169" y="40689"/>
                      <a:pt x="172679" y="41959"/>
                      <a:pt x="179029" y="50849"/>
                    </a:cubicBezTo>
                    <a:cubicBezTo>
                      <a:pt x="196809" y="71169"/>
                      <a:pt x="182839" y="234999"/>
                      <a:pt x="172679" y="237539"/>
                    </a:cubicBezTo>
                    <a:cubicBezTo>
                      <a:pt x="167599" y="238809"/>
                      <a:pt x="154899" y="212139"/>
                      <a:pt x="156169" y="212139"/>
                    </a:cubicBezTo>
                    <a:cubicBezTo>
                      <a:pt x="156169" y="212139"/>
                      <a:pt x="172679" y="227379"/>
                      <a:pt x="172679" y="236269"/>
                    </a:cubicBezTo>
                    <a:cubicBezTo>
                      <a:pt x="172679" y="243889"/>
                      <a:pt x="163789" y="257859"/>
                      <a:pt x="156169" y="259129"/>
                    </a:cubicBezTo>
                    <a:cubicBezTo>
                      <a:pt x="147279" y="261669"/>
                      <a:pt x="128229" y="254049"/>
                      <a:pt x="119339" y="240079"/>
                    </a:cubicBezTo>
                    <a:cubicBezTo>
                      <a:pt x="102829" y="213409"/>
                      <a:pt x="109179" y="114349"/>
                      <a:pt x="112989" y="82599"/>
                    </a:cubicBezTo>
                    <a:cubicBezTo>
                      <a:pt x="114259" y="68629"/>
                      <a:pt x="114259" y="59739"/>
                      <a:pt x="119339" y="53389"/>
                    </a:cubicBezTo>
                    <a:cubicBezTo>
                      <a:pt x="125689" y="45769"/>
                      <a:pt x="140929" y="36879"/>
                      <a:pt x="147279" y="41959"/>
                    </a:cubicBezTo>
                    <a:cubicBezTo>
                      <a:pt x="165059" y="54659"/>
                      <a:pt x="151089" y="270559"/>
                      <a:pt x="138389" y="273099"/>
                    </a:cubicBezTo>
                    <a:cubicBezTo>
                      <a:pt x="133309" y="274369"/>
                      <a:pt x="119339" y="247699"/>
                      <a:pt x="120609" y="247699"/>
                    </a:cubicBezTo>
                    <a:cubicBezTo>
                      <a:pt x="120609" y="247699"/>
                      <a:pt x="135849" y="257859"/>
                      <a:pt x="137119" y="264209"/>
                    </a:cubicBezTo>
                    <a:cubicBezTo>
                      <a:pt x="138389" y="271829"/>
                      <a:pt x="134579" y="287069"/>
                      <a:pt x="128229" y="292149"/>
                    </a:cubicBezTo>
                    <a:cubicBezTo>
                      <a:pt x="123149" y="295959"/>
                      <a:pt x="111719" y="298499"/>
                      <a:pt x="105369" y="295959"/>
                    </a:cubicBezTo>
                    <a:cubicBezTo>
                      <a:pt x="96479" y="292149"/>
                      <a:pt x="87589" y="279449"/>
                      <a:pt x="82509" y="264209"/>
                    </a:cubicBezTo>
                    <a:cubicBezTo>
                      <a:pt x="73619" y="237539"/>
                      <a:pt x="71079" y="167689"/>
                      <a:pt x="76159" y="143559"/>
                    </a:cubicBezTo>
                    <a:cubicBezTo>
                      <a:pt x="78699" y="132129"/>
                      <a:pt x="82509" y="124509"/>
                      <a:pt x="88859" y="119429"/>
                    </a:cubicBezTo>
                    <a:cubicBezTo>
                      <a:pt x="95209" y="115619"/>
                      <a:pt x="109179" y="110539"/>
                      <a:pt x="115529" y="116889"/>
                    </a:cubicBezTo>
                    <a:cubicBezTo>
                      <a:pt x="130769" y="129589"/>
                      <a:pt x="124419" y="237539"/>
                      <a:pt x="115529" y="264209"/>
                    </a:cubicBezTo>
                    <a:cubicBezTo>
                      <a:pt x="110449" y="275639"/>
                      <a:pt x="105369" y="281989"/>
                      <a:pt x="97749" y="284529"/>
                    </a:cubicBezTo>
                    <a:cubicBezTo>
                      <a:pt x="90129" y="287069"/>
                      <a:pt x="76159" y="284529"/>
                      <a:pt x="68539" y="278179"/>
                    </a:cubicBezTo>
                    <a:cubicBezTo>
                      <a:pt x="62189" y="273099"/>
                      <a:pt x="58379" y="265479"/>
                      <a:pt x="54569" y="252779"/>
                    </a:cubicBezTo>
                    <a:cubicBezTo>
                      <a:pt x="49489" y="229919"/>
                      <a:pt x="60919" y="165149"/>
                      <a:pt x="53299" y="143559"/>
                    </a:cubicBezTo>
                    <a:cubicBezTo>
                      <a:pt x="50759" y="132129"/>
                      <a:pt x="38059" y="127049"/>
                      <a:pt x="39329" y="120699"/>
                    </a:cubicBezTo>
                    <a:cubicBezTo>
                      <a:pt x="40599" y="111809"/>
                      <a:pt x="58379" y="95299"/>
                      <a:pt x="67269" y="95299"/>
                    </a:cubicBezTo>
                    <a:cubicBezTo>
                      <a:pt x="74889" y="95299"/>
                      <a:pt x="83779" y="102919"/>
                      <a:pt x="88859" y="114349"/>
                    </a:cubicBezTo>
                    <a:cubicBezTo>
                      <a:pt x="101559" y="139749"/>
                      <a:pt x="104099" y="241349"/>
                      <a:pt x="90129" y="265479"/>
                    </a:cubicBezTo>
                    <a:cubicBezTo>
                      <a:pt x="83779" y="276909"/>
                      <a:pt x="68539" y="283259"/>
                      <a:pt x="60919" y="281989"/>
                    </a:cubicBezTo>
                    <a:cubicBezTo>
                      <a:pt x="52029" y="280719"/>
                      <a:pt x="45679" y="271829"/>
                      <a:pt x="40599" y="260399"/>
                    </a:cubicBezTo>
                    <a:cubicBezTo>
                      <a:pt x="30439" y="237539"/>
                      <a:pt x="25359" y="168959"/>
                      <a:pt x="31709" y="141019"/>
                    </a:cubicBezTo>
                    <a:cubicBezTo>
                      <a:pt x="34249" y="123239"/>
                      <a:pt x="41869" y="104189"/>
                      <a:pt x="50759" y="101649"/>
                    </a:cubicBezTo>
                    <a:cubicBezTo>
                      <a:pt x="58379" y="100379"/>
                      <a:pt x="72349" y="110539"/>
                      <a:pt x="77429" y="121969"/>
                    </a:cubicBezTo>
                    <a:cubicBezTo>
                      <a:pt x="88859" y="146099"/>
                      <a:pt x="77429" y="227379"/>
                      <a:pt x="67269" y="254049"/>
                    </a:cubicBezTo>
                    <a:cubicBezTo>
                      <a:pt x="60919" y="268019"/>
                      <a:pt x="53299" y="279449"/>
                      <a:pt x="44409" y="281989"/>
                    </a:cubicBezTo>
                    <a:cubicBezTo>
                      <a:pt x="36789" y="284529"/>
                      <a:pt x="22819" y="279449"/>
                      <a:pt x="17739" y="271829"/>
                    </a:cubicBezTo>
                    <a:cubicBezTo>
                      <a:pt x="8849" y="261669"/>
                      <a:pt x="8849" y="228649"/>
                      <a:pt x="11389" y="212139"/>
                    </a:cubicBezTo>
                    <a:cubicBezTo>
                      <a:pt x="13929" y="199439"/>
                      <a:pt x="19009" y="185469"/>
                      <a:pt x="26629" y="180389"/>
                    </a:cubicBezTo>
                    <a:cubicBezTo>
                      <a:pt x="32979" y="177849"/>
                      <a:pt x="48219" y="179119"/>
                      <a:pt x="53299" y="185469"/>
                    </a:cubicBezTo>
                    <a:cubicBezTo>
                      <a:pt x="62189" y="194359"/>
                      <a:pt x="64729" y="232459"/>
                      <a:pt x="57109" y="246429"/>
                    </a:cubicBezTo>
                    <a:cubicBezTo>
                      <a:pt x="52029" y="256589"/>
                      <a:pt x="32979" y="265479"/>
                      <a:pt x="24089" y="262939"/>
                    </a:cubicBezTo>
                    <a:cubicBezTo>
                      <a:pt x="17739" y="261669"/>
                      <a:pt x="11389" y="255319"/>
                      <a:pt x="8849" y="246429"/>
                    </a:cubicBezTo>
                    <a:cubicBezTo>
                      <a:pt x="1229" y="228649"/>
                      <a:pt x="-3851" y="176579"/>
                      <a:pt x="3769" y="161339"/>
                    </a:cubicBezTo>
                    <a:cubicBezTo>
                      <a:pt x="8849" y="151179"/>
                      <a:pt x="20279" y="144829"/>
                      <a:pt x="27899" y="144829"/>
                    </a:cubicBezTo>
                    <a:cubicBezTo>
                      <a:pt x="36789" y="146099"/>
                      <a:pt x="53299" y="167689"/>
                      <a:pt x="53299" y="167689"/>
                    </a:cubicBezTo>
                  </a:path>
                </a:pathLst>
              </a:custGeom>
              <a:solidFill>
                <a:srgbClr val="9BA0A5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59" id="59"/>
            <p:cNvGrpSpPr/>
            <p:nvPr/>
          </p:nvGrpSpPr>
          <p:grpSpPr>
            <a:xfrm rot="0">
              <a:off x="2065024" y="1709166"/>
              <a:ext cx="255451" cy="215627"/>
              <a:chOff x="0" y="0"/>
              <a:chExt cx="334010" cy="281940"/>
            </a:xfrm>
          </p:grpSpPr>
          <p:sp>
            <p:nvSpPr>
              <p:cNvPr name="Freeform 60" id="60"/>
              <p:cNvSpPr/>
              <p:nvPr/>
            </p:nvSpPr>
            <p:spPr>
              <a:xfrm flipH="false" flipV="false" rot="0">
                <a:off x="50735" y="50637"/>
                <a:ext cx="232596" cy="183392"/>
              </a:xfrm>
              <a:custGeom>
                <a:avLst/>
                <a:gdLst/>
                <a:ahLst/>
                <a:cxnLst/>
                <a:rect r="r" b="b" t="t" l="l"/>
                <a:pathLst>
                  <a:path h="183392" w="232596">
                    <a:moveTo>
                      <a:pt x="26735" y="118273"/>
                    </a:moveTo>
                    <a:cubicBezTo>
                      <a:pt x="3875" y="11593"/>
                      <a:pt x="19115" y="-1107"/>
                      <a:pt x="28005" y="163"/>
                    </a:cubicBezTo>
                    <a:cubicBezTo>
                      <a:pt x="38165" y="163"/>
                      <a:pt x="49595" y="12863"/>
                      <a:pt x="55945" y="26833"/>
                    </a:cubicBezTo>
                    <a:cubicBezTo>
                      <a:pt x="64835" y="45883"/>
                      <a:pt x="68645" y="90333"/>
                      <a:pt x="63565" y="111923"/>
                    </a:cubicBezTo>
                    <a:cubicBezTo>
                      <a:pt x="59755" y="125893"/>
                      <a:pt x="52135" y="142403"/>
                      <a:pt x="43245" y="146213"/>
                    </a:cubicBezTo>
                    <a:cubicBezTo>
                      <a:pt x="35625" y="148753"/>
                      <a:pt x="21655" y="143673"/>
                      <a:pt x="16575" y="138593"/>
                    </a:cubicBezTo>
                    <a:cubicBezTo>
                      <a:pt x="11495" y="132243"/>
                      <a:pt x="8955" y="122083"/>
                      <a:pt x="11495" y="114463"/>
                    </a:cubicBezTo>
                    <a:cubicBezTo>
                      <a:pt x="14035" y="108113"/>
                      <a:pt x="28005" y="97953"/>
                      <a:pt x="28005" y="97953"/>
                    </a:cubicBezTo>
                    <a:cubicBezTo>
                      <a:pt x="28005" y="97953"/>
                      <a:pt x="14035" y="122083"/>
                      <a:pt x="10225" y="122083"/>
                    </a:cubicBezTo>
                    <a:cubicBezTo>
                      <a:pt x="2605" y="119543"/>
                      <a:pt x="-2475" y="54773"/>
                      <a:pt x="2605" y="35723"/>
                    </a:cubicBezTo>
                    <a:cubicBezTo>
                      <a:pt x="5145" y="24293"/>
                      <a:pt x="11495" y="14133"/>
                      <a:pt x="19115" y="11593"/>
                    </a:cubicBezTo>
                    <a:cubicBezTo>
                      <a:pt x="26735" y="9053"/>
                      <a:pt x="43245" y="14133"/>
                      <a:pt x="50865" y="23023"/>
                    </a:cubicBezTo>
                    <a:cubicBezTo>
                      <a:pt x="63565" y="38263"/>
                      <a:pt x="71185" y="96683"/>
                      <a:pt x="66105" y="117003"/>
                    </a:cubicBezTo>
                    <a:cubicBezTo>
                      <a:pt x="63565" y="130973"/>
                      <a:pt x="54675" y="142403"/>
                      <a:pt x="45785" y="144943"/>
                    </a:cubicBezTo>
                    <a:cubicBezTo>
                      <a:pt x="38165" y="147483"/>
                      <a:pt x="22925" y="139863"/>
                      <a:pt x="16575" y="129703"/>
                    </a:cubicBezTo>
                    <a:cubicBezTo>
                      <a:pt x="5145" y="114463"/>
                      <a:pt x="2605" y="72553"/>
                      <a:pt x="6415" y="49693"/>
                    </a:cubicBezTo>
                    <a:cubicBezTo>
                      <a:pt x="8955" y="30643"/>
                      <a:pt x="19115" y="6513"/>
                      <a:pt x="29275" y="1433"/>
                    </a:cubicBezTo>
                    <a:cubicBezTo>
                      <a:pt x="38165" y="-1107"/>
                      <a:pt x="50865" y="3973"/>
                      <a:pt x="59755" y="12863"/>
                    </a:cubicBezTo>
                    <a:cubicBezTo>
                      <a:pt x="76265" y="28103"/>
                      <a:pt x="96585" y="92873"/>
                      <a:pt x="97855" y="117003"/>
                    </a:cubicBezTo>
                    <a:cubicBezTo>
                      <a:pt x="97855" y="128433"/>
                      <a:pt x="95315" y="139863"/>
                      <a:pt x="88965" y="144943"/>
                    </a:cubicBezTo>
                    <a:cubicBezTo>
                      <a:pt x="82615" y="148753"/>
                      <a:pt x="67375" y="152563"/>
                      <a:pt x="61025" y="146213"/>
                    </a:cubicBezTo>
                    <a:cubicBezTo>
                      <a:pt x="48325" y="137323"/>
                      <a:pt x="44515" y="87793"/>
                      <a:pt x="44515" y="63663"/>
                    </a:cubicBezTo>
                    <a:cubicBezTo>
                      <a:pt x="45785" y="42073"/>
                      <a:pt x="50865" y="12863"/>
                      <a:pt x="61025" y="6513"/>
                    </a:cubicBezTo>
                    <a:cubicBezTo>
                      <a:pt x="69915" y="1433"/>
                      <a:pt x="90235" y="5243"/>
                      <a:pt x="100395" y="15403"/>
                    </a:cubicBezTo>
                    <a:cubicBezTo>
                      <a:pt x="116905" y="33183"/>
                      <a:pt x="127065" y="117003"/>
                      <a:pt x="119445" y="136053"/>
                    </a:cubicBezTo>
                    <a:cubicBezTo>
                      <a:pt x="115635" y="144943"/>
                      <a:pt x="108015" y="150023"/>
                      <a:pt x="100395" y="151293"/>
                    </a:cubicBezTo>
                    <a:cubicBezTo>
                      <a:pt x="92775" y="151293"/>
                      <a:pt x="80075" y="147483"/>
                      <a:pt x="74995" y="138593"/>
                    </a:cubicBezTo>
                    <a:cubicBezTo>
                      <a:pt x="62295" y="119543"/>
                      <a:pt x="61025" y="42073"/>
                      <a:pt x="72455" y="21753"/>
                    </a:cubicBezTo>
                    <a:cubicBezTo>
                      <a:pt x="77535" y="10323"/>
                      <a:pt x="90235" y="1433"/>
                      <a:pt x="99125" y="2703"/>
                    </a:cubicBezTo>
                    <a:cubicBezTo>
                      <a:pt x="108015" y="2703"/>
                      <a:pt x="118175" y="10323"/>
                      <a:pt x="123255" y="21753"/>
                    </a:cubicBezTo>
                    <a:cubicBezTo>
                      <a:pt x="133415" y="38263"/>
                      <a:pt x="142305" y="87793"/>
                      <a:pt x="133415" y="106843"/>
                    </a:cubicBezTo>
                    <a:cubicBezTo>
                      <a:pt x="127065" y="120813"/>
                      <a:pt x="102935" y="137323"/>
                      <a:pt x="95315" y="132243"/>
                    </a:cubicBezTo>
                    <a:cubicBezTo>
                      <a:pt x="85155" y="127163"/>
                      <a:pt x="91505" y="56043"/>
                      <a:pt x="96585" y="38263"/>
                    </a:cubicBezTo>
                    <a:cubicBezTo>
                      <a:pt x="100395" y="29373"/>
                      <a:pt x="102935" y="24293"/>
                      <a:pt x="109285" y="21753"/>
                    </a:cubicBezTo>
                    <a:cubicBezTo>
                      <a:pt x="116905" y="17943"/>
                      <a:pt x="137225" y="19213"/>
                      <a:pt x="142305" y="25563"/>
                    </a:cubicBezTo>
                    <a:cubicBezTo>
                      <a:pt x="148655" y="31913"/>
                      <a:pt x="138495" y="62393"/>
                      <a:pt x="138495" y="62393"/>
                    </a:cubicBezTo>
                    <a:cubicBezTo>
                      <a:pt x="139765" y="63663"/>
                      <a:pt x="144845" y="33183"/>
                      <a:pt x="147385" y="33183"/>
                    </a:cubicBezTo>
                    <a:cubicBezTo>
                      <a:pt x="149925" y="33183"/>
                      <a:pt x="152465" y="50963"/>
                      <a:pt x="153735" y="63663"/>
                    </a:cubicBezTo>
                    <a:cubicBezTo>
                      <a:pt x="157545" y="86523"/>
                      <a:pt x="170245" y="136053"/>
                      <a:pt x="163895" y="152563"/>
                    </a:cubicBezTo>
                    <a:cubicBezTo>
                      <a:pt x="160085" y="161453"/>
                      <a:pt x="152465" y="166533"/>
                      <a:pt x="146115" y="167803"/>
                    </a:cubicBezTo>
                    <a:cubicBezTo>
                      <a:pt x="139765" y="170343"/>
                      <a:pt x="128335" y="169073"/>
                      <a:pt x="123255" y="162723"/>
                    </a:cubicBezTo>
                    <a:cubicBezTo>
                      <a:pt x="110555" y="148753"/>
                      <a:pt x="108015" y="76363"/>
                      <a:pt x="116905" y="53503"/>
                    </a:cubicBezTo>
                    <a:cubicBezTo>
                      <a:pt x="121985" y="42073"/>
                      <a:pt x="133415" y="31913"/>
                      <a:pt x="141035" y="30643"/>
                    </a:cubicBezTo>
                    <a:cubicBezTo>
                      <a:pt x="149925" y="30643"/>
                      <a:pt x="160085" y="36993"/>
                      <a:pt x="165165" y="47153"/>
                    </a:cubicBezTo>
                    <a:cubicBezTo>
                      <a:pt x="177865" y="66203"/>
                      <a:pt x="188025" y="132243"/>
                      <a:pt x="182945" y="155103"/>
                    </a:cubicBezTo>
                    <a:cubicBezTo>
                      <a:pt x="180405" y="166533"/>
                      <a:pt x="172785" y="175423"/>
                      <a:pt x="165165" y="177963"/>
                    </a:cubicBezTo>
                    <a:cubicBezTo>
                      <a:pt x="157545" y="180503"/>
                      <a:pt x="143575" y="176693"/>
                      <a:pt x="137225" y="169073"/>
                    </a:cubicBezTo>
                    <a:cubicBezTo>
                      <a:pt x="127065" y="155103"/>
                      <a:pt x="127065" y="97953"/>
                      <a:pt x="135955" y="80173"/>
                    </a:cubicBezTo>
                    <a:cubicBezTo>
                      <a:pt x="142305" y="70013"/>
                      <a:pt x="156275" y="61123"/>
                      <a:pt x="165165" y="61123"/>
                    </a:cubicBezTo>
                    <a:cubicBezTo>
                      <a:pt x="174055" y="62393"/>
                      <a:pt x="182945" y="71283"/>
                      <a:pt x="189295" y="80173"/>
                    </a:cubicBezTo>
                    <a:cubicBezTo>
                      <a:pt x="196915" y="92873"/>
                      <a:pt x="205805" y="128433"/>
                      <a:pt x="199455" y="134783"/>
                    </a:cubicBezTo>
                    <a:cubicBezTo>
                      <a:pt x="194375" y="139863"/>
                      <a:pt x="171515" y="136053"/>
                      <a:pt x="168975" y="130973"/>
                    </a:cubicBezTo>
                    <a:cubicBezTo>
                      <a:pt x="166435" y="125893"/>
                      <a:pt x="176595" y="106843"/>
                      <a:pt x="182945" y="105573"/>
                    </a:cubicBezTo>
                    <a:cubicBezTo>
                      <a:pt x="194375" y="103033"/>
                      <a:pt x="229935" y="134783"/>
                      <a:pt x="232475" y="147483"/>
                    </a:cubicBezTo>
                    <a:cubicBezTo>
                      <a:pt x="233745" y="157643"/>
                      <a:pt x="224855" y="169073"/>
                      <a:pt x="215965" y="175423"/>
                    </a:cubicBezTo>
                    <a:cubicBezTo>
                      <a:pt x="201995" y="183043"/>
                      <a:pt x="168975" y="188123"/>
                      <a:pt x="151195" y="176693"/>
                    </a:cubicBezTo>
                    <a:cubicBezTo>
                      <a:pt x="128335" y="162723"/>
                      <a:pt x="101665" y="95413"/>
                      <a:pt x="104205" y="73823"/>
                    </a:cubicBezTo>
                    <a:cubicBezTo>
                      <a:pt x="105475" y="62393"/>
                      <a:pt x="115635" y="52233"/>
                      <a:pt x="123255" y="49693"/>
                    </a:cubicBezTo>
                    <a:cubicBezTo>
                      <a:pt x="129605" y="47153"/>
                      <a:pt x="141035" y="49693"/>
                      <a:pt x="146115" y="54773"/>
                    </a:cubicBezTo>
                    <a:cubicBezTo>
                      <a:pt x="151195" y="58583"/>
                      <a:pt x="155005" y="70013"/>
                      <a:pt x="155005" y="76363"/>
                    </a:cubicBezTo>
                    <a:cubicBezTo>
                      <a:pt x="153735" y="83983"/>
                      <a:pt x="148655" y="92873"/>
                      <a:pt x="141035" y="96683"/>
                    </a:cubicBezTo>
                    <a:cubicBezTo>
                      <a:pt x="134685" y="99223"/>
                      <a:pt x="116905" y="96683"/>
                      <a:pt x="111825" y="91603"/>
                    </a:cubicBezTo>
                    <a:cubicBezTo>
                      <a:pt x="105475" y="85253"/>
                      <a:pt x="104205" y="67473"/>
                      <a:pt x="108015" y="61123"/>
                    </a:cubicBezTo>
                    <a:cubicBezTo>
                      <a:pt x="111825" y="53503"/>
                      <a:pt x="128335" y="48423"/>
                      <a:pt x="135955" y="49693"/>
                    </a:cubicBezTo>
                    <a:cubicBezTo>
                      <a:pt x="143575" y="50963"/>
                      <a:pt x="148655" y="57313"/>
                      <a:pt x="153735" y="66203"/>
                    </a:cubicBezTo>
                    <a:cubicBezTo>
                      <a:pt x="162625" y="80173"/>
                      <a:pt x="161355" y="125893"/>
                      <a:pt x="172785" y="134783"/>
                    </a:cubicBezTo>
                    <a:cubicBezTo>
                      <a:pt x="179135" y="139863"/>
                      <a:pt x="194375" y="130973"/>
                      <a:pt x="198185" y="134783"/>
                    </a:cubicBezTo>
                    <a:cubicBezTo>
                      <a:pt x="201995" y="139863"/>
                      <a:pt x="195645" y="163993"/>
                      <a:pt x="190565" y="163993"/>
                    </a:cubicBezTo>
                    <a:cubicBezTo>
                      <a:pt x="186755" y="165263"/>
                      <a:pt x="170245" y="134783"/>
                      <a:pt x="171515" y="133513"/>
                    </a:cubicBezTo>
                    <a:cubicBezTo>
                      <a:pt x="172785" y="132243"/>
                      <a:pt x="186755" y="155103"/>
                      <a:pt x="194375" y="155103"/>
                    </a:cubicBezTo>
                    <a:cubicBezTo>
                      <a:pt x="200725" y="153833"/>
                      <a:pt x="210885" y="133513"/>
                      <a:pt x="212155" y="134783"/>
                    </a:cubicBezTo>
                    <a:cubicBezTo>
                      <a:pt x="213425" y="136053"/>
                      <a:pt x="208345" y="155103"/>
                      <a:pt x="203265" y="161453"/>
                    </a:cubicBezTo>
                    <a:cubicBezTo>
                      <a:pt x="196915" y="169073"/>
                      <a:pt x="186755" y="175423"/>
                      <a:pt x="177865" y="175423"/>
                    </a:cubicBezTo>
                    <a:cubicBezTo>
                      <a:pt x="170245" y="175423"/>
                      <a:pt x="160085" y="167803"/>
                      <a:pt x="155005" y="160183"/>
                    </a:cubicBezTo>
                    <a:cubicBezTo>
                      <a:pt x="148655" y="151293"/>
                      <a:pt x="144845" y="136053"/>
                      <a:pt x="146115" y="125893"/>
                    </a:cubicBezTo>
                    <a:cubicBezTo>
                      <a:pt x="147385" y="118273"/>
                      <a:pt x="152465" y="109383"/>
                      <a:pt x="158815" y="104303"/>
                    </a:cubicBezTo>
                    <a:cubicBezTo>
                      <a:pt x="165165" y="99223"/>
                      <a:pt x="180405" y="91603"/>
                      <a:pt x="185485" y="95413"/>
                    </a:cubicBezTo>
                    <a:cubicBezTo>
                      <a:pt x="193105" y="101763"/>
                      <a:pt x="189295" y="146213"/>
                      <a:pt x="181675" y="161453"/>
                    </a:cubicBezTo>
                    <a:cubicBezTo>
                      <a:pt x="176595" y="170343"/>
                      <a:pt x="166435" y="177963"/>
                      <a:pt x="158815" y="179233"/>
                    </a:cubicBezTo>
                    <a:cubicBezTo>
                      <a:pt x="152465" y="179233"/>
                      <a:pt x="143575" y="176693"/>
                      <a:pt x="137225" y="169073"/>
                    </a:cubicBezTo>
                    <a:cubicBezTo>
                      <a:pt x="124525" y="152563"/>
                      <a:pt x="109285" y="76363"/>
                      <a:pt x="116905" y="53503"/>
                    </a:cubicBezTo>
                    <a:cubicBezTo>
                      <a:pt x="120715" y="42073"/>
                      <a:pt x="133415" y="31913"/>
                      <a:pt x="141035" y="30643"/>
                    </a:cubicBezTo>
                    <a:cubicBezTo>
                      <a:pt x="149925" y="30643"/>
                      <a:pt x="162625" y="40803"/>
                      <a:pt x="167705" y="52233"/>
                    </a:cubicBezTo>
                    <a:cubicBezTo>
                      <a:pt x="176595" y="72553"/>
                      <a:pt x="172785" y="127163"/>
                      <a:pt x="165165" y="146213"/>
                    </a:cubicBezTo>
                    <a:cubicBezTo>
                      <a:pt x="161355" y="157643"/>
                      <a:pt x="153735" y="166533"/>
                      <a:pt x="146115" y="167803"/>
                    </a:cubicBezTo>
                    <a:cubicBezTo>
                      <a:pt x="138495" y="170343"/>
                      <a:pt x="125795" y="166533"/>
                      <a:pt x="119445" y="157643"/>
                    </a:cubicBezTo>
                    <a:cubicBezTo>
                      <a:pt x="105475" y="142403"/>
                      <a:pt x="101665" y="81443"/>
                      <a:pt x="102935" y="56043"/>
                    </a:cubicBezTo>
                    <a:cubicBezTo>
                      <a:pt x="102935" y="42073"/>
                      <a:pt x="102935" y="28103"/>
                      <a:pt x="109285" y="21753"/>
                    </a:cubicBezTo>
                    <a:cubicBezTo>
                      <a:pt x="113095" y="17943"/>
                      <a:pt x="120715" y="15403"/>
                      <a:pt x="125795" y="16673"/>
                    </a:cubicBezTo>
                    <a:cubicBezTo>
                      <a:pt x="134685" y="19213"/>
                      <a:pt x="144845" y="29373"/>
                      <a:pt x="149925" y="42073"/>
                    </a:cubicBezTo>
                    <a:cubicBezTo>
                      <a:pt x="157545" y="63663"/>
                      <a:pt x="151195" y="129703"/>
                      <a:pt x="139765" y="148753"/>
                    </a:cubicBezTo>
                    <a:cubicBezTo>
                      <a:pt x="133415" y="160183"/>
                      <a:pt x="121985" y="166533"/>
                      <a:pt x="113095" y="166533"/>
                    </a:cubicBezTo>
                    <a:cubicBezTo>
                      <a:pt x="104205" y="165263"/>
                      <a:pt x="94045" y="153833"/>
                      <a:pt x="88965" y="143673"/>
                    </a:cubicBezTo>
                    <a:cubicBezTo>
                      <a:pt x="81345" y="129703"/>
                      <a:pt x="78805" y="100493"/>
                      <a:pt x="81345" y="83983"/>
                    </a:cubicBezTo>
                    <a:cubicBezTo>
                      <a:pt x="81345" y="71283"/>
                      <a:pt x="92775" y="61123"/>
                      <a:pt x="91505" y="52233"/>
                    </a:cubicBezTo>
                    <a:cubicBezTo>
                      <a:pt x="88965" y="43343"/>
                      <a:pt x="69915" y="35723"/>
                      <a:pt x="71185" y="26833"/>
                    </a:cubicBezTo>
                    <a:cubicBezTo>
                      <a:pt x="72455" y="19213"/>
                      <a:pt x="90235" y="2703"/>
                      <a:pt x="99125" y="2703"/>
                    </a:cubicBezTo>
                    <a:cubicBezTo>
                      <a:pt x="106745" y="2703"/>
                      <a:pt x="116905" y="10323"/>
                      <a:pt x="120715" y="21753"/>
                    </a:cubicBezTo>
                    <a:cubicBezTo>
                      <a:pt x="130875" y="42073"/>
                      <a:pt x="130875" y="117003"/>
                      <a:pt x="119445" y="136053"/>
                    </a:cubicBezTo>
                    <a:cubicBezTo>
                      <a:pt x="114365" y="146213"/>
                      <a:pt x="101665" y="151293"/>
                      <a:pt x="94045" y="151293"/>
                    </a:cubicBezTo>
                    <a:cubicBezTo>
                      <a:pt x="87695" y="151293"/>
                      <a:pt x="78805" y="146213"/>
                      <a:pt x="73725" y="137323"/>
                    </a:cubicBezTo>
                    <a:cubicBezTo>
                      <a:pt x="64835" y="122083"/>
                      <a:pt x="61025" y="66203"/>
                      <a:pt x="71185" y="53503"/>
                    </a:cubicBezTo>
                    <a:cubicBezTo>
                      <a:pt x="76265" y="45883"/>
                      <a:pt x="91505" y="42073"/>
                      <a:pt x="95315" y="45883"/>
                    </a:cubicBezTo>
                    <a:cubicBezTo>
                      <a:pt x="101665" y="52233"/>
                      <a:pt x="85155" y="86523"/>
                      <a:pt x="86425" y="103033"/>
                    </a:cubicBezTo>
                    <a:cubicBezTo>
                      <a:pt x="87695" y="114463"/>
                      <a:pt x="100395" y="127163"/>
                      <a:pt x="96585" y="134783"/>
                    </a:cubicBezTo>
                    <a:cubicBezTo>
                      <a:pt x="92775" y="142403"/>
                      <a:pt x="71185" y="151293"/>
                      <a:pt x="61025" y="146213"/>
                    </a:cubicBezTo>
                    <a:cubicBezTo>
                      <a:pt x="43245" y="137323"/>
                      <a:pt x="19115" y="53503"/>
                      <a:pt x="26735" y="44613"/>
                    </a:cubicBezTo>
                    <a:cubicBezTo>
                      <a:pt x="31815" y="38263"/>
                      <a:pt x="50865" y="42073"/>
                      <a:pt x="57215" y="48423"/>
                    </a:cubicBezTo>
                    <a:cubicBezTo>
                      <a:pt x="68645" y="61123"/>
                      <a:pt x="68645" y="119543"/>
                      <a:pt x="61025" y="134783"/>
                    </a:cubicBezTo>
                    <a:cubicBezTo>
                      <a:pt x="55945" y="142403"/>
                      <a:pt x="47055" y="146213"/>
                      <a:pt x="40705" y="146213"/>
                    </a:cubicBezTo>
                    <a:cubicBezTo>
                      <a:pt x="33085" y="146213"/>
                      <a:pt x="24195" y="142403"/>
                      <a:pt x="19115" y="134783"/>
                    </a:cubicBezTo>
                    <a:cubicBezTo>
                      <a:pt x="7685" y="119543"/>
                      <a:pt x="-3745" y="57313"/>
                      <a:pt x="2605" y="35723"/>
                    </a:cubicBezTo>
                    <a:cubicBezTo>
                      <a:pt x="6415" y="23023"/>
                      <a:pt x="16575" y="10323"/>
                      <a:pt x="24195" y="10323"/>
                    </a:cubicBezTo>
                    <a:cubicBezTo>
                      <a:pt x="33085" y="9053"/>
                      <a:pt x="45785" y="17943"/>
                      <a:pt x="52135" y="28103"/>
                    </a:cubicBezTo>
                    <a:cubicBezTo>
                      <a:pt x="63565" y="45883"/>
                      <a:pt x="66105" y="97953"/>
                      <a:pt x="61025" y="118273"/>
                    </a:cubicBezTo>
                    <a:cubicBezTo>
                      <a:pt x="58485" y="130973"/>
                      <a:pt x="52135" y="143673"/>
                      <a:pt x="43245" y="146213"/>
                    </a:cubicBezTo>
                    <a:cubicBezTo>
                      <a:pt x="36895" y="148753"/>
                      <a:pt x="21655" y="143673"/>
                      <a:pt x="16575" y="138593"/>
                    </a:cubicBezTo>
                    <a:cubicBezTo>
                      <a:pt x="11495" y="132243"/>
                      <a:pt x="8955" y="122083"/>
                      <a:pt x="11495" y="114463"/>
                    </a:cubicBezTo>
                    <a:cubicBezTo>
                      <a:pt x="14035" y="108113"/>
                      <a:pt x="28005" y="97953"/>
                      <a:pt x="28005" y="97953"/>
                    </a:cubicBezTo>
                    <a:cubicBezTo>
                      <a:pt x="28005" y="97953"/>
                      <a:pt x="15305" y="113193"/>
                      <a:pt x="12765" y="111923"/>
                    </a:cubicBezTo>
                    <a:cubicBezTo>
                      <a:pt x="7685" y="109383"/>
                      <a:pt x="24195" y="64933"/>
                      <a:pt x="19115" y="49693"/>
                    </a:cubicBezTo>
                    <a:cubicBezTo>
                      <a:pt x="16575" y="38263"/>
                      <a:pt x="-1205" y="33183"/>
                      <a:pt x="65" y="25563"/>
                    </a:cubicBezTo>
                    <a:cubicBezTo>
                      <a:pt x="1335" y="16673"/>
                      <a:pt x="19115" y="163"/>
                      <a:pt x="28005" y="163"/>
                    </a:cubicBezTo>
                    <a:cubicBezTo>
                      <a:pt x="35625" y="-1107"/>
                      <a:pt x="41975" y="5243"/>
                      <a:pt x="48325" y="12863"/>
                    </a:cubicBezTo>
                    <a:cubicBezTo>
                      <a:pt x="59755" y="29373"/>
                      <a:pt x="80075" y="91603"/>
                      <a:pt x="76265" y="111923"/>
                    </a:cubicBezTo>
                    <a:cubicBezTo>
                      <a:pt x="73725" y="123353"/>
                      <a:pt x="64835" y="132243"/>
                      <a:pt x="57215" y="133513"/>
                    </a:cubicBezTo>
                    <a:cubicBezTo>
                      <a:pt x="49595" y="136053"/>
                      <a:pt x="26735" y="118273"/>
                      <a:pt x="26735" y="118273"/>
                    </a:cubicBezTo>
                  </a:path>
                </a:pathLst>
              </a:custGeom>
              <a:solidFill>
                <a:srgbClr val="9BA0A5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61" id="61"/>
            <p:cNvGrpSpPr/>
            <p:nvPr/>
          </p:nvGrpSpPr>
          <p:grpSpPr>
            <a:xfrm rot="0">
              <a:off x="1441452" y="2287086"/>
              <a:ext cx="118498" cy="123354"/>
              <a:chOff x="0" y="0"/>
              <a:chExt cx="154940" cy="161290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50800" y="50551"/>
                <a:ext cx="53409" cy="59990"/>
              </a:xfrm>
              <a:custGeom>
                <a:avLst/>
                <a:gdLst/>
                <a:ahLst/>
                <a:cxnLst/>
                <a:rect r="r" b="b" t="t" l="l"/>
                <a:pathLst>
                  <a:path h="59990" w="53409">
                    <a:moveTo>
                      <a:pt x="2540" y="38349"/>
                    </a:moveTo>
                    <a:cubicBezTo>
                      <a:pt x="26670" y="49779"/>
                      <a:pt x="0" y="33269"/>
                      <a:pt x="0" y="24379"/>
                    </a:cubicBezTo>
                    <a:cubicBezTo>
                      <a:pt x="0" y="16759"/>
                      <a:pt x="12700" y="2789"/>
                      <a:pt x="20320" y="249"/>
                    </a:cubicBezTo>
                    <a:cubicBezTo>
                      <a:pt x="26670" y="-1021"/>
                      <a:pt x="38100" y="2789"/>
                      <a:pt x="43180" y="6599"/>
                    </a:cubicBezTo>
                    <a:cubicBezTo>
                      <a:pt x="48260" y="11679"/>
                      <a:pt x="52070" y="23109"/>
                      <a:pt x="50800" y="29459"/>
                    </a:cubicBezTo>
                    <a:cubicBezTo>
                      <a:pt x="48260" y="37079"/>
                      <a:pt x="35560" y="49779"/>
                      <a:pt x="27940" y="51049"/>
                    </a:cubicBezTo>
                    <a:cubicBezTo>
                      <a:pt x="21590" y="52319"/>
                      <a:pt x="10160" y="47239"/>
                      <a:pt x="6350" y="42159"/>
                    </a:cubicBezTo>
                    <a:cubicBezTo>
                      <a:pt x="1270" y="37079"/>
                      <a:pt x="-1270" y="25649"/>
                      <a:pt x="1270" y="19299"/>
                    </a:cubicBezTo>
                    <a:cubicBezTo>
                      <a:pt x="2540" y="11679"/>
                      <a:pt x="10160" y="1519"/>
                      <a:pt x="17780" y="1519"/>
                    </a:cubicBezTo>
                    <a:cubicBezTo>
                      <a:pt x="26670" y="1519"/>
                      <a:pt x="52070" y="20569"/>
                      <a:pt x="53340" y="30729"/>
                    </a:cubicBezTo>
                    <a:cubicBezTo>
                      <a:pt x="54610" y="39619"/>
                      <a:pt x="38100" y="58669"/>
                      <a:pt x="29210" y="59939"/>
                    </a:cubicBezTo>
                    <a:cubicBezTo>
                      <a:pt x="20320" y="61209"/>
                      <a:pt x="2540" y="38349"/>
                      <a:pt x="2540" y="38349"/>
                    </a:cubicBezTo>
                  </a:path>
                </a:pathLst>
              </a:custGeom>
              <a:solidFill>
                <a:srgbClr val="F1BF46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63" id="63"/>
            <p:cNvGrpSpPr/>
            <p:nvPr/>
          </p:nvGrpSpPr>
          <p:grpSpPr>
            <a:xfrm rot="0">
              <a:off x="1237481" y="1885941"/>
              <a:ext cx="923701" cy="851826"/>
              <a:chOff x="0" y="0"/>
              <a:chExt cx="1207770" cy="1113790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46501" y="47339"/>
                <a:ext cx="1119475" cy="1017732"/>
              </a:xfrm>
              <a:custGeom>
                <a:avLst/>
                <a:gdLst/>
                <a:ahLst/>
                <a:cxnLst/>
                <a:rect r="r" b="b" t="t" l="l"/>
                <a:pathLst>
                  <a:path h="1017732" w="1119475">
                    <a:moveTo>
                      <a:pt x="24619" y="889921"/>
                    </a:moveTo>
                    <a:cubicBezTo>
                      <a:pt x="114789" y="811181"/>
                      <a:pt x="132569" y="788321"/>
                      <a:pt x="152889" y="746411"/>
                    </a:cubicBezTo>
                    <a:cubicBezTo>
                      <a:pt x="194799" y="661321"/>
                      <a:pt x="232899" y="445421"/>
                      <a:pt x="282429" y="343821"/>
                    </a:cubicBezTo>
                    <a:cubicBezTo>
                      <a:pt x="315449" y="273971"/>
                      <a:pt x="349739" y="221901"/>
                      <a:pt x="390379" y="178721"/>
                    </a:cubicBezTo>
                    <a:cubicBezTo>
                      <a:pt x="424669" y="141891"/>
                      <a:pt x="464039" y="116491"/>
                      <a:pt x="502139" y="93631"/>
                    </a:cubicBezTo>
                    <a:cubicBezTo>
                      <a:pt x="537699" y="74581"/>
                      <a:pt x="571989" y="63151"/>
                      <a:pt x="610089" y="49181"/>
                    </a:cubicBezTo>
                    <a:cubicBezTo>
                      <a:pt x="650729" y="35211"/>
                      <a:pt x="697719" y="19971"/>
                      <a:pt x="742169" y="12351"/>
                    </a:cubicBezTo>
                    <a:cubicBezTo>
                      <a:pt x="786619" y="4731"/>
                      <a:pt x="834879" y="-5429"/>
                      <a:pt x="876789" y="3461"/>
                    </a:cubicBezTo>
                    <a:cubicBezTo>
                      <a:pt x="917429" y="12351"/>
                      <a:pt x="955529" y="42831"/>
                      <a:pt x="993629" y="69501"/>
                    </a:cubicBezTo>
                    <a:cubicBezTo>
                      <a:pt x="1032999" y="97441"/>
                      <a:pt x="1088879" y="117761"/>
                      <a:pt x="1109199" y="169831"/>
                    </a:cubicBezTo>
                    <a:cubicBezTo>
                      <a:pt x="1140949" y="253651"/>
                      <a:pt x="1091419" y="473361"/>
                      <a:pt x="1064749" y="559721"/>
                    </a:cubicBezTo>
                    <a:cubicBezTo>
                      <a:pt x="1050779" y="606711"/>
                      <a:pt x="1036809" y="625761"/>
                      <a:pt x="1013949" y="661321"/>
                    </a:cubicBezTo>
                    <a:cubicBezTo>
                      <a:pt x="984739" y="708311"/>
                      <a:pt x="946639" y="766731"/>
                      <a:pt x="897109" y="813721"/>
                    </a:cubicBezTo>
                    <a:cubicBezTo>
                      <a:pt x="836149" y="870871"/>
                      <a:pt x="742169" y="938181"/>
                      <a:pt x="665969" y="971201"/>
                    </a:cubicBezTo>
                    <a:cubicBezTo>
                      <a:pt x="603739" y="997871"/>
                      <a:pt x="541509" y="1002951"/>
                      <a:pt x="479279" y="1010571"/>
                    </a:cubicBezTo>
                    <a:cubicBezTo>
                      <a:pt x="417049" y="1018191"/>
                      <a:pt x="347199" y="1019461"/>
                      <a:pt x="293859" y="1015651"/>
                    </a:cubicBezTo>
                    <a:cubicBezTo>
                      <a:pt x="253219" y="1013111"/>
                      <a:pt x="222739" y="1008031"/>
                      <a:pt x="188449" y="999141"/>
                    </a:cubicBezTo>
                    <a:cubicBezTo>
                      <a:pt x="152889" y="990251"/>
                      <a:pt x="108439" y="976281"/>
                      <a:pt x="81769" y="962311"/>
                    </a:cubicBezTo>
                    <a:cubicBezTo>
                      <a:pt x="62719" y="950881"/>
                      <a:pt x="39859" y="926751"/>
                      <a:pt x="39859" y="928021"/>
                    </a:cubicBezTo>
                    <a:cubicBezTo>
                      <a:pt x="38589" y="928021"/>
                      <a:pt x="60179" y="944531"/>
                      <a:pt x="58909" y="947071"/>
                    </a:cubicBezTo>
                    <a:cubicBezTo>
                      <a:pt x="57639" y="949611"/>
                      <a:pt x="25889" y="944531"/>
                      <a:pt x="18269" y="935641"/>
                    </a:cubicBezTo>
                    <a:cubicBezTo>
                      <a:pt x="11919" y="928021"/>
                      <a:pt x="9379" y="908971"/>
                      <a:pt x="13189" y="902621"/>
                    </a:cubicBezTo>
                    <a:cubicBezTo>
                      <a:pt x="18269" y="895001"/>
                      <a:pt x="38589" y="889921"/>
                      <a:pt x="46209" y="893731"/>
                    </a:cubicBezTo>
                    <a:cubicBezTo>
                      <a:pt x="53829" y="897541"/>
                      <a:pt x="60179" y="912781"/>
                      <a:pt x="60179" y="921671"/>
                    </a:cubicBezTo>
                    <a:cubicBezTo>
                      <a:pt x="58909" y="928021"/>
                      <a:pt x="51289" y="936911"/>
                      <a:pt x="44939" y="939451"/>
                    </a:cubicBezTo>
                    <a:cubicBezTo>
                      <a:pt x="38589" y="943261"/>
                      <a:pt x="27159" y="941991"/>
                      <a:pt x="20809" y="938181"/>
                    </a:cubicBezTo>
                    <a:cubicBezTo>
                      <a:pt x="15729" y="934371"/>
                      <a:pt x="8109" y="924211"/>
                      <a:pt x="9379" y="917861"/>
                    </a:cubicBezTo>
                    <a:cubicBezTo>
                      <a:pt x="10649" y="908971"/>
                      <a:pt x="27159" y="891191"/>
                      <a:pt x="36049" y="891191"/>
                    </a:cubicBezTo>
                    <a:cubicBezTo>
                      <a:pt x="43669" y="891191"/>
                      <a:pt x="60179" y="910241"/>
                      <a:pt x="60179" y="919131"/>
                    </a:cubicBezTo>
                    <a:cubicBezTo>
                      <a:pt x="58909" y="926751"/>
                      <a:pt x="39859" y="943261"/>
                      <a:pt x="30969" y="941991"/>
                    </a:cubicBezTo>
                    <a:cubicBezTo>
                      <a:pt x="23349" y="940721"/>
                      <a:pt x="9379" y="921671"/>
                      <a:pt x="9379" y="914051"/>
                    </a:cubicBezTo>
                    <a:cubicBezTo>
                      <a:pt x="10649" y="905161"/>
                      <a:pt x="20809" y="893731"/>
                      <a:pt x="34779" y="891191"/>
                    </a:cubicBezTo>
                    <a:cubicBezTo>
                      <a:pt x="69069" y="883571"/>
                      <a:pt x="177019" y="947071"/>
                      <a:pt x="243059" y="958501"/>
                    </a:cubicBezTo>
                    <a:cubicBezTo>
                      <a:pt x="300209" y="968661"/>
                      <a:pt x="356089" y="967391"/>
                      <a:pt x="405619" y="966121"/>
                    </a:cubicBezTo>
                    <a:cubicBezTo>
                      <a:pt x="447529" y="964851"/>
                      <a:pt x="483089" y="959771"/>
                      <a:pt x="521189" y="953421"/>
                    </a:cubicBezTo>
                    <a:cubicBezTo>
                      <a:pt x="556749" y="947071"/>
                      <a:pt x="596119" y="940721"/>
                      <a:pt x="627869" y="930561"/>
                    </a:cubicBezTo>
                    <a:cubicBezTo>
                      <a:pt x="654539" y="921671"/>
                      <a:pt x="671049" y="914051"/>
                      <a:pt x="698989" y="897541"/>
                    </a:cubicBezTo>
                    <a:cubicBezTo>
                      <a:pt x="739629" y="873411"/>
                      <a:pt x="803129" y="831501"/>
                      <a:pt x="848849" y="787051"/>
                    </a:cubicBezTo>
                    <a:cubicBezTo>
                      <a:pt x="895839" y="742601"/>
                      <a:pt x="945369" y="677831"/>
                      <a:pt x="975849" y="629571"/>
                    </a:cubicBezTo>
                    <a:cubicBezTo>
                      <a:pt x="997439" y="595281"/>
                      <a:pt x="1010139" y="572421"/>
                      <a:pt x="1021569" y="533051"/>
                    </a:cubicBezTo>
                    <a:cubicBezTo>
                      <a:pt x="1036809" y="480981"/>
                      <a:pt x="1043159" y="397161"/>
                      <a:pt x="1046969" y="338741"/>
                    </a:cubicBezTo>
                    <a:cubicBezTo>
                      <a:pt x="1049509" y="291751"/>
                      <a:pt x="1041889" y="243491"/>
                      <a:pt x="1046969" y="209201"/>
                    </a:cubicBezTo>
                    <a:cubicBezTo>
                      <a:pt x="1050779" y="187611"/>
                      <a:pt x="1060939" y="155861"/>
                      <a:pt x="1063479" y="157131"/>
                    </a:cubicBezTo>
                    <a:cubicBezTo>
                      <a:pt x="1066019" y="157131"/>
                      <a:pt x="1071099" y="182531"/>
                      <a:pt x="1066019" y="185071"/>
                    </a:cubicBezTo>
                    <a:cubicBezTo>
                      <a:pt x="1052049" y="193961"/>
                      <a:pt x="862819" y="30131"/>
                      <a:pt x="860279" y="32671"/>
                    </a:cubicBezTo>
                    <a:cubicBezTo>
                      <a:pt x="859009" y="33941"/>
                      <a:pt x="880599" y="55531"/>
                      <a:pt x="880599" y="55531"/>
                    </a:cubicBezTo>
                    <a:cubicBezTo>
                      <a:pt x="880599" y="55531"/>
                      <a:pt x="859009" y="39021"/>
                      <a:pt x="860279" y="37751"/>
                    </a:cubicBezTo>
                    <a:cubicBezTo>
                      <a:pt x="861549" y="35211"/>
                      <a:pt x="890759" y="45371"/>
                      <a:pt x="890759" y="47911"/>
                    </a:cubicBezTo>
                    <a:cubicBezTo>
                      <a:pt x="889489" y="54261"/>
                      <a:pt x="796779" y="52991"/>
                      <a:pt x="748519" y="63151"/>
                    </a:cubicBezTo>
                    <a:cubicBezTo>
                      <a:pt x="696449" y="73311"/>
                      <a:pt x="634219" y="93631"/>
                      <a:pt x="588499" y="112681"/>
                    </a:cubicBezTo>
                    <a:cubicBezTo>
                      <a:pt x="550399" y="126651"/>
                      <a:pt x="518649" y="143161"/>
                      <a:pt x="490709" y="162211"/>
                    </a:cubicBezTo>
                    <a:cubicBezTo>
                      <a:pt x="465309" y="177451"/>
                      <a:pt x="448799" y="191421"/>
                      <a:pt x="427209" y="215551"/>
                    </a:cubicBezTo>
                    <a:cubicBezTo>
                      <a:pt x="396729" y="249841"/>
                      <a:pt x="362439" y="295561"/>
                      <a:pt x="330689" y="357791"/>
                    </a:cubicBezTo>
                    <a:cubicBezTo>
                      <a:pt x="279889" y="461931"/>
                      <a:pt x="221469" y="714661"/>
                      <a:pt x="182099" y="794671"/>
                    </a:cubicBezTo>
                    <a:cubicBezTo>
                      <a:pt x="165589" y="827691"/>
                      <a:pt x="156699" y="839121"/>
                      <a:pt x="137649" y="860711"/>
                    </a:cubicBezTo>
                    <a:cubicBezTo>
                      <a:pt x="114789" y="886111"/>
                      <a:pt x="77959" y="925481"/>
                      <a:pt x="52559" y="934371"/>
                    </a:cubicBezTo>
                    <a:cubicBezTo>
                      <a:pt x="34779" y="939451"/>
                      <a:pt x="10649" y="936911"/>
                      <a:pt x="4299" y="929291"/>
                    </a:cubicBezTo>
                    <a:cubicBezTo>
                      <a:pt x="-2051" y="924211"/>
                      <a:pt x="-781" y="907701"/>
                      <a:pt x="4299" y="901351"/>
                    </a:cubicBezTo>
                    <a:cubicBezTo>
                      <a:pt x="6839" y="895001"/>
                      <a:pt x="24619" y="889921"/>
                      <a:pt x="24619" y="889921"/>
                    </a:cubicBezTo>
                  </a:path>
                </a:pathLst>
              </a:custGeom>
              <a:solidFill>
                <a:srgbClr val="F1BF46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65" id="65"/>
            <p:cNvGrpSpPr/>
            <p:nvPr/>
          </p:nvGrpSpPr>
          <p:grpSpPr>
            <a:xfrm rot="0">
              <a:off x="1421055" y="2229780"/>
              <a:ext cx="454566" cy="441939"/>
              <a:chOff x="0" y="0"/>
              <a:chExt cx="594360" cy="577850"/>
            </a:xfrm>
          </p:grpSpPr>
          <p:sp>
            <p:nvSpPr>
              <p:cNvPr name="Freeform 66" id="66"/>
              <p:cNvSpPr/>
              <p:nvPr/>
            </p:nvSpPr>
            <p:spPr>
              <a:xfrm flipH="false" flipV="false" rot="0">
                <a:off x="49271" y="50800"/>
                <a:ext cx="496059" cy="473452"/>
              </a:xfrm>
              <a:custGeom>
                <a:avLst/>
                <a:gdLst/>
                <a:ahLst/>
                <a:cxnLst/>
                <a:rect r="r" b="b" t="t" l="l"/>
                <a:pathLst>
                  <a:path h="473452" w="496059">
                    <a:moveTo>
                      <a:pt x="165359" y="452120"/>
                    </a:moveTo>
                    <a:cubicBezTo>
                      <a:pt x="67569" y="477520"/>
                      <a:pt x="49789" y="476250"/>
                      <a:pt x="35819" y="468630"/>
                    </a:cubicBezTo>
                    <a:cubicBezTo>
                      <a:pt x="20579" y="459740"/>
                      <a:pt x="5339" y="440690"/>
                      <a:pt x="1529" y="421640"/>
                    </a:cubicBezTo>
                    <a:cubicBezTo>
                      <a:pt x="-2281" y="398780"/>
                      <a:pt x="259" y="369570"/>
                      <a:pt x="18039" y="342900"/>
                    </a:cubicBezTo>
                    <a:cubicBezTo>
                      <a:pt x="49789" y="293370"/>
                      <a:pt x="181869" y="229870"/>
                      <a:pt x="233939" y="186690"/>
                    </a:cubicBezTo>
                    <a:cubicBezTo>
                      <a:pt x="266959" y="160020"/>
                      <a:pt x="287279" y="142240"/>
                      <a:pt x="308869" y="114300"/>
                    </a:cubicBezTo>
                    <a:cubicBezTo>
                      <a:pt x="331729" y="87630"/>
                      <a:pt x="344429" y="40640"/>
                      <a:pt x="367289" y="21590"/>
                    </a:cubicBezTo>
                    <a:cubicBezTo>
                      <a:pt x="383799" y="7620"/>
                      <a:pt x="405389" y="0"/>
                      <a:pt x="423169" y="0"/>
                    </a:cubicBezTo>
                    <a:cubicBezTo>
                      <a:pt x="439679" y="0"/>
                      <a:pt x="458729" y="10160"/>
                      <a:pt x="470159" y="21590"/>
                    </a:cubicBezTo>
                    <a:cubicBezTo>
                      <a:pt x="482859" y="33020"/>
                      <a:pt x="491749" y="53340"/>
                      <a:pt x="494289" y="67310"/>
                    </a:cubicBezTo>
                    <a:cubicBezTo>
                      <a:pt x="496829" y="78740"/>
                      <a:pt x="496829" y="86360"/>
                      <a:pt x="493019" y="99060"/>
                    </a:cubicBezTo>
                    <a:cubicBezTo>
                      <a:pt x="485399" y="123190"/>
                      <a:pt x="457459" y="166370"/>
                      <a:pt x="432059" y="200660"/>
                    </a:cubicBezTo>
                    <a:cubicBezTo>
                      <a:pt x="404119" y="241300"/>
                      <a:pt x="359669" y="290830"/>
                      <a:pt x="327919" y="322580"/>
                    </a:cubicBezTo>
                    <a:cubicBezTo>
                      <a:pt x="305059" y="346710"/>
                      <a:pt x="288549" y="361950"/>
                      <a:pt x="263149" y="381000"/>
                    </a:cubicBezTo>
                    <a:cubicBezTo>
                      <a:pt x="233939" y="402590"/>
                      <a:pt x="183139" y="435610"/>
                      <a:pt x="160279" y="441960"/>
                    </a:cubicBezTo>
                    <a:cubicBezTo>
                      <a:pt x="150119" y="444500"/>
                      <a:pt x="142499" y="445770"/>
                      <a:pt x="136149" y="440690"/>
                    </a:cubicBezTo>
                    <a:cubicBezTo>
                      <a:pt x="129799" y="436880"/>
                      <a:pt x="122179" y="420370"/>
                      <a:pt x="124719" y="412750"/>
                    </a:cubicBezTo>
                    <a:cubicBezTo>
                      <a:pt x="127259" y="405130"/>
                      <a:pt x="147579" y="393700"/>
                      <a:pt x="156469" y="394970"/>
                    </a:cubicBezTo>
                    <a:cubicBezTo>
                      <a:pt x="162819" y="396240"/>
                      <a:pt x="171709" y="405130"/>
                      <a:pt x="172979" y="411480"/>
                    </a:cubicBezTo>
                    <a:cubicBezTo>
                      <a:pt x="175519" y="417830"/>
                      <a:pt x="174249" y="430530"/>
                      <a:pt x="169169" y="435610"/>
                    </a:cubicBezTo>
                    <a:cubicBezTo>
                      <a:pt x="161549" y="440690"/>
                      <a:pt x="138689" y="443230"/>
                      <a:pt x="132339" y="438150"/>
                    </a:cubicBezTo>
                    <a:cubicBezTo>
                      <a:pt x="125989" y="431800"/>
                      <a:pt x="124719" y="414020"/>
                      <a:pt x="131069" y="401320"/>
                    </a:cubicBezTo>
                    <a:cubicBezTo>
                      <a:pt x="143769" y="375920"/>
                      <a:pt x="213619" y="355600"/>
                      <a:pt x="252989" y="322580"/>
                    </a:cubicBezTo>
                    <a:cubicBezTo>
                      <a:pt x="298709" y="283210"/>
                      <a:pt x="352049" y="220980"/>
                      <a:pt x="386339" y="176530"/>
                    </a:cubicBezTo>
                    <a:cubicBezTo>
                      <a:pt x="411739" y="143510"/>
                      <a:pt x="440949" y="105410"/>
                      <a:pt x="444759" y="83820"/>
                    </a:cubicBezTo>
                    <a:cubicBezTo>
                      <a:pt x="446029" y="73660"/>
                      <a:pt x="443489" y="64770"/>
                      <a:pt x="438409" y="59690"/>
                    </a:cubicBezTo>
                    <a:cubicBezTo>
                      <a:pt x="433329" y="53340"/>
                      <a:pt x="424439" y="49530"/>
                      <a:pt x="414279" y="52070"/>
                    </a:cubicBezTo>
                    <a:cubicBezTo>
                      <a:pt x="383799" y="62230"/>
                      <a:pt x="327919" y="171450"/>
                      <a:pt x="272039" y="222250"/>
                    </a:cubicBezTo>
                    <a:cubicBezTo>
                      <a:pt x="212349" y="274320"/>
                      <a:pt x="95509" y="318770"/>
                      <a:pt x="66299" y="358140"/>
                    </a:cubicBezTo>
                    <a:cubicBezTo>
                      <a:pt x="52329" y="375920"/>
                      <a:pt x="44709" y="396240"/>
                      <a:pt x="48519" y="408940"/>
                    </a:cubicBezTo>
                    <a:cubicBezTo>
                      <a:pt x="51059" y="416560"/>
                      <a:pt x="58679" y="424180"/>
                      <a:pt x="68839" y="426720"/>
                    </a:cubicBezTo>
                    <a:cubicBezTo>
                      <a:pt x="89159" y="433070"/>
                      <a:pt x="151389" y="394970"/>
                      <a:pt x="170439" y="402590"/>
                    </a:cubicBezTo>
                    <a:cubicBezTo>
                      <a:pt x="180599" y="407670"/>
                      <a:pt x="188219" y="424180"/>
                      <a:pt x="186949" y="431800"/>
                    </a:cubicBezTo>
                    <a:cubicBezTo>
                      <a:pt x="185679" y="439420"/>
                      <a:pt x="165359" y="452120"/>
                      <a:pt x="165359" y="452120"/>
                    </a:cubicBezTo>
                  </a:path>
                </a:pathLst>
              </a:custGeom>
              <a:solidFill>
                <a:srgbClr val="F1BF46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67" id="67"/>
            <p:cNvGrpSpPr/>
            <p:nvPr/>
          </p:nvGrpSpPr>
          <p:grpSpPr>
            <a:xfrm rot="0">
              <a:off x="1429797" y="1898568"/>
              <a:ext cx="704189" cy="513815"/>
              <a:chOff x="0" y="0"/>
              <a:chExt cx="920750" cy="67183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48831" y="49280"/>
                <a:ext cx="821518" cy="572666"/>
              </a:xfrm>
              <a:custGeom>
                <a:avLst/>
                <a:gdLst/>
                <a:ahLst/>
                <a:cxnLst/>
                <a:rect r="r" b="b" t="t" l="l"/>
                <a:pathLst>
                  <a:path h="572666" w="821518">
                    <a:moveTo>
                      <a:pt x="32449" y="531110"/>
                    </a:moveTo>
                    <a:cubicBezTo>
                      <a:pt x="7049" y="485390"/>
                      <a:pt x="5779" y="463800"/>
                      <a:pt x="12129" y="451100"/>
                    </a:cubicBezTo>
                    <a:cubicBezTo>
                      <a:pt x="15939" y="442210"/>
                      <a:pt x="24829" y="433320"/>
                      <a:pt x="33719" y="432050"/>
                    </a:cubicBezTo>
                    <a:cubicBezTo>
                      <a:pt x="41339" y="432050"/>
                      <a:pt x="54039" y="437130"/>
                      <a:pt x="59119" y="446020"/>
                    </a:cubicBezTo>
                    <a:cubicBezTo>
                      <a:pt x="68009" y="462530"/>
                      <a:pt x="66739" y="529840"/>
                      <a:pt x="52769" y="541270"/>
                    </a:cubicBezTo>
                    <a:cubicBezTo>
                      <a:pt x="43879" y="548890"/>
                      <a:pt x="15939" y="545080"/>
                      <a:pt x="8319" y="536190"/>
                    </a:cubicBezTo>
                    <a:cubicBezTo>
                      <a:pt x="-3111" y="519680"/>
                      <a:pt x="14669" y="456180"/>
                      <a:pt x="19749" y="433320"/>
                    </a:cubicBezTo>
                    <a:cubicBezTo>
                      <a:pt x="21019" y="420620"/>
                      <a:pt x="19749" y="411730"/>
                      <a:pt x="26099" y="405380"/>
                    </a:cubicBezTo>
                    <a:cubicBezTo>
                      <a:pt x="33719" y="397760"/>
                      <a:pt x="57849" y="390140"/>
                      <a:pt x="66739" y="392680"/>
                    </a:cubicBezTo>
                    <a:cubicBezTo>
                      <a:pt x="74359" y="396490"/>
                      <a:pt x="78169" y="404110"/>
                      <a:pt x="80709" y="415540"/>
                    </a:cubicBezTo>
                    <a:cubicBezTo>
                      <a:pt x="85789" y="442210"/>
                      <a:pt x="73089" y="536190"/>
                      <a:pt x="56579" y="557780"/>
                    </a:cubicBezTo>
                    <a:cubicBezTo>
                      <a:pt x="50229" y="566670"/>
                      <a:pt x="38799" y="571750"/>
                      <a:pt x="31179" y="570480"/>
                    </a:cubicBezTo>
                    <a:cubicBezTo>
                      <a:pt x="22289" y="567940"/>
                      <a:pt x="13399" y="557780"/>
                      <a:pt x="9589" y="543810"/>
                    </a:cubicBezTo>
                    <a:cubicBezTo>
                      <a:pt x="1969" y="514600"/>
                      <a:pt x="27369" y="428240"/>
                      <a:pt x="40069" y="387600"/>
                    </a:cubicBezTo>
                    <a:cubicBezTo>
                      <a:pt x="48959" y="359660"/>
                      <a:pt x="57849" y="330450"/>
                      <a:pt x="69279" y="320290"/>
                    </a:cubicBezTo>
                    <a:cubicBezTo>
                      <a:pt x="76899" y="315210"/>
                      <a:pt x="87059" y="312670"/>
                      <a:pt x="93409" y="315210"/>
                    </a:cubicBezTo>
                    <a:cubicBezTo>
                      <a:pt x="101029" y="317750"/>
                      <a:pt x="108649" y="326640"/>
                      <a:pt x="111189" y="338070"/>
                    </a:cubicBezTo>
                    <a:cubicBezTo>
                      <a:pt x="118809" y="364740"/>
                      <a:pt x="104839" y="470150"/>
                      <a:pt x="88329" y="480310"/>
                    </a:cubicBezTo>
                    <a:cubicBezTo>
                      <a:pt x="80709" y="484120"/>
                      <a:pt x="65469" y="476500"/>
                      <a:pt x="60389" y="470150"/>
                    </a:cubicBezTo>
                    <a:cubicBezTo>
                      <a:pt x="55309" y="463800"/>
                      <a:pt x="57849" y="454910"/>
                      <a:pt x="59119" y="440940"/>
                    </a:cubicBezTo>
                    <a:cubicBezTo>
                      <a:pt x="61659" y="406650"/>
                      <a:pt x="73089" y="283460"/>
                      <a:pt x="92139" y="260600"/>
                    </a:cubicBezTo>
                    <a:cubicBezTo>
                      <a:pt x="99759" y="251710"/>
                      <a:pt x="112459" y="249170"/>
                      <a:pt x="120079" y="251710"/>
                    </a:cubicBezTo>
                    <a:cubicBezTo>
                      <a:pt x="127699" y="254250"/>
                      <a:pt x="135319" y="263140"/>
                      <a:pt x="137859" y="274570"/>
                    </a:cubicBezTo>
                    <a:cubicBezTo>
                      <a:pt x="144209" y="299970"/>
                      <a:pt x="125159" y="407920"/>
                      <a:pt x="113729" y="410460"/>
                    </a:cubicBezTo>
                    <a:cubicBezTo>
                      <a:pt x="107379" y="411730"/>
                      <a:pt x="92139" y="383790"/>
                      <a:pt x="89599" y="362200"/>
                    </a:cubicBezTo>
                    <a:cubicBezTo>
                      <a:pt x="84519" y="326640"/>
                      <a:pt x="107379" y="233930"/>
                      <a:pt x="118809" y="208530"/>
                    </a:cubicBezTo>
                    <a:cubicBezTo>
                      <a:pt x="123889" y="198370"/>
                      <a:pt x="126429" y="193290"/>
                      <a:pt x="132779" y="190750"/>
                    </a:cubicBezTo>
                    <a:cubicBezTo>
                      <a:pt x="139129" y="186940"/>
                      <a:pt x="150559" y="186940"/>
                      <a:pt x="156909" y="189480"/>
                    </a:cubicBezTo>
                    <a:cubicBezTo>
                      <a:pt x="163259" y="193290"/>
                      <a:pt x="169609" y="202180"/>
                      <a:pt x="170879" y="209800"/>
                    </a:cubicBezTo>
                    <a:cubicBezTo>
                      <a:pt x="170879" y="216150"/>
                      <a:pt x="161989" y="231390"/>
                      <a:pt x="161989" y="231390"/>
                    </a:cubicBezTo>
                    <a:cubicBezTo>
                      <a:pt x="161989" y="231390"/>
                      <a:pt x="168339" y="203450"/>
                      <a:pt x="169609" y="204720"/>
                    </a:cubicBezTo>
                    <a:cubicBezTo>
                      <a:pt x="172149" y="204720"/>
                      <a:pt x="181039" y="310130"/>
                      <a:pt x="165799" y="325370"/>
                    </a:cubicBezTo>
                    <a:cubicBezTo>
                      <a:pt x="159449" y="332990"/>
                      <a:pt x="139129" y="335530"/>
                      <a:pt x="132779" y="327910"/>
                    </a:cubicBezTo>
                    <a:cubicBezTo>
                      <a:pt x="120079" y="313940"/>
                      <a:pt x="145479" y="207260"/>
                      <a:pt x="163259" y="176780"/>
                    </a:cubicBezTo>
                    <a:cubicBezTo>
                      <a:pt x="174689" y="157730"/>
                      <a:pt x="195009" y="139950"/>
                      <a:pt x="206439" y="139950"/>
                    </a:cubicBezTo>
                    <a:cubicBezTo>
                      <a:pt x="215329" y="139950"/>
                      <a:pt x="225489" y="150110"/>
                      <a:pt x="229299" y="164080"/>
                    </a:cubicBezTo>
                    <a:cubicBezTo>
                      <a:pt x="238189" y="193290"/>
                      <a:pt x="224219" y="317750"/>
                      <a:pt x="205169" y="334260"/>
                    </a:cubicBezTo>
                    <a:cubicBezTo>
                      <a:pt x="197549" y="340610"/>
                      <a:pt x="183579" y="338070"/>
                      <a:pt x="177229" y="334260"/>
                    </a:cubicBezTo>
                    <a:cubicBezTo>
                      <a:pt x="170879" y="330450"/>
                      <a:pt x="167069" y="324100"/>
                      <a:pt x="165799" y="312670"/>
                    </a:cubicBezTo>
                    <a:cubicBezTo>
                      <a:pt x="161989" y="283460"/>
                      <a:pt x="188659" y="171700"/>
                      <a:pt x="201359" y="141220"/>
                    </a:cubicBezTo>
                    <a:cubicBezTo>
                      <a:pt x="207709" y="128520"/>
                      <a:pt x="211519" y="122170"/>
                      <a:pt x="220409" y="117090"/>
                    </a:cubicBezTo>
                    <a:cubicBezTo>
                      <a:pt x="229299" y="110740"/>
                      <a:pt x="244539" y="105660"/>
                      <a:pt x="254699" y="108200"/>
                    </a:cubicBezTo>
                    <a:cubicBezTo>
                      <a:pt x="263589" y="110740"/>
                      <a:pt x="271209" y="119630"/>
                      <a:pt x="275019" y="131060"/>
                    </a:cubicBezTo>
                    <a:cubicBezTo>
                      <a:pt x="282639" y="159000"/>
                      <a:pt x="269939" y="273300"/>
                      <a:pt x="254699" y="280920"/>
                    </a:cubicBezTo>
                    <a:cubicBezTo>
                      <a:pt x="248349" y="283460"/>
                      <a:pt x="235649" y="274570"/>
                      <a:pt x="230569" y="266950"/>
                    </a:cubicBezTo>
                    <a:cubicBezTo>
                      <a:pt x="225489" y="258060"/>
                      <a:pt x="225489" y="245360"/>
                      <a:pt x="225489" y="228850"/>
                    </a:cubicBezTo>
                    <a:cubicBezTo>
                      <a:pt x="225489" y="204720"/>
                      <a:pt x="234379" y="157730"/>
                      <a:pt x="240729" y="134870"/>
                    </a:cubicBezTo>
                    <a:cubicBezTo>
                      <a:pt x="244539" y="119630"/>
                      <a:pt x="245809" y="108200"/>
                      <a:pt x="253429" y="99310"/>
                    </a:cubicBezTo>
                    <a:cubicBezTo>
                      <a:pt x="259779" y="90420"/>
                      <a:pt x="271209" y="81530"/>
                      <a:pt x="280099" y="81530"/>
                    </a:cubicBezTo>
                    <a:cubicBezTo>
                      <a:pt x="288989" y="80260"/>
                      <a:pt x="300419" y="82800"/>
                      <a:pt x="305499" y="90420"/>
                    </a:cubicBezTo>
                    <a:cubicBezTo>
                      <a:pt x="315659" y="101850"/>
                      <a:pt x="315659" y="129790"/>
                      <a:pt x="315659" y="153920"/>
                    </a:cubicBezTo>
                    <a:cubicBezTo>
                      <a:pt x="314389" y="183130"/>
                      <a:pt x="308039" y="246630"/>
                      <a:pt x="295339" y="251710"/>
                    </a:cubicBezTo>
                    <a:cubicBezTo>
                      <a:pt x="287719" y="255520"/>
                      <a:pt x="272479" y="245360"/>
                      <a:pt x="267399" y="233930"/>
                    </a:cubicBezTo>
                    <a:cubicBezTo>
                      <a:pt x="257239" y="211070"/>
                      <a:pt x="277559" y="133600"/>
                      <a:pt x="291529" y="100580"/>
                    </a:cubicBezTo>
                    <a:cubicBezTo>
                      <a:pt x="300419" y="76450"/>
                      <a:pt x="313119" y="48510"/>
                      <a:pt x="327089" y="43430"/>
                    </a:cubicBezTo>
                    <a:cubicBezTo>
                      <a:pt x="335979" y="39620"/>
                      <a:pt x="349949" y="43430"/>
                      <a:pt x="356299" y="51050"/>
                    </a:cubicBezTo>
                    <a:cubicBezTo>
                      <a:pt x="366459" y="62480"/>
                      <a:pt x="367729" y="91690"/>
                      <a:pt x="366459" y="115820"/>
                    </a:cubicBezTo>
                    <a:cubicBezTo>
                      <a:pt x="365189" y="148840"/>
                      <a:pt x="356299" y="217420"/>
                      <a:pt x="338519" y="231390"/>
                    </a:cubicBezTo>
                    <a:cubicBezTo>
                      <a:pt x="329629" y="237740"/>
                      <a:pt x="310579" y="239010"/>
                      <a:pt x="304229" y="231390"/>
                    </a:cubicBezTo>
                    <a:cubicBezTo>
                      <a:pt x="291529" y="214880"/>
                      <a:pt x="332169" y="100580"/>
                      <a:pt x="348679" y="68830"/>
                    </a:cubicBezTo>
                    <a:cubicBezTo>
                      <a:pt x="356299" y="53590"/>
                      <a:pt x="363919" y="43430"/>
                      <a:pt x="374079" y="38350"/>
                    </a:cubicBezTo>
                    <a:cubicBezTo>
                      <a:pt x="381699" y="34540"/>
                      <a:pt x="391859" y="35810"/>
                      <a:pt x="399479" y="39620"/>
                    </a:cubicBezTo>
                    <a:cubicBezTo>
                      <a:pt x="408369" y="43430"/>
                      <a:pt x="417259" y="56130"/>
                      <a:pt x="421069" y="67560"/>
                    </a:cubicBezTo>
                    <a:cubicBezTo>
                      <a:pt x="424879" y="84070"/>
                      <a:pt x="419799" y="106930"/>
                      <a:pt x="414719" y="128520"/>
                    </a:cubicBezTo>
                    <a:cubicBezTo>
                      <a:pt x="408369" y="155190"/>
                      <a:pt x="382969" y="195830"/>
                      <a:pt x="381699" y="217420"/>
                    </a:cubicBezTo>
                    <a:cubicBezTo>
                      <a:pt x="381699" y="228850"/>
                      <a:pt x="391859" y="237740"/>
                      <a:pt x="388049" y="245360"/>
                    </a:cubicBezTo>
                    <a:cubicBezTo>
                      <a:pt x="385509" y="252980"/>
                      <a:pt x="371539" y="260600"/>
                      <a:pt x="363919" y="261870"/>
                    </a:cubicBezTo>
                    <a:cubicBezTo>
                      <a:pt x="358839" y="261870"/>
                      <a:pt x="351219" y="259330"/>
                      <a:pt x="347409" y="254250"/>
                    </a:cubicBezTo>
                    <a:cubicBezTo>
                      <a:pt x="342329" y="247900"/>
                      <a:pt x="342329" y="235200"/>
                      <a:pt x="344869" y="219960"/>
                    </a:cubicBezTo>
                    <a:cubicBezTo>
                      <a:pt x="351219" y="180590"/>
                      <a:pt x="393129" y="47240"/>
                      <a:pt x="421069" y="21840"/>
                    </a:cubicBezTo>
                    <a:cubicBezTo>
                      <a:pt x="432499" y="10410"/>
                      <a:pt x="447739" y="6600"/>
                      <a:pt x="457899" y="10410"/>
                    </a:cubicBezTo>
                    <a:cubicBezTo>
                      <a:pt x="468059" y="14220"/>
                      <a:pt x="479489" y="29460"/>
                      <a:pt x="482029" y="47240"/>
                    </a:cubicBezTo>
                    <a:cubicBezTo>
                      <a:pt x="487109" y="81530"/>
                      <a:pt x="457899" y="188210"/>
                      <a:pt x="435039" y="208530"/>
                    </a:cubicBezTo>
                    <a:cubicBezTo>
                      <a:pt x="424879" y="217420"/>
                      <a:pt x="404559" y="219960"/>
                      <a:pt x="398209" y="213610"/>
                    </a:cubicBezTo>
                    <a:cubicBezTo>
                      <a:pt x="385509" y="198370"/>
                      <a:pt x="428689" y="92960"/>
                      <a:pt x="447739" y="54860"/>
                    </a:cubicBezTo>
                    <a:cubicBezTo>
                      <a:pt x="457899" y="33270"/>
                      <a:pt x="469329" y="12950"/>
                      <a:pt x="483299" y="5330"/>
                    </a:cubicBezTo>
                    <a:cubicBezTo>
                      <a:pt x="494729" y="-1020"/>
                      <a:pt x="511239" y="250"/>
                      <a:pt x="520129" y="4060"/>
                    </a:cubicBezTo>
                    <a:cubicBezTo>
                      <a:pt x="526479" y="7870"/>
                      <a:pt x="531559" y="15490"/>
                      <a:pt x="532829" y="26920"/>
                    </a:cubicBezTo>
                    <a:cubicBezTo>
                      <a:pt x="536639" y="57400"/>
                      <a:pt x="493459" y="203450"/>
                      <a:pt x="473139" y="209800"/>
                    </a:cubicBezTo>
                    <a:cubicBezTo>
                      <a:pt x="465519" y="212340"/>
                      <a:pt x="452819" y="200910"/>
                      <a:pt x="449009" y="194560"/>
                    </a:cubicBezTo>
                    <a:cubicBezTo>
                      <a:pt x="445199" y="186940"/>
                      <a:pt x="446469" y="179320"/>
                      <a:pt x="449009" y="167890"/>
                    </a:cubicBezTo>
                    <a:cubicBezTo>
                      <a:pt x="455359" y="142490"/>
                      <a:pt x="480759" y="81530"/>
                      <a:pt x="499809" y="51050"/>
                    </a:cubicBezTo>
                    <a:cubicBezTo>
                      <a:pt x="512509" y="30730"/>
                      <a:pt x="525209" y="7870"/>
                      <a:pt x="540449" y="1520"/>
                    </a:cubicBezTo>
                    <a:cubicBezTo>
                      <a:pt x="550609" y="-2290"/>
                      <a:pt x="565849" y="1520"/>
                      <a:pt x="573469" y="7870"/>
                    </a:cubicBezTo>
                    <a:cubicBezTo>
                      <a:pt x="579819" y="14220"/>
                      <a:pt x="584899" y="24380"/>
                      <a:pt x="584899" y="38350"/>
                    </a:cubicBezTo>
                    <a:cubicBezTo>
                      <a:pt x="584899" y="70100"/>
                      <a:pt x="542989" y="190750"/>
                      <a:pt x="520129" y="199640"/>
                    </a:cubicBezTo>
                    <a:cubicBezTo>
                      <a:pt x="509969" y="203450"/>
                      <a:pt x="493459" y="195830"/>
                      <a:pt x="489649" y="185670"/>
                    </a:cubicBezTo>
                    <a:cubicBezTo>
                      <a:pt x="482029" y="165350"/>
                      <a:pt x="525209" y="84070"/>
                      <a:pt x="545529" y="52320"/>
                    </a:cubicBezTo>
                    <a:cubicBezTo>
                      <a:pt x="558229" y="32000"/>
                      <a:pt x="572199" y="9140"/>
                      <a:pt x="584899" y="7870"/>
                    </a:cubicBezTo>
                    <a:cubicBezTo>
                      <a:pt x="595059" y="5330"/>
                      <a:pt x="610299" y="12950"/>
                      <a:pt x="614109" y="23110"/>
                    </a:cubicBezTo>
                    <a:cubicBezTo>
                      <a:pt x="621729" y="35810"/>
                      <a:pt x="611569" y="63750"/>
                      <a:pt x="605219" y="87880"/>
                    </a:cubicBezTo>
                    <a:cubicBezTo>
                      <a:pt x="595059" y="119630"/>
                      <a:pt x="577279" y="185670"/>
                      <a:pt x="558229" y="194560"/>
                    </a:cubicBezTo>
                    <a:cubicBezTo>
                      <a:pt x="548069" y="199640"/>
                      <a:pt x="530289" y="194560"/>
                      <a:pt x="525209" y="184400"/>
                    </a:cubicBezTo>
                    <a:cubicBezTo>
                      <a:pt x="516319" y="162810"/>
                      <a:pt x="579819" y="49780"/>
                      <a:pt x="602679" y="26920"/>
                    </a:cubicBezTo>
                    <a:cubicBezTo>
                      <a:pt x="611569" y="16760"/>
                      <a:pt x="620459" y="11680"/>
                      <a:pt x="629349" y="11680"/>
                    </a:cubicBezTo>
                    <a:cubicBezTo>
                      <a:pt x="639509" y="12950"/>
                      <a:pt x="654749" y="20570"/>
                      <a:pt x="658559" y="33270"/>
                    </a:cubicBezTo>
                    <a:cubicBezTo>
                      <a:pt x="667449" y="61210"/>
                      <a:pt x="619189" y="198370"/>
                      <a:pt x="601409" y="202180"/>
                    </a:cubicBezTo>
                    <a:cubicBezTo>
                      <a:pt x="593789" y="204720"/>
                      <a:pt x="583629" y="192020"/>
                      <a:pt x="579819" y="183130"/>
                    </a:cubicBezTo>
                    <a:cubicBezTo>
                      <a:pt x="577279" y="174240"/>
                      <a:pt x="579819" y="164080"/>
                      <a:pt x="583629" y="150110"/>
                    </a:cubicBezTo>
                    <a:cubicBezTo>
                      <a:pt x="591249" y="122170"/>
                      <a:pt x="621729" y="53590"/>
                      <a:pt x="640779" y="37080"/>
                    </a:cubicBezTo>
                    <a:cubicBezTo>
                      <a:pt x="649669" y="28190"/>
                      <a:pt x="659829" y="26920"/>
                      <a:pt x="668719" y="26920"/>
                    </a:cubicBezTo>
                    <a:cubicBezTo>
                      <a:pt x="677609" y="28190"/>
                      <a:pt x="689039" y="33270"/>
                      <a:pt x="692849" y="39620"/>
                    </a:cubicBezTo>
                    <a:cubicBezTo>
                      <a:pt x="699199" y="48510"/>
                      <a:pt x="697929" y="59940"/>
                      <a:pt x="695389" y="75180"/>
                    </a:cubicBezTo>
                    <a:cubicBezTo>
                      <a:pt x="691579" y="104390"/>
                      <a:pt x="662369" y="184400"/>
                      <a:pt x="643319" y="197100"/>
                    </a:cubicBezTo>
                    <a:cubicBezTo>
                      <a:pt x="634429" y="203450"/>
                      <a:pt x="617919" y="203450"/>
                      <a:pt x="614109" y="197100"/>
                    </a:cubicBezTo>
                    <a:cubicBezTo>
                      <a:pt x="606489" y="184400"/>
                      <a:pt x="659829" y="90420"/>
                      <a:pt x="677609" y="68830"/>
                    </a:cubicBezTo>
                    <a:cubicBezTo>
                      <a:pt x="685229" y="58670"/>
                      <a:pt x="691579" y="53590"/>
                      <a:pt x="700469" y="52320"/>
                    </a:cubicBezTo>
                    <a:cubicBezTo>
                      <a:pt x="708089" y="51050"/>
                      <a:pt x="720789" y="53590"/>
                      <a:pt x="727139" y="58670"/>
                    </a:cubicBezTo>
                    <a:cubicBezTo>
                      <a:pt x="733489" y="63750"/>
                      <a:pt x="739839" y="73910"/>
                      <a:pt x="739839" y="84070"/>
                    </a:cubicBezTo>
                    <a:cubicBezTo>
                      <a:pt x="739839" y="101850"/>
                      <a:pt x="723329" y="131060"/>
                      <a:pt x="713169" y="155190"/>
                    </a:cubicBezTo>
                    <a:cubicBezTo>
                      <a:pt x="700469" y="181860"/>
                      <a:pt x="685229" y="230120"/>
                      <a:pt x="668719" y="239010"/>
                    </a:cubicBezTo>
                    <a:cubicBezTo>
                      <a:pt x="661099" y="242820"/>
                      <a:pt x="645859" y="242820"/>
                      <a:pt x="642049" y="236470"/>
                    </a:cubicBezTo>
                    <a:cubicBezTo>
                      <a:pt x="635699" y="223770"/>
                      <a:pt x="689039" y="142490"/>
                      <a:pt x="706819" y="122170"/>
                    </a:cubicBezTo>
                    <a:cubicBezTo>
                      <a:pt x="715709" y="112010"/>
                      <a:pt x="720789" y="104390"/>
                      <a:pt x="729679" y="103120"/>
                    </a:cubicBezTo>
                    <a:cubicBezTo>
                      <a:pt x="741109" y="101850"/>
                      <a:pt x="760159" y="106930"/>
                      <a:pt x="766509" y="115820"/>
                    </a:cubicBezTo>
                    <a:cubicBezTo>
                      <a:pt x="775399" y="128520"/>
                      <a:pt x="767779" y="159000"/>
                      <a:pt x="760159" y="181860"/>
                    </a:cubicBezTo>
                    <a:cubicBezTo>
                      <a:pt x="751269" y="212340"/>
                      <a:pt x="724599" y="270760"/>
                      <a:pt x="706819" y="278380"/>
                    </a:cubicBezTo>
                    <a:cubicBezTo>
                      <a:pt x="697929" y="282190"/>
                      <a:pt x="683959" y="279650"/>
                      <a:pt x="681419" y="273300"/>
                    </a:cubicBezTo>
                    <a:cubicBezTo>
                      <a:pt x="673799" y="258060"/>
                      <a:pt x="722059" y="176780"/>
                      <a:pt x="744919" y="150110"/>
                    </a:cubicBezTo>
                    <a:cubicBezTo>
                      <a:pt x="758889" y="133600"/>
                      <a:pt x="774129" y="117090"/>
                      <a:pt x="788099" y="115820"/>
                    </a:cubicBezTo>
                    <a:cubicBezTo>
                      <a:pt x="798259" y="114550"/>
                      <a:pt x="813499" y="120900"/>
                      <a:pt x="818579" y="129790"/>
                    </a:cubicBezTo>
                    <a:cubicBezTo>
                      <a:pt x="823659" y="139950"/>
                      <a:pt x="816039" y="160270"/>
                      <a:pt x="809689" y="180590"/>
                    </a:cubicBezTo>
                    <a:cubicBezTo>
                      <a:pt x="796989" y="213610"/>
                      <a:pt x="761429" y="291080"/>
                      <a:pt x="738569" y="303780"/>
                    </a:cubicBezTo>
                    <a:cubicBezTo>
                      <a:pt x="728409" y="308860"/>
                      <a:pt x="709359" y="307590"/>
                      <a:pt x="705549" y="299970"/>
                    </a:cubicBezTo>
                    <a:cubicBezTo>
                      <a:pt x="697929" y="286000"/>
                      <a:pt x="749999" y="203450"/>
                      <a:pt x="769049" y="183130"/>
                    </a:cubicBezTo>
                    <a:cubicBezTo>
                      <a:pt x="777939" y="174240"/>
                      <a:pt x="786829" y="167890"/>
                      <a:pt x="795719" y="166620"/>
                    </a:cubicBezTo>
                    <a:cubicBezTo>
                      <a:pt x="802069" y="166620"/>
                      <a:pt x="813499" y="169160"/>
                      <a:pt x="817309" y="175510"/>
                    </a:cubicBezTo>
                    <a:cubicBezTo>
                      <a:pt x="823659" y="186940"/>
                      <a:pt x="818579" y="218690"/>
                      <a:pt x="813499" y="240280"/>
                    </a:cubicBezTo>
                    <a:cubicBezTo>
                      <a:pt x="805879" y="266950"/>
                      <a:pt x="788099" y="312670"/>
                      <a:pt x="772859" y="324100"/>
                    </a:cubicBezTo>
                    <a:cubicBezTo>
                      <a:pt x="762699" y="330450"/>
                      <a:pt x="742379" y="330450"/>
                      <a:pt x="739839" y="326640"/>
                    </a:cubicBezTo>
                    <a:cubicBezTo>
                      <a:pt x="737299" y="320290"/>
                      <a:pt x="769049" y="279650"/>
                      <a:pt x="771589" y="280920"/>
                    </a:cubicBezTo>
                    <a:cubicBezTo>
                      <a:pt x="772859" y="280920"/>
                      <a:pt x="765239" y="294890"/>
                      <a:pt x="767779" y="297430"/>
                    </a:cubicBezTo>
                    <a:cubicBezTo>
                      <a:pt x="771589" y="299970"/>
                      <a:pt x="788099" y="286000"/>
                      <a:pt x="795719" y="288540"/>
                    </a:cubicBezTo>
                    <a:cubicBezTo>
                      <a:pt x="803339" y="291080"/>
                      <a:pt x="812229" y="302510"/>
                      <a:pt x="813499" y="311400"/>
                    </a:cubicBezTo>
                    <a:cubicBezTo>
                      <a:pt x="814769" y="317750"/>
                      <a:pt x="808419" y="330450"/>
                      <a:pt x="800799" y="334260"/>
                    </a:cubicBezTo>
                    <a:cubicBezTo>
                      <a:pt x="794449" y="338070"/>
                      <a:pt x="776669" y="336800"/>
                      <a:pt x="770319" y="331720"/>
                    </a:cubicBezTo>
                    <a:cubicBezTo>
                      <a:pt x="765239" y="326640"/>
                      <a:pt x="761429" y="315210"/>
                      <a:pt x="762699" y="308860"/>
                    </a:cubicBezTo>
                    <a:cubicBezTo>
                      <a:pt x="765239" y="301240"/>
                      <a:pt x="776669" y="288540"/>
                      <a:pt x="785559" y="287270"/>
                    </a:cubicBezTo>
                    <a:cubicBezTo>
                      <a:pt x="791909" y="286000"/>
                      <a:pt x="802069" y="291080"/>
                      <a:pt x="807149" y="296160"/>
                    </a:cubicBezTo>
                    <a:cubicBezTo>
                      <a:pt x="812229" y="301240"/>
                      <a:pt x="814769" y="312670"/>
                      <a:pt x="812229" y="319020"/>
                    </a:cubicBezTo>
                    <a:cubicBezTo>
                      <a:pt x="810959" y="325370"/>
                      <a:pt x="803339" y="334260"/>
                      <a:pt x="796989" y="336800"/>
                    </a:cubicBezTo>
                    <a:cubicBezTo>
                      <a:pt x="789369" y="339340"/>
                      <a:pt x="777939" y="336800"/>
                      <a:pt x="772859" y="332990"/>
                    </a:cubicBezTo>
                    <a:cubicBezTo>
                      <a:pt x="767779" y="329180"/>
                      <a:pt x="762699" y="319020"/>
                      <a:pt x="762699" y="311400"/>
                    </a:cubicBezTo>
                    <a:cubicBezTo>
                      <a:pt x="762699" y="305050"/>
                      <a:pt x="766509" y="296160"/>
                      <a:pt x="771589" y="292350"/>
                    </a:cubicBezTo>
                    <a:cubicBezTo>
                      <a:pt x="779209" y="288540"/>
                      <a:pt x="799529" y="288540"/>
                      <a:pt x="805879" y="294890"/>
                    </a:cubicBezTo>
                    <a:cubicBezTo>
                      <a:pt x="812229" y="299970"/>
                      <a:pt x="805879" y="327910"/>
                      <a:pt x="808419" y="327910"/>
                    </a:cubicBezTo>
                    <a:cubicBezTo>
                      <a:pt x="809689" y="327910"/>
                      <a:pt x="818579" y="306320"/>
                      <a:pt x="817309" y="305050"/>
                    </a:cubicBezTo>
                    <a:cubicBezTo>
                      <a:pt x="813499" y="303780"/>
                      <a:pt x="775399" y="367280"/>
                      <a:pt x="757619" y="373630"/>
                    </a:cubicBezTo>
                    <a:cubicBezTo>
                      <a:pt x="747459" y="377440"/>
                      <a:pt x="733489" y="376170"/>
                      <a:pt x="727139" y="368550"/>
                    </a:cubicBezTo>
                    <a:cubicBezTo>
                      <a:pt x="718249" y="358390"/>
                      <a:pt x="720789" y="330450"/>
                      <a:pt x="724599" y="305050"/>
                    </a:cubicBezTo>
                    <a:cubicBezTo>
                      <a:pt x="732219" y="268220"/>
                      <a:pt x="761429" y="183130"/>
                      <a:pt x="784289" y="171700"/>
                    </a:cubicBezTo>
                    <a:cubicBezTo>
                      <a:pt x="794449" y="165350"/>
                      <a:pt x="810959" y="169160"/>
                      <a:pt x="817309" y="175510"/>
                    </a:cubicBezTo>
                    <a:cubicBezTo>
                      <a:pt x="822389" y="181860"/>
                      <a:pt x="822389" y="192020"/>
                      <a:pt x="819849" y="204720"/>
                    </a:cubicBezTo>
                    <a:cubicBezTo>
                      <a:pt x="814769" y="230120"/>
                      <a:pt x="771589" y="293620"/>
                      <a:pt x="755079" y="316480"/>
                    </a:cubicBezTo>
                    <a:cubicBezTo>
                      <a:pt x="747459" y="329180"/>
                      <a:pt x="743649" y="336800"/>
                      <a:pt x="734759" y="341880"/>
                    </a:cubicBezTo>
                    <a:cubicBezTo>
                      <a:pt x="724599" y="346960"/>
                      <a:pt x="706819" y="349500"/>
                      <a:pt x="697929" y="345690"/>
                    </a:cubicBezTo>
                    <a:cubicBezTo>
                      <a:pt x="690309" y="341880"/>
                      <a:pt x="683959" y="332990"/>
                      <a:pt x="682689" y="324100"/>
                    </a:cubicBezTo>
                    <a:cubicBezTo>
                      <a:pt x="680149" y="315210"/>
                      <a:pt x="683959" y="305050"/>
                      <a:pt x="689039" y="291080"/>
                    </a:cubicBezTo>
                    <a:cubicBezTo>
                      <a:pt x="696659" y="269490"/>
                      <a:pt x="716979" y="233930"/>
                      <a:pt x="732219" y="209800"/>
                    </a:cubicBezTo>
                    <a:cubicBezTo>
                      <a:pt x="746189" y="189480"/>
                      <a:pt x="761429" y="157730"/>
                      <a:pt x="774129" y="155190"/>
                    </a:cubicBezTo>
                    <a:cubicBezTo>
                      <a:pt x="781749" y="152650"/>
                      <a:pt x="794449" y="159000"/>
                      <a:pt x="796989" y="167890"/>
                    </a:cubicBezTo>
                    <a:cubicBezTo>
                      <a:pt x="802069" y="188210"/>
                      <a:pt x="738569" y="272030"/>
                      <a:pt x="718249" y="294890"/>
                    </a:cubicBezTo>
                    <a:cubicBezTo>
                      <a:pt x="708089" y="306320"/>
                      <a:pt x="701739" y="313940"/>
                      <a:pt x="692849" y="316480"/>
                    </a:cubicBezTo>
                    <a:cubicBezTo>
                      <a:pt x="683959" y="319020"/>
                      <a:pt x="667449" y="315210"/>
                      <a:pt x="662369" y="307590"/>
                    </a:cubicBezTo>
                    <a:cubicBezTo>
                      <a:pt x="653479" y="296160"/>
                      <a:pt x="661099" y="265680"/>
                      <a:pt x="667449" y="241550"/>
                    </a:cubicBezTo>
                    <a:cubicBezTo>
                      <a:pt x="677609" y="208530"/>
                      <a:pt x="705549" y="139950"/>
                      <a:pt x="724599" y="133600"/>
                    </a:cubicBezTo>
                    <a:cubicBezTo>
                      <a:pt x="733489" y="129790"/>
                      <a:pt x="751269" y="138680"/>
                      <a:pt x="753809" y="147570"/>
                    </a:cubicBezTo>
                    <a:cubicBezTo>
                      <a:pt x="758889" y="166620"/>
                      <a:pt x="703009" y="236470"/>
                      <a:pt x="685229" y="259330"/>
                    </a:cubicBezTo>
                    <a:cubicBezTo>
                      <a:pt x="675069" y="272030"/>
                      <a:pt x="669989" y="280920"/>
                      <a:pt x="659829" y="283460"/>
                    </a:cubicBezTo>
                    <a:cubicBezTo>
                      <a:pt x="649669" y="287270"/>
                      <a:pt x="629349" y="283460"/>
                      <a:pt x="622999" y="274570"/>
                    </a:cubicBezTo>
                    <a:cubicBezTo>
                      <a:pt x="614109" y="263140"/>
                      <a:pt x="621729" y="230120"/>
                      <a:pt x="629349" y="204720"/>
                    </a:cubicBezTo>
                    <a:cubicBezTo>
                      <a:pt x="638239" y="169160"/>
                      <a:pt x="672529" y="89150"/>
                      <a:pt x="689039" y="86610"/>
                    </a:cubicBezTo>
                    <a:cubicBezTo>
                      <a:pt x="697929" y="86610"/>
                      <a:pt x="709359" y="98040"/>
                      <a:pt x="710629" y="109470"/>
                    </a:cubicBezTo>
                    <a:cubicBezTo>
                      <a:pt x="714439" y="129790"/>
                      <a:pt x="672529" y="190750"/>
                      <a:pt x="657289" y="214880"/>
                    </a:cubicBezTo>
                    <a:cubicBezTo>
                      <a:pt x="648399" y="227580"/>
                      <a:pt x="643319" y="240280"/>
                      <a:pt x="634429" y="244090"/>
                    </a:cubicBezTo>
                    <a:cubicBezTo>
                      <a:pt x="625539" y="249170"/>
                      <a:pt x="612839" y="247900"/>
                      <a:pt x="605219" y="244090"/>
                    </a:cubicBezTo>
                    <a:cubicBezTo>
                      <a:pt x="597599" y="241550"/>
                      <a:pt x="589979" y="232660"/>
                      <a:pt x="587439" y="225040"/>
                    </a:cubicBezTo>
                    <a:cubicBezTo>
                      <a:pt x="584899" y="214880"/>
                      <a:pt x="587439" y="203450"/>
                      <a:pt x="591249" y="189480"/>
                    </a:cubicBezTo>
                    <a:cubicBezTo>
                      <a:pt x="600139" y="160270"/>
                      <a:pt x="634429" y="68830"/>
                      <a:pt x="649669" y="67560"/>
                    </a:cubicBezTo>
                    <a:cubicBezTo>
                      <a:pt x="657289" y="66290"/>
                      <a:pt x="667449" y="77720"/>
                      <a:pt x="668719" y="87880"/>
                    </a:cubicBezTo>
                    <a:cubicBezTo>
                      <a:pt x="671259" y="109470"/>
                      <a:pt x="628079" y="179320"/>
                      <a:pt x="612839" y="202180"/>
                    </a:cubicBezTo>
                    <a:cubicBezTo>
                      <a:pt x="606489" y="213610"/>
                      <a:pt x="603949" y="222500"/>
                      <a:pt x="595059" y="226310"/>
                    </a:cubicBezTo>
                    <a:cubicBezTo>
                      <a:pt x="586169" y="228850"/>
                      <a:pt x="568389" y="226310"/>
                      <a:pt x="560769" y="218690"/>
                    </a:cubicBezTo>
                    <a:cubicBezTo>
                      <a:pt x="553149" y="211070"/>
                      <a:pt x="551879" y="198370"/>
                      <a:pt x="553149" y="183130"/>
                    </a:cubicBezTo>
                    <a:cubicBezTo>
                      <a:pt x="555689" y="151380"/>
                      <a:pt x="592519" y="43430"/>
                      <a:pt x="609029" y="40890"/>
                    </a:cubicBezTo>
                    <a:cubicBezTo>
                      <a:pt x="616649" y="39620"/>
                      <a:pt x="629349" y="58670"/>
                      <a:pt x="631889" y="72640"/>
                    </a:cubicBezTo>
                    <a:cubicBezTo>
                      <a:pt x="634429" y="100580"/>
                      <a:pt x="597599" y="171700"/>
                      <a:pt x="576009" y="198370"/>
                    </a:cubicBezTo>
                    <a:cubicBezTo>
                      <a:pt x="563309" y="216150"/>
                      <a:pt x="545529" y="231390"/>
                      <a:pt x="532829" y="231390"/>
                    </a:cubicBezTo>
                    <a:cubicBezTo>
                      <a:pt x="523939" y="232660"/>
                      <a:pt x="515049" y="223770"/>
                      <a:pt x="509969" y="216150"/>
                    </a:cubicBezTo>
                    <a:cubicBezTo>
                      <a:pt x="506159" y="208530"/>
                      <a:pt x="506159" y="198370"/>
                      <a:pt x="508699" y="184400"/>
                    </a:cubicBezTo>
                    <a:cubicBezTo>
                      <a:pt x="513779" y="155190"/>
                      <a:pt x="554419" y="56130"/>
                      <a:pt x="576009" y="47240"/>
                    </a:cubicBezTo>
                    <a:cubicBezTo>
                      <a:pt x="584899" y="43430"/>
                      <a:pt x="597599" y="48510"/>
                      <a:pt x="601409" y="56130"/>
                    </a:cubicBezTo>
                    <a:cubicBezTo>
                      <a:pt x="609029" y="75180"/>
                      <a:pt x="556959" y="166620"/>
                      <a:pt x="541719" y="195830"/>
                    </a:cubicBezTo>
                    <a:cubicBezTo>
                      <a:pt x="534099" y="209800"/>
                      <a:pt x="531559" y="219960"/>
                      <a:pt x="522669" y="225040"/>
                    </a:cubicBezTo>
                    <a:cubicBezTo>
                      <a:pt x="512509" y="231390"/>
                      <a:pt x="490919" y="231390"/>
                      <a:pt x="482029" y="226310"/>
                    </a:cubicBezTo>
                    <a:cubicBezTo>
                      <a:pt x="475679" y="222500"/>
                      <a:pt x="470599" y="211070"/>
                      <a:pt x="469329" y="202180"/>
                    </a:cubicBezTo>
                    <a:cubicBezTo>
                      <a:pt x="468059" y="193290"/>
                      <a:pt x="471869" y="184400"/>
                      <a:pt x="475679" y="170430"/>
                    </a:cubicBezTo>
                    <a:cubicBezTo>
                      <a:pt x="485839" y="141220"/>
                      <a:pt x="517589" y="42160"/>
                      <a:pt x="535369" y="37080"/>
                    </a:cubicBezTo>
                    <a:cubicBezTo>
                      <a:pt x="544259" y="33270"/>
                      <a:pt x="556959" y="40890"/>
                      <a:pt x="559499" y="49780"/>
                    </a:cubicBezTo>
                    <a:cubicBezTo>
                      <a:pt x="567119" y="73910"/>
                      <a:pt x="507429" y="188210"/>
                      <a:pt x="485839" y="218690"/>
                    </a:cubicBezTo>
                    <a:cubicBezTo>
                      <a:pt x="475679" y="232660"/>
                      <a:pt x="468059" y="242820"/>
                      <a:pt x="457899" y="244090"/>
                    </a:cubicBezTo>
                    <a:cubicBezTo>
                      <a:pt x="447739" y="245360"/>
                      <a:pt x="432499" y="233930"/>
                      <a:pt x="426149" y="226310"/>
                    </a:cubicBezTo>
                    <a:cubicBezTo>
                      <a:pt x="422339" y="218690"/>
                      <a:pt x="422339" y="212340"/>
                      <a:pt x="423609" y="199640"/>
                    </a:cubicBezTo>
                    <a:cubicBezTo>
                      <a:pt x="427419" y="167890"/>
                      <a:pt x="461709" y="45970"/>
                      <a:pt x="483299" y="37080"/>
                    </a:cubicBezTo>
                    <a:cubicBezTo>
                      <a:pt x="490919" y="33270"/>
                      <a:pt x="504889" y="38350"/>
                      <a:pt x="508699" y="47240"/>
                    </a:cubicBezTo>
                    <a:cubicBezTo>
                      <a:pt x="518859" y="71370"/>
                      <a:pt x="460439" y="213610"/>
                      <a:pt x="435039" y="240280"/>
                    </a:cubicBezTo>
                    <a:cubicBezTo>
                      <a:pt x="424879" y="251710"/>
                      <a:pt x="413449" y="256790"/>
                      <a:pt x="404559" y="254250"/>
                    </a:cubicBezTo>
                    <a:cubicBezTo>
                      <a:pt x="395669" y="251710"/>
                      <a:pt x="385509" y="240280"/>
                      <a:pt x="381699" y="226310"/>
                    </a:cubicBezTo>
                    <a:cubicBezTo>
                      <a:pt x="376619" y="197100"/>
                      <a:pt x="407099" y="101850"/>
                      <a:pt x="424879" y="78990"/>
                    </a:cubicBezTo>
                    <a:cubicBezTo>
                      <a:pt x="432499" y="68830"/>
                      <a:pt x="446469" y="61210"/>
                      <a:pt x="451549" y="63750"/>
                    </a:cubicBezTo>
                    <a:cubicBezTo>
                      <a:pt x="460439" y="71370"/>
                      <a:pt x="409639" y="193290"/>
                      <a:pt x="398209" y="222500"/>
                    </a:cubicBezTo>
                    <a:cubicBezTo>
                      <a:pt x="393129" y="233930"/>
                      <a:pt x="390589" y="247900"/>
                      <a:pt x="388049" y="246630"/>
                    </a:cubicBezTo>
                    <a:cubicBezTo>
                      <a:pt x="385509" y="246630"/>
                      <a:pt x="381699" y="217420"/>
                      <a:pt x="381699" y="217420"/>
                    </a:cubicBezTo>
                    <a:cubicBezTo>
                      <a:pt x="381699" y="217420"/>
                      <a:pt x="390589" y="237740"/>
                      <a:pt x="388049" y="245360"/>
                    </a:cubicBezTo>
                    <a:cubicBezTo>
                      <a:pt x="385509" y="251710"/>
                      <a:pt x="376619" y="259330"/>
                      <a:pt x="370269" y="260600"/>
                    </a:cubicBezTo>
                    <a:cubicBezTo>
                      <a:pt x="363919" y="261870"/>
                      <a:pt x="352489" y="259330"/>
                      <a:pt x="347409" y="254250"/>
                    </a:cubicBezTo>
                    <a:cubicBezTo>
                      <a:pt x="341059" y="247900"/>
                      <a:pt x="338519" y="239010"/>
                      <a:pt x="337249" y="225040"/>
                    </a:cubicBezTo>
                    <a:cubicBezTo>
                      <a:pt x="335979" y="194560"/>
                      <a:pt x="353759" y="87880"/>
                      <a:pt x="371539" y="77720"/>
                    </a:cubicBezTo>
                    <a:cubicBezTo>
                      <a:pt x="377889" y="73910"/>
                      <a:pt x="391859" y="77720"/>
                      <a:pt x="395669" y="86610"/>
                    </a:cubicBezTo>
                    <a:cubicBezTo>
                      <a:pt x="405829" y="103120"/>
                      <a:pt x="379159" y="180590"/>
                      <a:pt x="365189" y="213610"/>
                    </a:cubicBezTo>
                    <a:cubicBezTo>
                      <a:pt x="355029" y="237740"/>
                      <a:pt x="344869" y="263140"/>
                      <a:pt x="330899" y="270760"/>
                    </a:cubicBezTo>
                    <a:cubicBezTo>
                      <a:pt x="322009" y="274570"/>
                      <a:pt x="309309" y="274570"/>
                      <a:pt x="302959" y="269490"/>
                    </a:cubicBezTo>
                    <a:cubicBezTo>
                      <a:pt x="294069" y="263140"/>
                      <a:pt x="290259" y="250440"/>
                      <a:pt x="287719" y="233930"/>
                    </a:cubicBezTo>
                    <a:cubicBezTo>
                      <a:pt x="285179" y="199640"/>
                      <a:pt x="302959" y="85340"/>
                      <a:pt x="318199" y="78990"/>
                    </a:cubicBezTo>
                    <a:cubicBezTo>
                      <a:pt x="325819" y="76450"/>
                      <a:pt x="339789" y="86610"/>
                      <a:pt x="343599" y="99310"/>
                    </a:cubicBezTo>
                    <a:cubicBezTo>
                      <a:pt x="353759" y="124710"/>
                      <a:pt x="324549" y="221230"/>
                      <a:pt x="309309" y="251710"/>
                    </a:cubicBezTo>
                    <a:cubicBezTo>
                      <a:pt x="302959" y="266950"/>
                      <a:pt x="295339" y="278380"/>
                      <a:pt x="285179" y="280920"/>
                    </a:cubicBezTo>
                    <a:cubicBezTo>
                      <a:pt x="276289" y="284730"/>
                      <a:pt x="261049" y="278380"/>
                      <a:pt x="254699" y="272030"/>
                    </a:cubicBezTo>
                    <a:cubicBezTo>
                      <a:pt x="248349" y="266950"/>
                      <a:pt x="245809" y="258060"/>
                      <a:pt x="244539" y="246630"/>
                    </a:cubicBezTo>
                    <a:cubicBezTo>
                      <a:pt x="243269" y="221230"/>
                      <a:pt x="257239" y="128520"/>
                      <a:pt x="268669" y="124710"/>
                    </a:cubicBezTo>
                    <a:cubicBezTo>
                      <a:pt x="275019" y="123440"/>
                      <a:pt x="286449" y="134870"/>
                      <a:pt x="290259" y="146300"/>
                    </a:cubicBezTo>
                    <a:cubicBezTo>
                      <a:pt x="297879" y="172970"/>
                      <a:pt x="273749" y="291080"/>
                      <a:pt x="252159" y="307590"/>
                    </a:cubicBezTo>
                    <a:cubicBezTo>
                      <a:pt x="241999" y="315210"/>
                      <a:pt x="224219" y="311400"/>
                      <a:pt x="216599" y="305050"/>
                    </a:cubicBezTo>
                    <a:cubicBezTo>
                      <a:pt x="207709" y="298700"/>
                      <a:pt x="206439" y="286000"/>
                      <a:pt x="205169" y="270760"/>
                    </a:cubicBezTo>
                    <a:cubicBezTo>
                      <a:pt x="202629" y="241550"/>
                      <a:pt x="214059" y="147570"/>
                      <a:pt x="225489" y="143760"/>
                    </a:cubicBezTo>
                    <a:cubicBezTo>
                      <a:pt x="231839" y="142490"/>
                      <a:pt x="243269" y="155190"/>
                      <a:pt x="245809" y="166620"/>
                    </a:cubicBezTo>
                    <a:cubicBezTo>
                      <a:pt x="253429" y="189480"/>
                      <a:pt x="235649" y="255520"/>
                      <a:pt x="225489" y="287270"/>
                    </a:cubicBezTo>
                    <a:cubicBezTo>
                      <a:pt x="217869" y="307590"/>
                      <a:pt x="210249" y="331720"/>
                      <a:pt x="200089" y="336800"/>
                    </a:cubicBezTo>
                    <a:cubicBezTo>
                      <a:pt x="193739" y="340610"/>
                      <a:pt x="182309" y="338070"/>
                      <a:pt x="177229" y="334260"/>
                    </a:cubicBezTo>
                    <a:cubicBezTo>
                      <a:pt x="170879" y="330450"/>
                      <a:pt x="167069" y="324100"/>
                      <a:pt x="165799" y="312670"/>
                    </a:cubicBezTo>
                    <a:cubicBezTo>
                      <a:pt x="161989" y="288540"/>
                      <a:pt x="170879" y="189480"/>
                      <a:pt x="186119" y="179320"/>
                    </a:cubicBezTo>
                    <a:cubicBezTo>
                      <a:pt x="193739" y="172970"/>
                      <a:pt x="210249" y="176780"/>
                      <a:pt x="215329" y="184400"/>
                    </a:cubicBezTo>
                    <a:cubicBezTo>
                      <a:pt x="228029" y="205990"/>
                      <a:pt x="183579" y="346960"/>
                      <a:pt x="160719" y="368550"/>
                    </a:cubicBezTo>
                    <a:cubicBezTo>
                      <a:pt x="151829" y="377440"/>
                      <a:pt x="139129" y="378710"/>
                      <a:pt x="131509" y="374900"/>
                    </a:cubicBezTo>
                    <a:cubicBezTo>
                      <a:pt x="123889" y="371090"/>
                      <a:pt x="118809" y="359660"/>
                      <a:pt x="114999" y="345690"/>
                    </a:cubicBezTo>
                    <a:cubicBezTo>
                      <a:pt x="108649" y="315210"/>
                      <a:pt x="112459" y="211070"/>
                      <a:pt x="127699" y="193290"/>
                    </a:cubicBezTo>
                    <a:cubicBezTo>
                      <a:pt x="134049" y="186940"/>
                      <a:pt x="144209" y="185670"/>
                      <a:pt x="150559" y="188210"/>
                    </a:cubicBezTo>
                    <a:cubicBezTo>
                      <a:pt x="158179" y="190750"/>
                      <a:pt x="167069" y="198370"/>
                      <a:pt x="170879" y="209800"/>
                    </a:cubicBezTo>
                    <a:cubicBezTo>
                      <a:pt x="178499" y="236470"/>
                      <a:pt x="153099" y="322830"/>
                      <a:pt x="141669" y="363470"/>
                    </a:cubicBezTo>
                    <a:cubicBezTo>
                      <a:pt x="134049" y="391410"/>
                      <a:pt x="128969" y="420620"/>
                      <a:pt x="114999" y="430780"/>
                    </a:cubicBezTo>
                    <a:cubicBezTo>
                      <a:pt x="104839" y="437130"/>
                      <a:pt x="85789" y="437130"/>
                      <a:pt x="76899" y="432050"/>
                    </a:cubicBezTo>
                    <a:cubicBezTo>
                      <a:pt x="69279" y="426970"/>
                      <a:pt x="65469" y="418080"/>
                      <a:pt x="62929" y="405380"/>
                    </a:cubicBezTo>
                    <a:cubicBezTo>
                      <a:pt x="59119" y="377440"/>
                      <a:pt x="74359" y="280920"/>
                      <a:pt x="92139" y="260600"/>
                    </a:cubicBezTo>
                    <a:cubicBezTo>
                      <a:pt x="99759" y="251710"/>
                      <a:pt x="112459" y="249170"/>
                      <a:pt x="120079" y="251710"/>
                    </a:cubicBezTo>
                    <a:cubicBezTo>
                      <a:pt x="127699" y="254250"/>
                      <a:pt x="134049" y="261870"/>
                      <a:pt x="137859" y="274570"/>
                    </a:cubicBezTo>
                    <a:cubicBezTo>
                      <a:pt x="145479" y="305050"/>
                      <a:pt x="120079" y="410460"/>
                      <a:pt x="108649" y="451100"/>
                    </a:cubicBezTo>
                    <a:cubicBezTo>
                      <a:pt x="102299" y="475230"/>
                      <a:pt x="98489" y="495550"/>
                      <a:pt x="88329" y="505710"/>
                    </a:cubicBezTo>
                    <a:cubicBezTo>
                      <a:pt x="80709" y="513330"/>
                      <a:pt x="69279" y="517140"/>
                      <a:pt x="60389" y="515870"/>
                    </a:cubicBezTo>
                    <a:cubicBezTo>
                      <a:pt x="52769" y="515870"/>
                      <a:pt x="43879" y="510790"/>
                      <a:pt x="38799" y="501900"/>
                    </a:cubicBezTo>
                    <a:cubicBezTo>
                      <a:pt x="28639" y="475230"/>
                      <a:pt x="50229" y="338070"/>
                      <a:pt x="70549" y="320290"/>
                    </a:cubicBezTo>
                    <a:cubicBezTo>
                      <a:pt x="78169" y="312670"/>
                      <a:pt x="92139" y="313940"/>
                      <a:pt x="99759" y="317750"/>
                    </a:cubicBezTo>
                    <a:cubicBezTo>
                      <a:pt x="106109" y="321560"/>
                      <a:pt x="109919" y="330450"/>
                      <a:pt x="111189" y="344420"/>
                    </a:cubicBezTo>
                    <a:cubicBezTo>
                      <a:pt x="114999" y="381250"/>
                      <a:pt x="80709" y="541270"/>
                      <a:pt x="54039" y="562860"/>
                    </a:cubicBezTo>
                    <a:cubicBezTo>
                      <a:pt x="42609" y="570480"/>
                      <a:pt x="22289" y="567940"/>
                      <a:pt x="15939" y="561590"/>
                    </a:cubicBezTo>
                    <a:cubicBezTo>
                      <a:pt x="8319" y="553970"/>
                      <a:pt x="10859" y="533650"/>
                      <a:pt x="13399" y="517140"/>
                    </a:cubicBezTo>
                    <a:cubicBezTo>
                      <a:pt x="15939" y="493010"/>
                      <a:pt x="24829" y="440940"/>
                      <a:pt x="40069" y="428240"/>
                    </a:cubicBezTo>
                    <a:cubicBezTo>
                      <a:pt x="48959" y="420620"/>
                      <a:pt x="68009" y="416810"/>
                      <a:pt x="74359" y="423160"/>
                    </a:cubicBezTo>
                    <a:cubicBezTo>
                      <a:pt x="85789" y="435860"/>
                      <a:pt x="65469" y="542540"/>
                      <a:pt x="47689" y="561590"/>
                    </a:cubicBezTo>
                    <a:cubicBezTo>
                      <a:pt x="40069" y="571750"/>
                      <a:pt x="24829" y="574290"/>
                      <a:pt x="17209" y="571750"/>
                    </a:cubicBezTo>
                    <a:cubicBezTo>
                      <a:pt x="9589" y="567940"/>
                      <a:pt x="3239" y="555240"/>
                      <a:pt x="1969" y="541270"/>
                    </a:cubicBezTo>
                    <a:cubicBezTo>
                      <a:pt x="-3111" y="518410"/>
                      <a:pt x="1969" y="462530"/>
                      <a:pt x="13399" y="446020"/>
                    </a:cubicBezTo>
                    <a:cubicBezTo>
                      <a:pt x="19749" y="437130"/>
                      <a:pt x="31179" y="432050"/>
                      <a:pt x="38799" y="432050"/>
                    </a:cubicBezTo>
                    <a:cubicBezTo>
                      <a:pt x="47689" y="433320"/>
                      <a:pt x="55309" y="442210"/>
                      <a:pt x="60389" y="451100"/>
                    </a:cubicBezTo>
                    <a:cubicBezTo>
                      <a:pt x="69279" y="466340"/>
                      <a:pt x="76899" y="504440"/>
                      <a:pt x="71819" y="518410"/>
                    </a:cubicBezTo>
                    <a:cubicBezTo>
                      <a:pt x="69279" y="526030"/>
                      <a:pt x="61659" y="532380"/>
                      <a:pt x="55309" y="534920"/>
                    </a:cubicBezTo>
                    <a:cubicBezTo>
                      <a:pt x="48959" y="537460"/>
                      <a:pt x="32449" y="531110"/>
                      <a:pt x="32449" y="531110"/>
                    </a:cubicBezTo>
                  </a:path>
                </a:pathLst>
              </a:custGeom>
              <a:solidFill>
                <a:srgbClr val="F1BF46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69" id="69"/>
            <p:cNvGrpSpPr/>
            <p:nvPr/>
          </p:nvGrpSpPr>
          <p:grpSpPr>
            <a:xfrm rot="0">
              <a:off x="1490017" y="2041348"/>
              <a:ext cx="644940" cy="429312"/>
              <a:chOff x="0" y="0"/>
              <a:chExt cx="843280" cy="561340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50357" y="48157"/>
                <a:ext cx="741661" cy="462109"/>
              </a:xfrm>
              <a:custGeom>
                <a:avLst/>
                <a:gdLst/>
                <a:ahLst/>
                <a:cxnLst/>
                <a:rect r="r" b="b" t="t" l="l"/>
                <a:pathLst>
                  <a:path h="462109" w="741661">
                    <a:moveTo>
                      <a:pt x="72833" y="205843"/>
                    </a:moveTo>
                    <a:cubicBezTo>
                      <a:pt x="44893" y="309983"/>
                      <a:pt x="28383" y="302363"/>
                      <a:pt x="24573" y="293473"/>
                    </a:cubicBezTo>
                    <a:cubicBezTo>
                      <a:pt x="16953" y="271883"/>
                      <a:pt x="60133" y="179173"/>
                      <a:pt x="79183" y="152503"/>
                    </a:cubicBezTo>
                    <a:cubicBezTo>
                      <a:pt x="89343" y="137263"/>
                      <a:pt x="99503" y="125833"/>
                      <a:pt x="109663" y="125833"/>
                    </a:cubicBezTo>
                    <a:cubicBezTo>
                      <a:pt x="118553" y="124563"/>
                      <a:pt x="131253" y="134723"/>
                      <a:pt x="135063" y="147423"/>
                    </a:cubicBezTo>
                    <a:cubicBezTo>
                      <a:pt x="145223" y="175363"/>
                      <a:pt x="109663" y="315063"/>
                      <a:pt x="93153" y="320143"/>
                    </a:cubicBezTo>
                    <a:cubicBezTo>
                      <a:pt x="86803" y="322683"/>
                      <a:pt x="76643" y="311253"/>
                      <a:pt x="72833" y="303633"/>
                    </a:cubicBezTo>
                    <a:cubicBezTo>
                      <a:pt x="67753" y="293473"/>
                      <a:pt x="71563" y="282043"/>
                      <a:pt x="72833" y="265533"/>
                    </a:cubicBezTo>
                    <a:cubicBezTo>
                      <a:pt x="76643" y="229973"/>
                      <a:pt x="91883" y="133453"/>
                      <a:pt x="107123" y="105513"/>
                    </a:cubicBezTo>
                    <a:cubicBezTo>
                      <a:pt x="113473" y="92813"/>
                      <a:pt x="119823" y="85193"/>
                      <a:pt x="127443" y="83923"/>
                    </a:cubicBezTo>
                    <a:cubicBezTo>
                      <a:pt x="135063" y="81383"/>
                      <a:pt x="149033" y="83923"/>
                      <a:pt x="154113" y="94083"/>
                    </a:cubicBezTo>
                    <a:cubicBezTo>
                      <a:pt x="169353" y="116943"/>
                      <a:pt x="154113" y="260453"/>
                      <a:pt x="133793" y="279503"/>
                    </a:cubicBezTo>
                    <a:cubicBezTo>
                      <a:pt x="126173" y="287123"/>
                      <a:pt x="107123" y="285853"/>
                      <a:pt x="102043" y="280773"/>
                    </a:cubicBezTo>
                    <a:cubicBezTo>
                      <a:pt x="96963" y="274423"/>
                      <a:pt x="103313" y="259183"/>
                      <a:pt x="105853" y="242673"/>
                    </a:cubicBezTo>
                    <a:cubicBezTo>
                      <a:pt x="113473" y="208383"/>
                      <a:pt x="141413" y="115673"/>
                      <a:pt x="156653" y="83923"/>
                    </a:cubicBezTo>
                    <a:cubicBezTo>
                      <a:pt x="163003" y="69953"/>
                      <a:pt x="165543" y="61063"/>
                      <a:pt x="174433" y="55983"/>
                    </a:cubicBezTo>
                    <a:cubicBezTo>
                      <a:pt x="182053" y="50903"/>
                      <a:pt x="196023" y="50903"/>
                      <a:pt x="203643" y="53443"/>
                    </a:cubicBezTo>
                    <a:cubicBezTo>
                      <a:pt x="209993" y="57253"/>
                      <a:pt x="215073" y="67413"/>
                      <a:pt x="215073" y="73763"/>
                    </a:cubicBezTo>
                    <a:cubicBezTo>
                      <a:pt x="216343" y="81383"/>
                      <a:pt x="206183" y="95353"/>
                      <a:pt x="206183" y="95353"/>
                    </a:cubicBezTo>
                    <a:cubicBezTo>
                      <a:pt x="204913" y="95353"/>
                      <a:pt x="212533" y="67413"/>
                      <a:pt x="213803" y="67413"/>
                    </a:cubicBezTo>
                    <a:cubicBezTo>
                      <a:pt x="216343" y="67413"/>
                      <a:pt x="218883" y="85193"/>
                      <a:pt x="217613" y="100433"/>
                    </a:cubicBezTo>
                    <a:cubicBezTo>
                      <a:pt x="216343" y="137263"/>
                      <a:pt x="201103" y="269343"/>
                      <a:pt x="182053" y="278233"/>
                    </a:cubicBezTo>
                    <a:cubicBezTo>
                      <a:pt x="173163" y="282043"/>
                      <a:pt x="157923" y="271883"/>
                      <a:pt x="152843" y="261723"/>
                    </a:cubicBezTo>
                    <a:cubicBezTo>
                      <a:pt x="145223" y="249023"/>
                      <a:pt x="152843" y="222353"/>
                      <a:pt x="159193" y="196953"/>
                    </a:cubicBezTo>
                    <a:cubicBezTo>
                      <a:pt x="168083" y="157583"/>
                      <a:pt x="192213" y="76303"/>
                      <a:pt x="211263" y="49633"/>
                    </a:cubicBezTo>
                    <a:cubicBezTo>
                      <a:pt x="221423" y="36933"/>
                      <a:pt x="232853" y="25503"/>
                      <a:pt x="241743" y="26773"/>
                    </a:cubicBezTo>
                    <a:cubicBezTo>
                      <a:pt x="253173" y="28043"/>
                      <a:pt x="268413" y="47093"/>
                      <a:pt x="272223" y="66143"/>
                    </a:cubicBezTo>
                    <a:cubicBezTo>
                      <a:pt x="279843" y="104243"/>
                      <a:pt x="240473" y="259183"/>
                      <a:pt x="226503" y="260453"/>
                    </a:cubicBezTo>
                    <a:cubicBezTo>
                      <a:pt x="218883" y="261723"/>
                      <a:pt x="206183" y="232513"/>
                      <a:pt x="204913" y="209653"/>
                    </a:cubicBezTo>
                    <a:cubicBezTo>
                      <a:pt x="203643" y="171553"/>
                      <a:pt x="240473" y="76303"/>
                      <a:pt x="260793" y="47093"/>
                    </a:cubicBezTo>
                    <a:cubicBezTo>
                      <a:pt x="270953" y="31853"/>
                      <a:pt x="282383" y="21693"/>
                      <a:pt x="292543" y="20423"/>
                    </a:cubicBezTo>
                    <a:cubicBezTo>
                      <a:pt x="298893" y="20423"/>
                      <a:pt x="309053" y="26773"/>
                      <a:pt x="311593" y="33123"/>
                    </a:cubicBezTo>
                    <a:cubicBezTo>
                      <a:pt x="314133" y="42013"/>
                      <a:pt x="297623" y="68683"/>
                      <a:pt x="298893" y="69953"/>
                    </a:cubicBezTo>
                    <a:cubicBezTo>
                      <a:pt x="300163" y="69953"/>
                      <a:pt x="312863" y="42013"/>
                      <a:pt x="315403" y="43283"/>
                    </a:cubicBezTo>
                    <a:cubicBezTo>
                      <a:pt x="317943" y="43283"/>
                      <a:pt x="316673" y="61063"/>
                      <a:pt x="315403" y="76303"/>
                    </a:cubicBezTo>
                    <a:cubicBezTo>
                      <a:pt x="310323" y="110593"/>
                      <a:pt x="291273" y="232513"/>
                      <a:pt x="270953" y="243943"/>
                    </a:cubicBezTo>
                    <a:cubicBezTo>
                      <a:pt x="262063" y="249023"/>
                      <a:pt x="245553" y="243943"/>
                      <a:pt x="241743" y="236323"/>
                    </a:cubicBezTo>
                    <a:cubicBezTo>
                      <a:pt x="232853" y="219813"/>
                      <a:pt x="264603" y="155043"/>
                      <a:pt x="277303" y="119483"/>
                    </a:cubicBezTo>
                    <a:cubicBezTo>
                      <a:pt x="288733" y="89003"/>
                      <a:pt x="300163" y="52173"/>
                      <a:pt x="315403" y="34393"/>
                    </a:cubicBezTo>
                    <a:cubicBezTo>
                      <a:pt x="324293" y="22963"/>
                      <a:pt x="338263" y="12803"/>
                      <a:pt x="347153" y="14073"/>
                    </a:cubicBezTo>
                    <a:cubicBezTo>
                      <a:pt x="354773" y="15343"/>
                      <a:pt x="363663" y="24233"/>
                      <a:pt x="367473" y="34393"/>
                    </a:cubicBezTo>
                    <a:cubicBezTo>
                      <a:pt x="372553" y="47093"/>
                      <a:pt x="367473" y="67413"/>
                      <a:pt x="363663" y="90273"/>
                    </a:cubicBezTo>
                    <a:cubicBezTo>
                      <a:pt x="357313" y="127103"/>
                      <a:pt x="339533" y="223623"/>
                      <a:pt x="321753" y="231243"/>
                    </a:cubicBezTo>
                    <a:cubicBezTo>
                      <a:pt x="314133" y="233783"/>
                      <a:pt x="300163" y="224893"/>
                      <a:pt x="295083" y="216003"/>
                    </a:cubicBezTo>
                    <a:cubicBezTo>
                      <a:pt x="287463" y="196953"/>
                      <a:pt x="312863" y="141073"/>
                      <a:pt x="324293" y="108053"/>
                    </a:cubicBezTo>
                    <a:cubicBezTo>
                      <a:pt x="333183" y="78843"/>
                      <a:pt x="342073" y="44553"/>
                      <a:pt x="354773" y="26773"/>
                    </a:cubicBezTo>
                    <a:cubicBezTo>
                      <a:pt x="364933" y="15343"/>
                      <a:pt x="377633" y="3913"/>
                      <a:pt x="387793" y="3913"/>
                    </a:cubicBezTo>
                    <a:cubicBezTo>
                      <a:pt x="396683" y="5183"/>
                      <a:pt x="411923" y="19153"/>
                      <a:pt x="413193" y="26773"/>
                    </a:cubicBezTo>
                    <a:cubicBezTo>
                      <a:pt x="413193" y="35663"/>
                      <a:pt x="392873" y="53443"/>
                      <a:pt x="392873" y="54713"/>
                    </a:cubicBezTo>
                    <a:cubicBezTo>
                      <a:pt x="392873" y="54713"/>
                      <a:pt x="409383" y="30583"/>
                      <a:pt x="413193" y="31853"/>
                    </a:cubicBezTo>
                    <a:cubicBezTo>
                      <a:pt x="417003" y="34393"/>
                      <a:pt x="410653" y="68683"/>
                      <a:pt x="404303" y="94083"/>
                    </a:cubicBezTo>
                    <a:cubicBezTo>
                      <a:pt x="396683" y="130913"/>
                      <a:pt x="378903" y="223623"/>
                      <a:pt x="361123" y="231243"/>
                    </a:cubicBezTo>
                    <a:cubicBezTo>
                      <a:pt x="352233" y="235053"/>
                      <a:pt x="339533" y="228703"/>
                      <a:pt x="334453" y="218543"/>
                    </a:cubicBezTo>
                    <a:cubicBezTo>
                      <a:pt x="324293" y="194413"/>
                      <a:pt x="377633" y="59793"/>
                      <a:pt x="397953" y="33123"/>
                    </a:cubicBezTo>
                    <a:cubicBezTo>
                      <a:pt x="404303" y="22963"/>
                      <a:pt x="410653" y="17883"/>
                      <a:pt x="418273" y="16613"/>
                    </a:cubicBezTo>
                    <a:cubicBezTo>
                      <a:pt x="428433" y="15343"/>
                      <a:pt x="444943" y="21693"/>
                      <a:pt x="451293" y="28043"/>
                    </a:cubicBezTo>
                    <a:cubicBezTo>
                      <a:pt x="457643" y="35663"/>
                      <a:pt x="458913" y="43283"/>
                      <a:pt x="458913" y="57253"/>
                    </a:cubicBezTo>
                    <a:cubicBezTo>
                      <a:pt x="457643" y="90273"/>
                      <a:pt x="419543" y="227433"/>
                      <a:pt x="399223" y="233783"/>
                    </a:cubicBezTo>
                    <a:cubicBezTo>
                      <a:pt x="391603" y="236323"/>
                      <a:pt x="378903" y="226163"/>
                      <a:pt x="376363" y="217273"/>
                    </a:cubicBezTo>
                    <a:cubicBezTo>
                      <a:pt x="371283" y="208383"/>
                      <a:pt x="377633" y="194413"/>
                      <a:pt x="382713" y="177903"/>
                    </a:cubicBezTo>
                    <a:cubicBezTo>
                      <a:pt x="391603" y="146153"/>
                      <a:pt x="423353" y="75033"/>
                      <a:pt x="442403" y="44553"/>
                    </a:cubicBezTo>
                    <a:cubicBezTo>
                      <a:pt x="453833" y="25503"/>
                      <a:pt x="462723" y="7723"/>
                      <a:pt x="476693" y="2643"/>
                    </a:cubicBezTo>
                    <a:cubicBezTo>
                      <a:pt x="488123" y="-2437"/>
                      <a:pt x="512253" y="103"/>
                      <a:pt x="518603" y="7723"/>
                    </a:cubicBezTo>
                    <a:cubicBezTo>
                      <a:pt x="526223" y="15343"/>
                      <a:pt x="524953" y="31853"/>
                      <a:pt x="521143" y="49633"/>
                    </a:cubicBezTo>
                    <a:cubicBezTo>
                      <a:pt x="514793" y="89003"/>
                      <a:pt x="474153" y="213463"/>
                      <a:pt x="448753" y="226163"/>
                    </a:cubicBezTo>
                    <a:cubicBezTo>
                      <a:pt x="438593" y="231243"/>
                      <a:pt x="423353" y="227433"/>
                      <a:pt x="419543" y="218543"/>
                    </a:cubicBezTo>
                    <a:cubicBezTo>
                      <a:pt x="408113" y="196953"/>
                      <a:pt x="477963" y="67413"/>
                      <a:pt x="494473" y="36933"/>
                    </a:cubicBezTo>
                    <a:cubicBezTo>
                      <a:pt x="499553" y="25503"/>
                      <a:pt x="500823" y="17883"/>
                      <a:pt x="508443" y="14073"/>
                    </a:cubicBezTo>
                    <a:cubicBezTo>
                      <a:pt x="518603" y="7723"/>
                      <a:pt x="544003" y="5183"/>
                      <a:pt x="551623" y="11533"/>
                    </a:cubicBezTo>
                    <a:cubicBezTo>
                      <a:pt x="559243" y="17883"/>
                      <a:pt x="557973" y="31853"/>
                      <a:pt x="556703" y="49633"/>
                    </a:cubicBezTo>
                    <a:cubicBezTo>
                      <a:pt x="550353" y="91543"/>
                      <a:pt x="502093" y="242673"/>
                      <a:pt x="477963" y="251563"/>
                    </a:cubicBezTo>
                    <a:cubicBezTo>
                      <a:pt x="469073" y="254103"/>
                      <a:pt x="455103" y="246483"/>
                      <a:pt x="452563" y="236323"/>
                    </a:cubicBezTo>
                    <a:cubicBezTo>
                      <a:pt x="444943" y="213463"/>
                      <a:pt x="503363" y="116943"/>
                      <a:pt x="531303" y="80113"/>
                    </a:cubicBezTo>
                    <a:cubicBezTo>
                      <a:pt x="549083" y="57253"/>
                      <a:pt x="569403" y="31853"/>
                      <a:pt x="585913" y="30583"/>
                    </a:cubicBezTo>
                    <a:cubicBezTo>
                      <a:pt x="598613" y="30583"/>
                      <a:pt x="616393" y="43283"/>
                      <a:pt x="620203" y="59793"/>
                    </a:cubicBezTo>
                    <a:cubicBezTo>
                      <a:pt x="629093" y="97893"/>
                      <a:pt x="552893" y="261723"/>
                      <a:pt x="523683" y="282043"/>
                    </a:cubicBezTo>
                    <a:cubicBezTo>
                      <a:pt x="513523" y="288393"/>
                      <a:pt x="498283" y="289663"/>
                      <a:pt x="494473" y="283313"/>
                    </a:cubicBezTo>
                    <a:cubicBezTo>
                      <a:pt x="484313" y="265533"/>
                      <a:pt x="568133" y="119483"/>
                      <a:pt x="592263" y="86463"/>
                    </a:cubicBezTo>
                    <a:cubicBezTo>
                      <a:pt x="601153" y="73763"/>
                      <a:pt x="606233" y="66143"/>
                      <a:pt x="615123" y="63603"/>
                    </a:cubicBezTo>
                    <a:cubicBezTo>
                      <a:pt x="624013" y="61063"/>
                      <a:pt x="637983" y="63603"/>
                      <a:pt x="644333" y="69953"/>
                    </a:cubicBezTo>
                    <a:cubicBezTo>
                      <a:pt x="651953" y="77573"/>
                      <a:pt x="654493" y="90273"/>
                      <a:pt x="653223" y="108053"/>
                    </a:cubicBezTo>
                    <a:cubicBezTo>
                      <a:pt x="649413" y="149963"/>
                      <a:pt x="599883" y="303633"/>
                      <a:pt x="574483" y="315063"/>
                    </a:cubicBezTo>
                    <a:cubicBezTo>
                      <a:pt x="565593" y="318873"/>
                      <a:pt x="552893" y="313793"/>
                      <a:pt x="549083" y="306173"/>
                    </a:cubicBezTo>
                    <a:cubicBezTo>
                      <a:pt x="540193" y="287123"/>
                      <a:pt x="594803" y="193143"/>
                      <a:pt x="617663" y="152503"/>
                    </a:cubicBezTo>
                    <a:cubicBezTo>
                      <a:pt x="634173" y="124563"/>
                      <a:pt x="650683" y="90273"/>
                      <a:pt x="665923" y="82653"/>
                    </a:cubicBezTo>
                    <a:cubicBezTo>
                      <a:pt x="676083" y="78843"/>
                      <a:pt x="690053" y="81383"/>
                      <a:pt x="696403" y="87733"/>
                    </a:cubicBezTo>
                    <a:cubicBezTo>
                      <a:pt x="704023" y="96623"/>
                      <a:pt x="701483" y="118213"/>
                      <a:pt x="697673" y="141073"/>
                    </a:cubicBezTo>
                    <a:cubicBezTo>
                      <a:pt x="688783" y="188063"/>
                      <a:pt x="641793" y="318873"/>
                      <a:pt x="613853" y="341733"/>
                    </a:cubicBezTo>
                    <a:cubicBezTo>
                      <a:pt x="603693" y="349353"/>
                      <a:pt x="587183" y="353163"/>
                      <a:pt x="582103" y="346813"/>
                    </a:cubicBezTo>
                    <a:cubicBezTo>
                      <a:pt x="569403" y="332843"/>
                      <a:pt x="635443" y="182983"/>
                      <a:pt x="657033" y="151233"/>
                    </a:cubicBezTo>
                    <a:cubicBezTo>
                      <a:pt x="665923" y="139803"/>
                      <a:pt x="673543" y="132183"/>
                      <a:pt x="682433" y="130913"/>
                    </a:cubicBezTo>
                    <a:cubicBezTo>
                      <a:pt x="688783" y="129643"/>
                      <a:pt x="700213" y="132183"/>
                      <a:pt x="704023" y="137263"/>
                    </a:cubicBezTo>
                    <a:cubicBezTo>
                      <a:pt x="709103" y="144883"/>
                      <a:pt x="701483" y="175363"/>
                      <a:pt x="702753" y="175363"/>
                    </a:cubicBezTo>
                    <a:cubicBezTo>
                      <a:pt x="702753" y="175363"/>
                      <a:pt x="707833" y="144883"/>
                      <a:pt x="709103" y="144883"/>
                    </a:cubicBezTo>
                    <a:cubicBezTo>
                      <a:pt x="711643" y="144883"/>
                      <a:pt x="712913" y="160123"/>
                      <a:pt x="711643" y="172823"/>
                    </a:cubicBezTo>
                    <a:cubicBezTo>
                      <a:pt x="707833" y="207113"/>
                      <a:pt x="681163" y="334113"/>
                      <a:pt x="657033" y="350623"/>
                    </a:cubicBezTo>
                    <a:cubicBezTo>
                      <a:pt x="646873" y="356973"/>
                      <a:pt x="630363" y="355703"/>
                      <a:pt x="625283" y="348083"/>
                    </a:cubicBezTo>
                    <a:cubicBezTo>
                      <a:pt x="612583" y="330303"/>
                      <a:pt x="663383" y="198223"/>
                      <a:pt x="687513" y="171553"/>
                    </a:cubicBezTo>
                    <a:cubicBezTo>
                      <a:pt x="697673" y="160123"/>
                      <a:pt x="710373" y="153773"/>
                      <a:pt x="719263" y="155043"/>
                    </a:cubicBezTo>
                    <a:cubicBezTo>
                      <a:pt x="728153" y="157583"/>
                      <a:pt x="738313" y="169013"/>
                      <a:pt x="740853" y="182983"/>
                    </a:cubicBezTo>
                    <a:cubicBezTo>
                      <a:pt x="748473" y="221083"/>
                      <a:pt x="700213" y="372213"/>
                      <a:pt x="681163" y="400153"/>
                    </a:cubicBezTo>
                    <a:cubicBezTo>
                      <a:pt x="673543" y="409043"/>
                      <a:pt x="668463" y="412853"/>
                      <a:pt x="660843" y="414123"/>
                    </a:cubicBezTo>
                    <a:cubicBezTo>
                      <a:pt x="654493" y="414123"/>
                      <a:pt x="643063" y="411583"/>
                      <a:pt x="639253" y="405233"/>
                    </a:cubicBezTo>
                    <a:cubicBezTo>
                      <a:pt x="632903" y="395073"/>
                      <a:pt x="635443" y="373483"/>
                      <a:pt x="639253" y="351893"/>
                    </a:cubicBezTo>
                    <a:cubicBezTo>
                      <a:pt x="645603" y="318873"/>
                      <a:pt x="671003" y="246483"/>
                      <a:pt x="688783" y="229973"/>
                    </a:cubicBezTo>
                    <a:cubicBezTo>
                      <a:pt x="695133" y="222353"/>
                      <a:pt x="702753" y="218543"/>
                      <a:pt x="710373" y="219813"/>
                    </a:cubicBezTo>
                    <a:cubicBezTo>
                      <a:pt x="717993" y="221083"/>
                      <a:pt x="728153" y="226163"/>
                      <a:pt x="731963" y="237593"/>
                    </a:cubicBezTo>
                    <a:cubicBezTo>
                      <a:pt x="743393" y="269343"/>
                      <a:pt x="704023" y="426823"/>
                      <a:pt x="679893" y="452223"/>
                    </a:cubicBezTo>
                    <a:cubicBezTo>
                      <a:pt x="671003" y="461113"/>
                      <a:pt x="658303" y="463653"/>
                      <a:pt x="650683" y="461113"/>
                    </a:cubicBezTo>
                    <a:cubicBezTo>
                      <a:pt x="643063" y="457303"/>
                      <a:pt x="634173" y="435713"/>
                      <a:pt x="636713" y="426823"/>
                    </a:cubicBezTo>
                    <a:cubicBezTo>
                      <a:pt x="637983" y="420473"/>
                      <a:pt x="648143" y="412853"/>
                      <a:pt x="654493" y="411583"/>
                    </a:cubicBezTo>
                    <a:cubicBezTo>
                      <a:pt x="660843" y="410313"/>
                      <a:pt x="673543" y="412853"/>
                      <a:pt x="677353" y="419203"/>
                    </a:cubicBezTo>
                    <a:cubicBezTo>
                      <a:pt x="682433" y="425553"/>
                      <a:pt x="682433" y="448413"/>
                      <a:pt x="676083" y="456033"/>
                    </a:cubicBezTo>
                    <a:cubicBezTo>
                      <a:pt x="672273" y="461113"/>
                      <a:pt x="660843" y="463653"/>
                      <a:pt x="653223" y="461113"/>
                    </a:cubicBezTo>
                    <a:cubicBezTo>
                      <a:pt x="646873" y="459843"/>
                      <a:pt x="639253" y="454763"/>
                      <a:pt x="635443" y="445873"/>
                    </a:cubicBezTo>
                    <a:cubicBezTo>
                      <a:pt x="629093" y="428093"/>
                      <a:pt x="641793" y="379833"/>
                      <a:pt x="649413" y="345543"/>
                    </a:cubicBezTo>
                    <a:cubicBezTo>
                      <a:pt x="658303" y="307443"/>
                      <a:pt x="673543" y="246483"/>
                      <a:pt x="688783" y="229973"/>
                    </a:cubicBezTo>
                    <a:cubicBezTo>
                      <a:pt x="695133" y="222353"/>
                      <a:pt x="702753" y="218543"/>
                      <a:pt x="710373" y="219813"/>
                    </a:cubicBezTo>
                    <a:cubicBezTo>
                      <a:pt x="717993" y="221083"/>
                      <a:pt x="729423" y="227433"/>
                      <a:pt x="731963" y="237593"/>
                    </a:cubicBezTo>
                    <a:cubicBezTo>
                      <a:pt x="740853" y="264263"/>
                      <a:pt x="701483" y="388723"/>
                      <a:pt x="677353" y="405233"/>
                    </a:cubicBezTo>
                    <a:cubicBezTo>
                      <a:pt x="665923" y="414123"/>
                      <a:pt x="645603" y="411583"/>
                      <a:pt x="639253" y="405233"/>
                    </a:cubicBezTo>
                    <a:cubicBezTo>
                      <a:pt x="631633" y="397613"/>
                      <a:pt x="634173" y="379833"/>
                      <a:pt x="636713" y="359513"/>
                    </a:cubicBezTo>
                    <a:cubicBezTo>
                      <a:pt x="641793" y="320143"/>
                      <a:pt x="671003" y="196953"/>
                      <a:pt x="693863" y="186793"/>
                    </a:cubicBezTo>
                    <a:cubicBezTo>
                      <a:pt x="705293" y="181713"/>
                      <a:pt x="723073" y="190603"/>
                      <a:pt x="728153" y="202033"/>
                    </a:cubicBezTo>
                    <a:cubicBezTo>
                      <a:pt x="738313" y="227433"/>
                      <a:pt x="682433" y="353163"/>
                      <a:pt x="659573" y="378563"/>
                    </a:cubicBezTo>
                    <a:cubicBezTo>
                      <a:pt x="649413" y="388723"/>
                      <a:pt x="637983" y="393803"/>
                      <a:pt x="630363" y="391263"/>
                    </a:cubicBezTo>
                    <a:cubicBezTo>
                      <a:pt x="620203" y="389993"/>
                      <a:pt x="610043" y="374753"/>
                      <a:pt x="606233" y="365863"/>
                    </a:cubicBezTo>
                    <a:cubicBezTo>
                      <a:pt x="602423" y="356973"/>
                      <a:pt x="604963" y="350623"/>
                      <a:pt x="607503" y="336653"/>
                    </a:cubicBezTo>
                    <a:cubicBezTo>
                      <a:pt x="615123" y="299823"/>
                      <a:pt x="644333" y="153773"/>
                      <a:pt x="671003" y="135993"/>
                    </a:cubicBezTo>
                    <a:cubicBezTo>
                      <a:pt x="681163" y="128373"/>
                      <a:pt x="697673" y="132183"/>
                      <a:pt x="704023" y="137263"/>
                    </a:cubicBezTo>
                    <a:cubicBezTo>
                      <a:pt x="710373" y="142343"/>
                      <a:pt x="711643" y="152503"/>
                      <a:pt x="710373" y="166473"/>
                    </a:cubicBezTo>
                    <a:cubicBezTo>
                      <a:pt x="706563" y="203303"/>
                      <a:pt x="649413" y="341733"/>
                      <a:pt x="625283" y="373483"/>
                    </a:cubicBezTo>
                    <a:cubicBezTo>
                      <a:pt x="615123" y="384913"/>
                      <a:pt x="606233" y="391263"/>
                      <a:pt x="596073" y="392533"/>
                    </a:cubicBezTo>
                    <a:cubicBezTo>
                      <a:pt x="587183" y="392533"/>
                      <a:pt x="571943" y="386183"/>
                      <a:pt x="565593" y="378563"/>
                    </a:cubicBezTo>
                    <a:cubicBezTo>
                      <a:pt x="559243" y="370943"/>
                      <a:pt x="559243" y="362053"/>
                      <a:pt x="560513" y="345543"/>
                    </a:cubicBezTo>
                    <a:cubicBezTo>
                      <a:pt x="566863" y="299823"/>
                      <a:pt x="641793" y="101703"/>
                      <a:pt x="667193" y="82653"/>
                    </a:cubicBezTo>
                    <a:cubicBezTo>
                      <a:pt x="673543" y="77573"/>
                      <a:pt x="679893" y="78843"/>
                      <a:pt x="684973" y="81383"/>
                    </a:cubicBezTo>
                    <a:cubicBezTo>
                      <a:pt x="692593" y="86463"/>
                      <a:pt x="701483" y="100433"/>
                      <a:pt x="701483" y="116943"/>
                    </a:cubicBezTo>
                    <a:cubicBezTo>
                      <a:pt x="698943" y="160123"/>
                      <a:pt x="601153" y="331573"/>
                      <a:pt x="566863" y="349353"/>
                    </a:cubicBezTo>
                    <a:cubicBezTo>
                      <a:pt x="555433" y="355703"/>
                      <a:pt x="544003" y="353163"/>
                      <a:pt x="536383" y="348083"/>
                    </a:cubicBezTo>
                    <a:cubicBezTo>
                      <a:pt x="528763" y="341733"/>
                      <a:pt x="524953" y="323953"/>
                      <a:pt x="523683" y="311253"/>
                    </a:cubicBezTo>
                    <a:cubicBezTo>
                      <a:pt x="523683" y="299823"/>
                      <a:pt x="526223" y="290933"/>
                      <a:pt x="531303" y="274423"/>
                    </a:cubicBezTo>
                    <a:cubicBezTo>
                      <a:pt x="541463" y="242673"/>
                      <a:pt x="577023" y="160123"/>
                      <a:pt x="592263" y="132183"/>
                    </a:cubicBezTo>
                    <a:cubicBezTo>
                      <a:pt x="598613" y="119483"/>
                      <a:pt x="601153" y="110593"/>
                      <a:pt x="608773" y="106783"/>
                    </a:cubicBezTo>
                    <a:cubicBezTo>
                      <a:pt x="616393" y="102973"/>
                      <a:pt x="634173" y="101703"/>
                      <a:pt x="637983" y="109323"/>
                    </a:cubicBezTo>
                    <a:cubicBezTo>
                      <a:pt x="648143" y="128373"/>
                      <a:pt x="559243" y="292203"/>
                      <a:pt x="531303" y="317603"/>
                    </a:cubicBezTo>
                    <a:cubicBezTo>
                      <a:pt x="521143" y="327763"/>
                      <a:pt x="512253" y="331573"/>
                      <a:pt x="503363" y="329033"/>
                    </a:cubicBezTo>
                    <a:cubicBezTo>
                      <a:pt x="493203" y="327763"/>
                      <a:pt x="481773" y="316333"/>
                      <a:pt x="476693" y="306173"/>
                    </a:cubicBezTo>
                    <a:cubicBezTo>
                      <a:pt x="471613" y="296013"/>
                      <a:pt x="471613" y="284583"/>
                      <a:pt x="475423" y="266803"/>
                    </a:cubicBezTo>
                    <a:cubicBezTo>
                      <a:pt x="484313" y="223623"/>
                      <a:pt x="547813" y="52173"/>
                      <a:pt x="571943" y="49633"/>
                    </a:cubicBezTo>
                    <a:cubicBezTo>
                      <a:pt x="582103" y="47093"/>
                      <a:pt x="597343" y="64873"/>
                      <a:pt x="598613" y="80113"/>
                    </a:cubicBezTo>
                    <a:cubicBezTo>
                      <a:pt x="601153" y="116943"/>
                      <a:pt x="514793" y="261723"/>
                      <a:pt x="480503" y="279503"/>
                    </a:cubicBezTo>
                    <a:cubicBezTo>
                      <a:pt x="466533" y="285853"/>
                      <a:pt x="447483" y="282043"/>
                      <a:pt x="438593" y="274423"/>
                    </a:cubicBezTo>
                    <a:cubicBezTo>
                      <a:pt x="430973" y="268073"/>
                      <a:pt x="428433" y="255373"/>
                      <a:pt x="428433" y="240133"/>
                    </a:cubicBezTo>
                    <a:cubicBezTo>
                      <a:pt x="428433" y="208383"/>
                      <a:pt x="465263" y="127103"/>
                      <a:pt x="483043" y="91543"/>
                    </a:cubicBezTo>
                    <a:cubicBezTo>
                      <a:pt x="493203" y="68683"/>
                      <a:pt x="503363" y="44553"/>
                      <a:pt x="516063" y="40743"/>
                    </a:cubicBezTo>
                    <a:cubicBezTo>
                      <a:pt x="523683" y="38203"/>
                      <a:pt x="538923" y="42013"/>
                      <a:pt x="542733" y="50903"/>
                    </a:cubicBezTo>
                    <a:cubicBezTo>
                      <a:pt x="554163" y="76303"/>
                      <a:pt x="474153" y="238863"/>
                      <a:pt x="447483" y="260453"/>
                    </a:cubicBezTo>
                    <a:cubicBezTo>
                      <a:pt x="438593" y="268073"/>
                      <a:pt x="429703" y="269343"/>
                      <a:pt x="422083" y="266803"/>
                    </a:cubicBezTo>
                    <a:cubicBezTo>
                      <a:pt x="414463" y="265533"/>
                      <a:pt x="404303" y="256643"/>
                      <a:pt x="399223" y="249023"/>
                    </a:cubicBezTo>
                    <a:cubicBezTo>
                      <a:pt x="395413" y="240133"/>
                      <a:pt x="395413" y="232513"/>
                      <a:pt x="397953" y="218543"/>
                    </a:cubicBezTo>
                    <a:cubicBezTo>
                      <a:pt x="404303" y="181713"/>
                      <a:pt x="458913" y="33123"/>
                      <a:pt x="475423" y="31853"/>
                    </a:cubicBezTo>
                    <a:cubicBezTo>
                      <a:pt x="481773" y="31853"/>
                      <a:pt x="490663" y="47093"/>
                      <a:pt x="490663" y="61063"/>
                    </a:cubicBezTo>
                    <a:cubicBezTo>
                      <a:pt x="491933" y="94083"/>
                      <a:pt x="433513" y="204573"/>
                      <a:pt x="413193" y="237593"/>
                    </a:cubicBezTo>
                    <a:cubicBezTo>
                      <a:pt x="404303" y="251563"/>
                      <a:pt x="399223" y="260453"/>
                      <a:pt x="389063" y="264263"/>
                    </a:cubicBezTo>
                    <a:cubicBezTo>
                      <a:pt x="380173" y="268073"/>
                      <a:pt x="364933" y="266803"/>
                      <a:pt x="358583" y="261723"/>
                    </a:cubicBezTo>
                    <a:cubicBezTo>
                      <a:pt x="352233" y="256643"/>
                      <a:pt x="348423" y="249023"/>
                      <a:pt x="347153" y="236323"/>
                    </a:cubicBezTo>
                    <a:cubicBezTo>
                      <a:pt x="347153" y="202033"/>
                      <a:pt x="395413" y="50903"/>
                      <a:pt x="413193" y="47093"/>
                    </a:cubicBezTo>
                    <a:cubicBezTo>
                      <a:pt x="420813" y="45823"/>
                      <a:pt x="432243" y="59793"/>
                      <a:pt x="433513" y="72493"/>
                    </a:cubicBezTo>
                    <a:cubicBezTo>
                      <a:pt x="438593" y="104243"/>
                      <a:pt x="390333" y="227433"/>
                      <a:pt x="364933" y="252833"/>
                    </a:cubicBezTo>
                    <a:cubicBezTo>
                      <a:pt x="353503" y="264263"/>
                      <a:pt x="338263" y="268073"/>
                      <a:pt x="329373" y="265533"/>
                    </a:cubicBezTo>
                    <a:cubicBezTo>
                      <a:pt x="320483" y="262993"/>
                      <a:pt x="311593" y="252833"/>
                      <a:pt x="309053" y="237593"/>
                    </a:cubicBezTo>
                    <a:cubicBezTo>
                      <a:pt x="302703" y="203303"/>
                      <a:pt x="340803" y="72493"/>
                      <a:pt x="362393" y="35663"/>
                    </a:cubicBezTo>
                    <a:cubicBezTo>
                      <a:pt x="372553" y="19153"/>
                      <a:pt x="385253" y="3913"/>
                      <a:pt x="394143" y="5183"/>
                    </a:cubicBezTo>
                    <a:cubicBezTo>
                      <a:pt x="401763" y="6453"/>
                      <a:pt x="413193" y="30583"/>
                      <a:pt x="410653" y="39473"/>
                    </a:cubicBezTo>
                    <a:cubicBezTo>
                      <a:pt x="409383" y="45823"/>
                      <a:pt x="399223" y="44553"/>
                      <a:pt x="392873" y="54713"/>
                    </a:cubicBezTo>
                    <a:cubicBezTo>
                      <a:pt x="375093" y="81383"/>
                      <a:pt x="357313" y="204573"/>
                      <a:pt x="338263" y="236323"/>
                    </a:cubicBezTo>
                    <a:cubicBezTo>
                      <a:pt x="329373" y="251563"/>
                      <a:pt x="321753" y="260453"/>
                      <a:pt x="312863" y="264263"/>
                    </a:cubicBezTo>
                    <a:cubicBezTo>
                      <a:pt x="303973" y="266803"/>
                      <a:pt x="292543" y="266803"/>
                      <a:pt x="284923" y="261723"/>
                    </a:cubicBezTo>
                    <a:cubicBezTo>
                      <a:pt x="277303" y="255373"/>
                      <a:pt x="272223" y="242673"/>
                      <a:pt x="272223" y="224893"/>
                    </a:cubicBezTo>
                    <a:cubicBezTo>
                      <a:pt x="269683" y="185523"/>
                      <a:pt x="303973" y="43283"/>
                      <a:pt x="324293" y="20423"/>
                    </a:cubicBezTo>
                    <a:cubicBezTo>
                      <a:pt x="331913" y="14073"/>
                      <a:pt x="340803" y="11533"/>
                      <a:pt x="347153" y="14073"/>
                    </a:cubicBezTo>
                    <a:cubicBezTo>
                      <a:pt x="354773" y="16613"/>
                      <a:pt x="364933" y="30583"/>
                      <a:pt x="367473" y="45823"/>
                    </a:cubicBezTo>
                    <a:cubicBezTo>
                      <a:pt x="370013" y="85193"/>
                      <a:pt x="310323" y="226163"/>
                      <a:pt x="284923" y="260453"/>
                    </a:cubicBezTo>
                    <a:cubicBezTo>
                      <a:pt x="276033" y="273153"/>
                      <a:pt x="265873" y="280773"/>
                      <a:pt x="255713" y="282043"/>
                    </a:cubicBezTo>
                    <a:cubicBezTo>
                      <a:pt x="248093" y="284583"/>
                      <a:pt x="235393" y="280773"/>
                      <a:pt x="229043" y="275693"/>
                    </a:cubicBezTo>
                    <a:cubicBezTo>
                      <a:pt x="222693" y="268073"/>
                      <a:pt x="220153" y="255373"/>
                      <a:pt x="220153" y="238863"/>
                    </a:cubicBezTo>
                    <a:cubicBezTo>
                      <a:pt x="220153" y="202033"/>
                      <a:pt x="254443" y="92813"/>
                      <a:pt x="265873" y="55983"/>
                    </a:cubicBezTo>
                    <a:cubicBezTo>
                      <a:pt x="270953" y="39473"/>
                      <a:pt x="273493" y="26773"/>
                      <a:pt x="279843" y="22963"/>
                    </a:cubicBezTo>
                    <a:cubicBezTo>
                      <a:pt x="284923" y="19153"/>
                      <a:pt x="292543" y="19153"/>
                      <a:pt x="297623" y="21693"/>
                    </a:cubicBezTo>
                    <a:cubicBezTo>
                      <a:pt x="305243" y="25503"/>
                      <a:pt x="312863" y="36933"/>
                      <a:pt x="314133" y="50903"/>
                    </a:cubicBezTo>
                    <a:cubicBezTo>
                      <a:pt x="317943" y="91543"/>
                      <a:pt x="260793" y="256643"/>
                      <a:pt x="229043" y="279503"/>
                    </a:cubicBezTo>
                    <a:cubicBezTo>
                      <a:pt x="216343" y="289663"/>
                      <a:pt x="197293" y="287123"/>
                      <a:pt x="188403" y="282043"/>
                    </a:cubicBezTo>
                    <a:cubicBezTo>
                      <a:pt x="180783" y="276963"/>
                      <a:pt x="176973" y="269343"/>
                      <a:pt x="175703" y="255373"/>
                    </a:cubicBezTo>
                    <a:cubicBezTo>
                      <a:pt x="173163" y="221083"/>
                      <a:pt x="208723" y="67413"/>
                      <a:pt x="226503" y="63603"/>
                    </a:cubicBezTo>
                    <a:cubicBezTo>
                      <a:pt x="234123" y="61063"/>
                      <a:pt x="246823" y="77573"/>
                      <a:pt x="249363" y="91543"/>
                    </a:cubicBezTo>
                    <a:cubicBezTo>
                      <a:pt x="256983" y="125833"/>
                      <a:pt x="211263" y="240133"/>
                      <a:pt x="194753" y="275693"/>
                    </a:cubicBezTo>
                    <a:cubicBezTo>
                      <a:pt x="185863" y="292203"/>
                      <a:pt x="180783" y="306173"/>
                      <a:pt x="170623" y="308713"/>
                    </a:cubicBezTo>
                    <a:cubicBezTo>
                      <a:pt x="163003" y="312523"/>
                      <a:pt x="147763" y="307443"/>
                      <a:pt x="141413" y="301093"/>
                    </a:cubicBezTo>
                    <a:cubicBezTo>
                      <a:pt x="133793" y="294743"/>
                      <a:pt x="132523" y="285853"/>
                      <a:pt x="131253" y="271883"/>
                    </a:cubicBezTo>
                    <a:cubicBezTo>
                      <a:pt x="128713" y="232513"/>
                      <a:pt x="150303" y="75033"/>
                      <a:pt x="174433" y="55983"/>
                    </a:cubicBezTo>
                    <a:cubicBezTo>
                      <a:pt x="184593" y="48363"/>
                      <a:pt x="201103" y="52173"/>
                      <a:pt x="207453" y="57253"/>
                    </a:cubicBezTo>
                    <a:cubicBezTo>
                      <a:pt x="213803" y="62333"/>
                      <a:pt x="215073" y="68683"/>
                      <a:pt x="215073" y="80113"/>
                    </a:cubicBezTo>
                    <a:cubicBezTo>
                      <a:pt x="215073" y="115673"/>
                      <a:pt x="161733" y="270613"/>
                      <a:pt x="140143" y="303633"/>
                    </a:cubicBezTo>
                    <a:cubicBezTo>
                      <a:pt x="132523" y="316333"/>
                      <a:pt x="127443" y="322683"/>
                      <a:pt x="118553" y="323953"/>
                    </a:cubicBezTo>
                    <a:cubicBezTo>
                      <a:pt x="108393" y="325223"/>
                      <a:pt x="90613" y="312523"/>
                      <a:pt x="85533" y="302363"/>
                    </a:cubicBezTo>
                    <a:cubicBezTo>
                      <a:pt x="80453" y="294743"/>
                      <a:pt x="82993" y="287123"/>
                      <a:pt x="84263" y="273153"/>
                    </a:cubicBezTo>
                    <a:cubicBezTo>
                      <a:pt x="85533" y="237593"/>
                      <a:pt x="94423" y="106783"/>
                      <a:pt x="116013" y="89003"/>
                    </a:cubicBezTo>
                    <a:cubicBezTo>
                      <a:pt x="126173" y="81383"/>
                      <a:pt x="147763" y="85193"/>
                      <a:pt x="154113" y="94083"/>
                    </a:cubicBezTo>
                    <a:cubicBezTo>
                      <a:pt x="166813" y="109323"/>
                      <a:pt x="147763" y="172823"/>
                      <a:pt x="138873" y="210923"/>
                    </a:cubicBezTo>
                    <a:cubicBezTo>
                      <a:pt x="131253" y="247753"/>
                      <a:pt x="118553" y="294743"/>
                      <a:pt x="105853" y="318873"/>
                    </a:cubicBezTo>
                    <a:cubicBezTo>
                      <a:pt x="99503" y="331573"/>
                      <a:pt x="93153" y="343003"/>
                      <a:pt x="84263" y="346813"/>
                    </a:cubicBezTo>
                    <a:cubicBezTo>
                      <a:pt x="75373" y="350623"/>
                      <a:pt x="60133" y="348083"/>
                      <a:pt x="53783" y="343003"/>
                    </a:cubicBezTo>
                    <a:cubicBezTo>
                      <a:pt x="47433" y="339193"/>
                      <a:pt x="43623" y="331573"/>
                      <a:pt x="42353" y="318873"/>
                    </a:cubicBezTo>
                    <a:cubicBezTo>
                      <a:pt x="39813" y="285853"/>
                      <a:pt x="81723" y="138533"/>
                      <a:pt x="103313" y="125833"/>
                    </a:cubicBezTo>
                    <a:cubicBezTo>
                      <a:pt x="110933" y="122023"/>
                      <a:pt x="121093" y="127103"/>
                      <a:pt x="126173" y="130913"/>
                    </a:cubicBezTo>
                    <a:cubicBezTo>
                      <a:pt x="132523" y="135993"/>
                      <a:pt x="135063" y="143613"/>
                      <a:pt x="135063" y="152503"/>
                    </a:cubicBezTo>
                    <a:cubicBezTo>
                      <a:pt x="135063" y="175363"/>
                      <a:pt x="108393" y="226163"/>
                      <a:pt x="90613" y="257913"/>
                    </a:cubicBezTo>
                    <a:cubicBezTo>
                      <a:pt x="75373" y="287123"/>
                      <a:pt x="55053" y="329033"/>
                      <a:pt x="37273" y="336653"/>
                    </a:cubicBezTo>
                    <a:cubicBezTo>
                      <a:pt x="27113" y="341733"/>
                      <a:pt x="13143" y="339193"/>
                      <a:pt x="6793" y="334113"/>
                    </a:cubicBezTo>
                    <a:cubicBezTo>
                      <a:pt x="443" y="327763"/>
                      <a:pt x="-827" y="315063"/>
                      <a:pt x="443" y="301093"/>
                    </a:cubicBezTo>
                    <a:cubicBezTo>
                      <a:pt x="443" y="273153"/>
                      <a:pt x="13143" y="194413"/>
                      <a:pt x="30923" y="176633"/>
                    </a:cubicBezTo>
                    <a:cubicBezTo>
                      <a:pt x="42353" y="166473"/>
                      <a:pt x="63943" y="162663"/>
                      <a:pt x="70293" y="167743"/>
                    </a:cubicBezTo>
                    <a:cubicBezTo>
                      <a:pt x="77913" y="172823"/>
                      <a:pt x="72833" y="205843"/>
                      <a:pt x="72833" y="205843"/>
                    </a:cubicBezTo>
                  </a:path>
                </a:pathLst>
              </a:custGeom>
              <a:solidFill>
                <a:srgbClr val="F1BF46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71" id="71"/>
            <p:cNvGrpSpPr/>
            <p:nvPr/>
          </p:nvGrpSpPr>
          <p:grpSpPr>
            <a:xfrm rot="0">
              <a:off x="1403572" y="2206469"/>
              <a:ext cx="429312" cy="348695"/>
              <a:chOff x="0" y="0"/>
              <a:chExt cx="561340" cy="455930"/>
            </a:xfrm>
          </p:grpSpPr>
          <p:sp>
            <p:nvSpPr>
              <p:cNvPr name="Freeform 72" id="72"/>
              <p:cNvSpPr/>
              <p:nvPr/>
            </p:nvSpPr>
            <p:spPr>
              <a:xfrm flipH="false" flipV="false" rot="0">
                <a:off x="49343" y="50800"/>
                <a:ext cx="460958" cy="354249"/>
              </a:xfrm>
              <a:custGeom>
                <a:avLst/>
                <a:gdLst/>
                <a:ahLst/>
                <a:cxnLst/>
                <a:rect r="r" b="b" t="t" l="l"/>
                <a:pathLst>
                  <a:path h="354249" w="460958">
                    <a:moveTo>
                      <a:pt x="58607" y="137160"/>
                    </a:moveTo>
                    <a:cubicBezTo>
                      <a:pt x="76387" y="200660"/>
                      <a:pt x="64957" y="267970"/>
                      <a:pt x="50987" y="289560"/>
                    </a:cubicBezTo>
                    <a:cubicBezTo>
                      <a:pt x="43367" y="300990"/>
                      <a:pt x="31937" y="308610"/>
                      <a:pt x="23047" y="308610"/>
                    </a:cubicBezTo>
                    <a:cubicBezTo>
                      <a:pt x="15427" y="307340"/>
                      <a:pt x="5267" y="295910"/>
                      <a:pt x="1457" y="281940"/>
                    </a:cubicBezTo>
                    <a:cubicBezTo>
                      <a:pt x="-6163" y="254000"/>
                      <a:pt x="17967" y="157480"/>
                      <a:pt x="30667" y="127000"/>
                    </a:cubicBezTo>
                    <a:cubicBezTo>
                      <a:pt x="37017" y="111760"/>
                      <a:pt x="42097" y="100330"/>
                      <a:pt x="50987" y="96520"/>
                    </a:cubicBezTo>
                    <a:cubicBezTo>
                      <a:pt x="58607" y="92710"/>
                      <a:pt x="68767" y="92710"/>
                      <a:pt x="75117" y="96520"/>
                    </a:cubicBezTo>
                    <a:cubicBezTo>
                      <a:pt x="81467" y="100330"/>
                      <a:pt x="86547" y="109220"/>
                      <a:pt x="87817" y="121920"/>
                    </a:cubicBezTo>
                    <a:cubicBezTo>
                      <a:pt x="94167" y="156210"/>
                      <a:pt x="77657" y="302260"/>
                      <a:pt x="56067" y="316230"/>
                    </a:cubicBezTo>
                    <a:cubicBezTo>
                      <a:pt x="47177" y="322580"/>
                      <a:pt x="30667" y="318770"/>
                      <a:pt x="25587" y="311150"/>
                    </a:cubicBezTo>
                    <a:cubicBezTo>
                      <a:pt x="12887" y="290830"/>
                      <a:pt x="48447" y="182880"/>
                      <a:pt x="66227" y="138430"/>
                    </a:cubicBezTo>
                    <a:cubicBezTo>
                      <a:pt x="78927" y="107950"/>
                      <a:pt x="94167" y="77470"/>
                      <a:pt x="108137" y="67310"/>
                    </a:cubicBezTo>
                    <a:cubicBezTo>
                      <a:pt x="115757" y="62230"/>
                      <a:pt x="124647" y="60960"/>
                      <a:pt x="130997" y="63500"/>
                    </a:cubicBezTo>
                    <a:cubicBezTo>
                      <a:pt x="138617" y="64770"/>
                      <a:pt x="144967" y="69850"/>
                      <a:pt x="147507" y="80010"/>
                    </a:cubicBezTo>
                    <a:cubicBezTo>
                      <a:pt x="158937" y="111760"/>
                      <a:pt x="136077" y="299720"/>
                      <a:pt x="115757" y="311150"/>
                    </a:cubicBezTo>
                    <a:cubicBezTo>
                      <a:pt x="108137" y="313690"/>
                      <a:pt x="95437" y="307340"/>
                      <a:pt x="91627" y="297180"/>
                    </a:cubicBezTo>
                    <a:cubicBezTo>
                      <a:pt x="78927" y="269240"/>
                      <a:pt x="118297" y="100330"/>
                      <a:pt x="142427" y="78740"/>
                    </a:cubicBezTo>
                    <a:cubicBezTo>
                      <a:pt x="151317" y="71120"/>
                      <a:pt x="164017" y="72390"/>
                      <a:pt x="171637" y="74930"/>
                    </a:cubicBezTo>
                    <a:cubicBezTo>
                      <a:pt x="177987" y="78740"/>
                      <a:pt x="183067" y="83820"/>
                      <a:pt x="185607" y="95250"/>
                    </a:cubicBezTo>
                    <a:cubicBezTo>
                      <a:pt x="191957" y="124460"/>
                      <a:pt x="175447" y="269240"/>
                      <a:pt x="156397" y="278130"/>
                    </a:cubicBezTo>
                    <a:cubicBezTo>
                      <a:pt x="148777" y="283210"/>
                      <a:pt x="133537" y="275590"/>
                      <a:pt x="129727" y="265430"/>
                    </a:cubicBezTo>
                    <a:cubicBezTo>
                      <a:pt x="117027" y="240030"/>
                      <a:pt x="157667" y="118110"/>
                      <a:pt x="172907" y="81280"/>
                    </a:cubicBezTo>
                    <a:cubicBezTo>
                      <a:pt x="180527" y="63500"/>
                      <a:pt x="186877" y="48260"/>
                      <a:pt x="197037" y="44450"/>
                    </a:cubicBezTo>
                    <a:cubicBezTo>
                      <a:pt x="205927" y="40640"/>
                      <a:pt x="224977" y="44450"/>
                      <a:pt x="230057" y="52070"/>
                    </a:cubicBezTo>
                    <a:cubicBezTo>
                      <a:pt x="233867" y="58420"/>
                      <a:pt x="219897" y="87630"/>
                      <a:pt x="221167" y="88900"/>
                    </a:cubicBezTo>
                    <a:cubicBezTo>
                      <a:pt x="222437" y="88900"/>
                      <a:pt x="232597" y="63500"/>
                      <a:pt x="233867" y="64770"/>
                    </a:cubicBezTo>
                    <a:cubicBezTo>
                      <a:pt x="240217" y="66040"/>
                      <a:pt x="227517" y="217170"/>
                      <a:pt x="211007" y="226060"/>
                    </a:cubicBezTo>
                    <a:cubicBezTo>
                      <a:pt x="204657" y="229870"/>
                      <a:pt x="190687" y="223520"/>
                      <a:pt x="185607" y="214630"/>
                    </a:cubicBezTo>
                    <a:cubicBezTo>
                      <a:pt x="174177" y="191770"/>
                      <a:pt x="203387" y="72390"/>
                      <a:pt x="222437" y="50800"/>
                    </a:cubicBezTo>
                    <a:cubicBezTo>
                      <a:pt x="231327" y="41910"/>
                      <a:pt x="244027" y="39370"/>
                      <a:pt x="251647" y="41910"/>
                    </a:cubicBezTo>
                    <a:cubicBezTo>
                      <a:pt x="259267" y="44450"/>
                      <a:pt x="266887" y="52070"/>
                      <a:pt x="270697" y="64770"/>
                    </a:cubicBezTo>
                    <a:cubicBezTo>
                      <a:pt x="279587" y="93980"/>
                      <a:pt x="271967" y="217170"/>
                      <a:pt x="254187" y="228600"/>
                    </a:cubicBezTo>
                    <a:cubicBezTo>
                      <a:pt x="246567" y="233680"/>
                      <a:pt x="228787" y="223520"/>
                      <a:pt x="223707" y="217170"/>
                    </a:cubicBezTo>
                    <a:cubicBezTo>
                      <a:pt x="218627" y="209550"/>
                      <a:pt x="219897" y="200660"/>
                      <a:pt x="221167" y="186690"/>
                    </a:cubicBezTo>
                    <a:cubicBezTo>
                      <a:pt x="224977" y="153670"/>
                      <a:pt x="251647" y="44450"/>
                      <a:pt x="273237" y="25400"/>
                    </a:cubicBezTo>
                    <a:cubicBezTo>
                      <a:pt x="282127" y="17780"/>
                      <a:pt x="294827" y="17780"/>
                      <a:pt x="302447" y="20320"/>
                    </a:cubicBezTo>
                    <a:cubicBezTo>
                      <a:pt x="308797" y="22860"/>
                      <a:pt x="313877" y="29210"/>
                      <a:pt x="316417" y="39370"/>
                    </a:cubicBezTo>
                    <a:cubicBezTo>
                      <a:pt x="324037" y="67310"/>
                      <a:pt x="310067" y="207010"/>
                      <a:pt x="292287" y="215900"/>
                    </a:cubicBezTo>
                    <a:cubicBezTo>
                      <a:pt x="284667" y="219710"/>
                      <a:pt x="270697" y="209550"/>
                      <a:pt x="266887" y="201930"/>
                    </a:cubicBezTo>
                    <a:cubicBezTo>
                      <a:pt x="260537" y="193040"/>
                      <a:pt x="263077" y="180340"/>
                      <a:pt x="265617" y="163830"/>
                    </a:cubicBezTo>
                    <a:cubicBezTo>
                      <a:pt x="270697" y="130810"/>
                      <a:pt x="297367" y="39370"/>
                      <a:pt x="317687" y="20320"/>
                    </a:cubicBezTo>
                    <a:cubicBezTo>
                      <a:pt x="326577" y="11430"/>
                      <a:pt x="339277" y="8890"/>
                      <a:pt x="346897" y="11430"/>
                    </a:cubicBezTo>
                    <a:cubicBezTo>
                      <a:pt x="354517" y="13970"/>
                      <a:pt x="363407" y="26670"/>
                      <a:pt x="364677" y="34290"/>
                    </a:cubicBezTo>
                    <a:cubicBezTo>
                      <a:pt x="364677" y="41910"/>
                      <a:pt x="349437" y="58420"/>
                      <a:pt x="349437" y="58420"/>
                    </a:cubicBezTo>
                    <a:cubicBezTo>
                      <a:pt x="349437" y="59690"/>
                      <a:pt x="362137" y="35560"/>
                      <a:pt x="364677" y="36830"/>
                    </a:cubicBezTo>
                    <a:cubicBezTo>
                      <a:pt x="367217" y="38100"/>
                      <a:pt x="363407" y="59690"/>
                      <a:pt x="360867" y="76200"/>
                    </a:cubicBezTo>
                    <a:cubicBezTo>
                      <a:pt x="357057" y="100330"/>
                      <a:pt x="349437" y="161290"/>
                      <a:pt x="336737" y="165100"/>
                    </a:cubicBezTo>
                    <a:cubicBezTo>
                      <a:pt x="330387" y="167640"/>
                      <a:pt x="317687" y="158750"/>
                      <a:pt x="313877" y="148590"/>
                    </a:cubicBezTo>
                    <a:cubicBezTo>
                      <a:pt x="304987" y="128270"/>
                      <a:pt x="326577" y="54610"/>
                      <a:pt x="340547" y="31750"/>
                    </a:cubicBezTo>
                    <a:cubicBezTo>
                      <a:pt x="348167" y="19050"/>
                      <a:pt x="360867" y="10160"/>
                      <a:pt x="369757" y="8890"/>
                    </a:cubicBezTo>
                    <a:cubicBezTo>
                      <a:pt x="378647" y="8890"/>
                      <a:pt x="392617" y="16510"/>
                      <a:pt x="395157" y="24130"/>
                    </a:cubicBezTo>
                    <a:cubicBezTo>
                      <a:pt x="397697" y="31750"/>
                      <a:pt x="378647" y="58420"/>
                      <a:pt x="379917" y="58420"/>
                    </a:cubicBezTo>
                    <a:cubicBezTo>
                      <a:pt x="379917" y="59690"/>
                      <a:pt x="395157" y="33020"/>
                      <a:pt x="397697" y="34290"/>
                    </a:cubicBezTo>
                    <a:cubicBezTo>
                      <a:pt x="401507" y="35560"/>
                      <a:pt x="392617" y="107950"/>
                      <a:pt x="381187" y="114300"/>
                    </a:cubicBezTo>
                    <a:cubicBezTo>
                      <a:pt x="373567" y="118110"/>
                      <a:pt x="354517" y="107950"/>
                      <a:pt x="350707" y="99060"/>
                    </a:cubicBezTo>
                    <a:cubicBezTo>
                      <a:pt x="345627" y="83820"/>
                      <a:pt x="369757" y="39370"/>
                      <a:pt x="387537" y="24130"/>
                    </a:cubicBezTo>
                    <a:cubicBezTo>
                      <a:pt x="402777" y="10160"/>
                      <a:pt x="437067" y="-1270"/>
                      <a:pt x="448497" y="3810"/>
                    </a:cubicBezTo>
                    <a:cubicBezTo>
                      <a:pt x="456117" y="7620"/>
                      <a:pt x="462467" y="24130"/>
                      <a:pt x="459927" y="31750"/>
                    </a:cubicBezTo>
                    <a:cubicBezTo>
                      <a:pt x="458657" y="39370"/>
                      <a:pt x="444687" y="49530"/>
                      <a:pt x="435797" y="50800"/>
                    </a:cubicBezTo>
                    <a:cubicBezTo>
                      <a:pt x="429447" y="52070"/>
                      <a:pt x="419287" y="45720"/>
                      <a:pt x="415477" y="40640"/>
                    </a:cubicBezTo>
                    <a:cubicBezTo>
                      <a:pt x="410397" y="33020"/>
                      <a:pt x="411667" y="16510"/>
                      <a:pt x="416747" y="8890"/>
                    </a:cubicBezTo>
                    <a:cubicBezTo>
                      <a:pt x="420557" y="3810"/>
                      <a:pt x="430717" y="0"/>
                      <a:pt x="438337" y="0"/>
                    </a:cubicBezTo>
                    <a:cubicBezTo>
                      <a:pt x="444687" y="1270"/>
                      <a:pt x="454847" y="6350"/>
                      <a:pt x="457387" y="12700"/>
                    </a:cubicBezTo>
                    <a:cubicBezTo>
                      <a:pt x="461197" y="19050"/>
                      <a:pt x="462467" y="30480"/>
                      <a:pt x="458657" y="36830"/>
                    </a:cubicBezTo>
                    <a:cubicBezTo>
                      <a:pt x="453577" y="45720"/>
                      <a:pt x="431987" y="48260"/>
                      <a:pt x="421827" y="59690"/>
                    </a:cubicBezTo>
                    <a:cubicBezTo>
                      <a:pt x="406587" y="76200"/>
                      <a:pt x="398967" y="120650"/>
                      <a:pt x="384997" y="133350"/>
                    </a:cubicBezTo>
                    <a:cubicBezTo>
                      <a:pt x="376107" y="142240"/>
                      <a:pt x="364677" y="146050"/>
                      <a:pt x="357057" y="144780"/>
                    </a:cubicBezTo>
                    <a:cubicBezTo>
                      <a:pt x="349437" y="143510"/>
                      <a:pt x="339277" y="137160"/>
                      <a:pt x="335467" y="130810"/>
                    </a:cubicBezTo>
                    <a:cubicBezTo>
                      <a:pt x="330387" y="121920"/>
                      <a:pt x="330387" y="110490"/>
                      <a:pt x="332927" y="97790"/>
                    </a:cubicBezTo>
                    <a:cubicBezTo>
                      <a:pt x="335467" y="74930"/>
                      <a:pt x="350707" y="17780"/>
                      <a:pt x="363407" y="10160"/>
                    </a:cubicBezTo>
                    <a:cubicBezTo>
                      <a:pt x="371027" y="6350"/>
                      <a:pt x="381187" y="10160"/>
                      <a:pt x="387537" y="13970"/>
                    </a:cubicBezTo>
                    <a:cubicBezTo>
                      <a:pt x="392617" y="19050"/>
                      <a:pt x="397697" y="34290"/>
                      <a:pt x="396427" y="41910"/>
                    </a:cubicBezTo>
                    <a:cubicBezTo>
                      <a:pt x="393887" y="48260"/>
                      <a:pt x="384997" y="49530"/>
                      <a:pt x="379917" y="58420"/>
                    </a:cubicBezTo>
                    <a:cubicBezTo>
                      <a:pt x="367217" y="80010"/>
                      <a:pt x="362137" y="154940"/>
                      <a:pt x="348167" y="177800"/>
                    </a:cubicBezTo>
                    <a:cubicBezTo>
                      <a:pt x="340547" y="189230"/>
                      <a:pt x="332927" y="195580"/>
                      <a:pt x="324037" y="198120"/>
                    </a:cubicBezTo>
                    <a:cubicBezTo>
                      <a:pt x="315147" y="200660"/>
                      <a:pt x="302447" y="198120"/>
                      <a:pt x="296097" y="193040"/>
                    </a:cubicBezTo>
                    <a:cubicBezTo>
                      <a:pt x="289747" y="185420"/>
                      <a:pt x="287207" y="171450"/>
                      <a:pt x="287207" y="154940"/>
                    </a:cubicBezTo>
                    <a:cubicBezTo>
                      <a:pt x="287207" y="121920"/>
                      <a:pt x="310067" y="24130"/>
                      <a:pt x="329117" y="12700"/>
                    </a:cubicBezTo>
                    <a:cubicBezTo>
                      <a:pt x="336737" y="7620"/>
                      <a:pt x="350707" y="12700"/>
                      <a:pt x="357057" y="17780"/>
                    </a:cubicBezTo>
                    <a:cubicBezTo>
                      <a:pt x="362137" y="22860"/>
                      <a:pt x="364677" y="31750"/>
                      <a:pt x="363407" y="40640"/>
                    </a:cubicBezTo>
                    <a:cubicBezTo>
                      <a:pt x="362137" y="57150"/>
                      <a:pt x="340547" y="80010"/>
                      <a:pt x="331657" y="105410"/>
                    </a:cubicBezTo>
                    <a:cubicBezTo>
                      <a:pt x="318957" y="138430"/>
                      <a:pt x="315147" y="203200"/>
                      <a:pt x="302447" y="224790"/>
                    </a:cubicBezTo>
                    <a:cubicBezTo>
                      <a:pt x="296097" y="234950"/>
                      <a:pt x="289747" y="241300"/>
                      <a:pt x="280857" y="242570"/>
                    </a:cubicBezTo>
                    <a:cubicBezTo>
                      <a:pt x="270697" y="243840"/>
                      <a:pt x="251647" y="237490"/>
                      <a:pt x="246567" y="228600"/>
                    </a:cubicBezTo>
                    <a:cubicBezTo>
                      <a:pt x="240217" y="220980"/>
                      <a:pt x="244027" y="208280"/>
                      <a:pt x="245297" y="191770"/>
                    </a:cubicBezTo>
                    <a:cubicBezTo>
                      <a:pt x="246567" y="156210"/>
                      <a:pt x="252917" y="44450"/>
                      <a:pt x="273237" y="25400"/>
                    </a:cubicBezTo>
                    <a:cubicBezTo>
                      <a:pt x="282127" y="17780"/>
                      <a:pt x="299907" y="19050"/>
                      <a:pt x="307527" y="24130"/>
                    </a:cubicBezTo>
                    <a:cubicBezTo>
                      <a:pt x="313877" y="27940"/>
                      <a:pt x="316417" y="38100"/>
                      <a:pt x="316417" y="50800"/>
                    </a:cubicBezTo>
                    <a:cubicBezTo>
                      <a:pt x="316417" y="87630"/>
                      <a:pt x="278317" y="226060"/>
                      <a:pt x="254187" y="250190"/>
                    </a:cubicBezTo>
                    <a:cubicBezTo>
                      <a:pt x="245297" y="260350"/>
                      <a:pt x="232597" y="262890"/>
                      <a:pt x="223707" y="259080"/>
                    </a:cubicBezTo>
                    <a:cubicBezTo>
                      <a:pt x="214817" y="256540"/>
                      <a:pt x="207197" y="242570"/>
                      <a:pt x="203387" y="227330"/>
                    </a:cubicBezTo>
                    <a:cubicBezTo>
                      <a:pt x="197037" y="195580"/>
                      <a:pt x="211007" y="90170"/>
                      <a:pt x="228787" y="80010"/>
                    </a:cubicBezTo>
                    <a:cubicBezTo>
                      <a:pt x="237677" y="74930"/>
                      <a:pt x="255457" y="82550"/>
                      <a:pt x="261807" y="92710"/>
                    </a:cubicBezTo>
                    <a:cubicBezTo>
                      <a:pt x="271967" y="114300"/>
                      <a:pt x="240217" y="210820"/>
                      <a:pt x="226247" y="237490"/>
                    </a:cubicBezTo>
                    <a:cubicBezTo>
                      <a:pt x="218627" y="250190"/>
                      <a:pt x="212277" y="260350"/>
                      <a:pt x="203387" y="261620"/>
                    </a:cubicBezTo>
                    <a:cubicBezTo>
                      <a:pt x="193227" y="264160"/>
                      <a:pt x="175447" y="257810"/>
                      <a:pt x="169097" y="250190"/>
                    </a:cubicBezTo>
                    <a:cubicBezTo>
                      <a:pt x="162747" y="243840"/>
                      <a:pt x="161477" y="237490"/>
                      <a:pt x="160207" y="224790"/>
                    </a:cubicBezTo>
                    <a:cubicBezTo>
                      <a:pt x="158937" y="191770"/>
                      <a:pt x="175447" y="59690"/>
                      <a:pt x="197037" y="44450"/>
                    </a:cubicBezTo>
                    <a:cubicBezTo>
                      <a:pt x="204657" y="38100"/>
                      <a:pt x="218627" y="41910"/>
                      <a:pt x="224977" y="46990"/>
                    </a:cubicBezTo>
                    <a:cubicBezTo>
                      <a:pt x="231327" y="52070"/>
                      <a:pt x="233867" y="58420"/>
                      <a:pt x="233867" y="68580"/>
                    </a:cubicBezTo>
                    <a:cubicBezTo>
                      <a:pt x="236407" y="100330"/>
                      <a:pt x="198307" y="214630"/>
                      <a:pt x="181797" y="256540"/>
                    </a:cubicBezTo>
                    <a:cubicBezTo>
                      <a:pt x="171637" y="280670"/>
                      <a:pt x="165287" y="304800"/>
                      <a:pt x="151317" y="311150"/>
                    </a:cubicBezTo>
                    <a:cubicBezTo>
                      <a:pt x="141157" y="314960"/>
                      <a:pt x="123377" y="309880"/>
                      <a:pt x="115757" y="303530"/>
                    </a:cubicBezTo>
                    <a:cubicBezTo>
                      <a:pt x="109407" y="298450"/>
                      <a:pt x="106867" y="290830"/>
                      <a:pt x="105597" y="278130"/>
                    </a:cubicBezTo>
                    <a:cubicBezTo>
                      <a:pt x="101787" y="243840"/>
                      <a:pt x="120837" y="99060"/>
                      <a:pt x="142427" y="78740"/>
                    </a:cubicBezTo>
                    <a:cubicBezTo>
                      <a:pt x="151317" y="71120"/>
                      <a:pt x="164017" y="72390"/>
                      <a:pt x="171637" y="74930"/>
                    </a:cubicBezTo>
                    <a:cubicBezTo>
                      <a:pt x="179257" y="78740"/>
                      <a:pt x="183067" y="87630"/>
                      <a:pt x="185607" y="101600"/>
                    </a:cubicBezTo>
                    <a:cubicBezTo>
                      <a:pt x="189417" y="134620"/>
                      <a:pt x="155127" y="250190"/>
                      <a:pt x="143697" y="289560"/>
                    </a:cubicBezTo>
                    <a:cubicBezTo>
                      <a:pt x="138617" y="307340"/>
                      <a:pt x="137347" y="318770"/>
                      <a:pt x="129727" y="327660"/>
                    </a:cubicBezTo>
                    <a:cubicBezTo>
                      <a:pt x="122107" y="336550"/>
                      <a:pt x="108137" y="344170"/>
                      <a:pt x="97977" y="344170"/>
                    </a:cubicBezTo>
                    <a:cubicBezTo>
                      <a:pt x="87817" y="344170"/>
                      <a:pt x="76387" y="337820"/>
                      <a:pt x="71307" y="328930"/>
                    </a:cubicBezTo>
                    <a:cubicBezTo>
                      <a:pt x="62417" y="316230"/>
                      <a:pt x="66227" y="292100"/>
                      <a:pt x="68767" y="264160"/>
                    </a:cubicBezTo>
                    <a:cubicBezTo>
                      <a:pt x="72577" y="215900"/>
                      <a:pt x="87817" y="86360"/>
                      <a:pt x="108137" y="67310"/>
                    </a:cubicBezTo>
                    <a:cubicBezTo>
                      <a:pt x="115757" y="59690"/>
                      <a:pt x="124647" y="60960"/>
                      <a:pt x="130997" y="63500"/>
                    </a:cubicBezTo>
                    <a:cubicBezTo>
                      <a:pt x="138617" y="64770"/>
                      <a:pt x="146237" y="71120"/>
                      <a:pt x="147507" y="80010"/>
                    </a:cubicBezTo>
                    <a:cubicBezTo>
                      <a:pt x="151317" y="96520"/>
                      <a:pt x="123377" y="129540"/>
                      <a:pt x="111947" y="162560"/>
                    </a:cubicBezTo>
                    <a:cubicBezTo>
                      <a:pt x="96707" y="208280"/>
                      <a:pt x="89087" y="302260"/>
                      <a:pt x="71307" y="331470"/>
                    </a:cubicBezTo>
                    <a:cubicBezTo>
                      <a:pt x="63687" y="344170"/>
                      <a:pt x="56067" y="350520"/>
                      <a:pt x="45907" y="353060"/>
                    </a:cubicBezTo>
                    <a:cubicBezTo>
                      <a:pt x="37017" y="355600"/>
                      <a:pt x="24317" y="354330"/>
                      <a:pt x="16697" y="346710"/>
                    </a:cubicBezTo>
                    <a:cubicBezTo>
                      <a:pt x="5267" y="334010"/>
                      <a:pt x="6537" y="290830"/>
                      <a:pt x="9077" y="256540"/>
                    </a:cubicBezTo>
                    <a:cubicBezTo>
                      <a:pt x="11617" y="212090"/>
                      <a:pt x="24317" y="114300"/>
                      <a:pt x="45907" y="100330"/>
                    </a:cubicBezTo>
                    <a:cubicBezTo>
                      <a:pt x="56067" y="92710"/>
                      <a:pt x="76387" y="93980"/>
                      <a:pt x="84007" y="104140"/>
                    </a:cubicBezTo>
                    <a:cubicBezTo>
                      <a:pt x="100517" y="125730"/>
                      <a:pt x="68767" y="269240"/>
                      <a:pt x="49717" y="294640"/>
                    </a:cubicBezTo>
                    <a:cubicBezTo>
                      <a:pt x="42097" y="304800"/>
                      <a:pt x="30667" y="309880"/>
                      <a:pt x="23047" y="308610"/>
                    </a:cubicBezTo>
                    <a:cubicBezTo>
                      <a:pt x="15427" y="306070"/>
                      <a:pt x="5267" y="294640"/>
                      <a:pt x="1457" y="281940"/>
                    </a:cubicBezTo>
                    <a:cubicBezTo>
                      <a:pt x="-4893" y="260350"/>
                      <a:pt x="23047" y="201930"/>
                      <a:pt x="23047" y="176530"/>
                    </a:cubicBezTo>
                    <a:cubicBezTo>
                      <a:pt x="21777" y="161290"/>
                      <a:pt x="10347" y="149860"/>
                      <a:pt x="14157" y="140970"/>
                    </a:cubicBezTo>
                    <a:cubicBezTo>
                      <a:pt x="15427" y="134620"/>
                      <a:pt x="25587" y="127000"/>
                      <a:pt x="31937" y="125730"/>
                    </a:cubicBezTo>
                    <a:cubicBezTo>
                      <a:pt x="39557" y="125730"/>
                      <a:pt x="58607" y="137160"/>
                      <a:pt x="58607" y="137160"/>
                    </a:cubicBezTo>
                  </a:path>
                </a:pathLst>
              </a:custGeom>
              <a:solidFill>
                <a:srgbClr val="F1BF46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73" id="73"/>
            <p:cNvGrpSpPr/>
            <p:nvPr/>
          </p:nvGrpSpPr>
          <p:grpSpPr>
            <a:xfrm rot="0">
              <a:off x="1295758" y="2207440"/>
              <a:ext cx="776065" cy="512844"/>
              <a:chOff x="0" y="0"/>
              <a:chExt cx="1014730" cy="670560"/>
            </a:xfrm>
          </p:grpSpPr>
          <p:sp>
            <p:nvSpPr>
              <p:cNvPr name="Freeform 74" id="74"/>
              <p:cNvSpPr/>
              <p:nvPr/>
            </p:nvSpPr>
            <p:spPr>
              <a:xfrm flipH="false" flipV="false" rot="0">
                <a:off x="48499" y="50800"/>
                <a:ext cx="914356" cy="569343"/>
              </a:xfrm>
              <a:custGeom>
                <a:avLst/>
                <a:gdLst/>
                <a:ahLst/>
                <a:cxnLst/>
                <a:rect r="r" b="b" t="t" l="l"/>
                <a:pathLst>
                  <a:path h="569343" w="914356">
                    <a:moveTo>
                      <a:pt x="619521" y="344170"/>
                    </a:moveTo>
                    <a:cubicBezTo>
                      <a:pt x="478551" y="477520"/>
                      <a:pt x="468391" y="476250"/>
                      <a:pt x="462041" y="471170"/>
                    </a:cubicBezTo>
                    <a:cubicBezTo>
                      <a:pt x="455691" y="467360"/>
                      <a:pt x="450611" y="455930"/>
                      <a:pt x="453151" y="444500"/>
                    </a:cubicBezTo>
                    <a:cubicBezTo>
                      <a:pt x="460771" y="411480"/>
                      <a:pt x="575071" y="311150"/>
                      <a:pt x="606821" y="288290"/>
                    </a:cubicBezTo>
                    <a:cubicBezTo>
                      <a:pt x="618251" y="280670"/>
                      <a:pt x="624601" y="275590"/>
                      <a:pt x="633491" y="275590"/>
                    </a:cubicBezTo>
                    <a:cubicBezTo>
                      <a:pt x="641111" y="275590"/>
                      <a:pt x="655081" y="283210"/>
                      <a:pt x="657621" y="290830"/>
                    </a:cubicBezTo>
                    <a:cubicBezTo>
                      <a:pt x="661431" y="300990"/>
                      <a:pt x="653811" y="318770"/>
                      <a:pt x="642381" y="336550"/>
                    </a:cubicBezTo>
                    <a:cubicBezTo>
                      <a:pt x="618251" y="375920"/>
                      <a:pt x="512841" y="486410"/>
                      <a:pt x="478551" y="496570"/>
                    </a:cubicBezTo>
                    <a:cubicBezTo>
                      <a:pt x="467121" y="500380"/>
                      <a:pt x="455691" y="496570"/>
                      <a:pt x="450611" y="491490"/>
                    </a:cubicBezTo>
                    <a:cubicBezTo>
                      <a:pt x="445531" y="485140"/>
                      <a:pt x="441721" y="474980"/>
                      <a:pt x="445531" y="462280"/>
                    </a:cubicBezTo>
                    <a:cubicBezTo>
                      <a:pt x="456961" y="424180"/>
                      <a:pt x="595391" y="266700"/>
                      <a:pt x="629681" y="262890"/>
                    </a:cubicBezTo>
                    <a:cubicBezTo>
                      <a:pt x="639841" y="261620"/>
                      <a:pt x="650001" y="271780"/>
                      <a:pt x="652541" y="279400"/>
                    </a:cubicBezTo>
                    <a:cubicBezTo>
                      <a:pt x="656351" y="287020"/>
                      <a:pt x="652541" y="302260"/>
                      <a:pt x="646191" y="307340"/>
                    </a:cubicBezTo>
                    <a:cubicBezTo>
                      <a:pt x="641111" y="312420"/>
                      <a:pt x="627141" y="307340"/>
                      <a:pt x="620791" y="312420"/>
                    </a:cubicBezTo>
                    <a:cubicBezTo>
                      <a:pt x="613171" y="317500"/>
                      <a:pt x="615711" y="327660"/>
                      <a:pt x="606821" y="337820"/>
                    </a:cubicBezTo>
                    <a:cubicBezTo>
                      <a:pt x="583961" y="367030"/>
                      <a:pt x="474741" y="463550"/>
                      <a:pt x="440451" y="476250"/>
                    </a:cubicBezTo>
                    <a:cubicBezTo>
                      <a:pt x="427751" y="481330"/>
                      <a:pt x="417591" y="481330"/>
                      <a:pt x="411241" y="476250"/>
                    </a:cubicBezTo>
                    <a:cubicBezTo>
                      <a:pt x="404891" y="471170"/>
                      <a:pt x="398541" y="457200"/>
                      <a:pt x="402351" y="444500"/>
                    </a:cubicBezTo>
                    <a:cubicBezTo>
                      <a:pt x="412511" y="408940"/>
                      <a:pt x="536971" y="287020"/>
                      <a:pt x="564911" y="287020"/>
                    </a:cubicBezTo>
                    <a:cubicBezTo>
                      <a:pt x="573801" y="287020"/>
                      <a:pt x="580151" y="298450"/>
                      <a:pt x="582691" y="306070"/>
                    </a:cubicBezTo>
                    <a:cubicBezTo>
                      <a:pt x="586501" y="313690"/>
                      <a:pt x="585231" y="322580"/>
                      <a:pt x="580151" y="334010"/>
                    </a:cubicBezTo>
                    <a:cubicBezTo>
                      <a:pt x="562371" y="367030"/>
                      <a:pt x="450611" y="477520"/>
                      <a:pt x="413781" y="490220"/>
                    </a:cubicBezTo>
                    <a:cubicBezTo>
                      <a:pt x="399811" y="495300"/>
                      <a:pt x="385841" y="492760"/>
                      <a:pt x="380761" y="486410"/>
                    </a:cubicBezTo>
                    <a:cubicBezTo>
                      <a:pt x="374411" y="481330"/>
                      <a:pt x="374411" y="466090"/>
                      <a:pt x="379491" y="453390"/>
                    </a:cubicBezTo>
                    <a:cubicBezTo>
                      <a:pt x="390921" y="425450"/>
                      <a:pt x="451881" y="373380"/>
                      <a:pt x="487441" y="345440"/>
                    </a:cubicBezTo>
                    <a:cubicBezTo>
                      <a:pt x="516651" y="322580"/>
                      <a:pt x="552211" y="293370"/>
                      <a:pt x="571261" y="293370"/>
                    </a:cubicBezTo>
                    <a:cubicBezTo>
                      <a:pt x="582691" y="293370"/>
                      <a:pt x="592851" y="300990"/>
                      <a:pt x="596661" y="308610"/>
                    </a:cubicBezTo>
                    <a:cubicBezTo>
                      <a:pt x="599201" y="316230"/>
                      <a:pt x="597931" y="325120"/>
                      <a:pt x="591581" y="336550"/>
                    </a:cubicBezTo>
                    <a:cubicBezTo>
                      <a:pt x="568721" y="370840"/>
                      <a:pt x="423941" y="462280"/>
                      <a:pt x="374411" y="487680"/>
                    </a:cubicBezTo>
                    <a:cubicBezTo>
                      <a:pt x="350281" y="499110"/>
                      <a:pt x="329961" y="510540"/>
                      <a:pt x="318531" y="506730"/>
                    </a:cubicBezTo>
                    <a:cubicBezTo>
                      <a:pt x="310911" y="504190"/>
                      <a:pt x="304561" y="494030"/>
                      <a:pt x="304561" y="487680"/>
                    </a:cubicBezTo>
                    <a:cubicBezTo>
                      <a:pt x="303291" y="480060"/>
                      <a:pt x="304561" y="473710"/>
                      <a:pt x="312181" y="464820"/>
                    </a:cubicBezTo>
                    <a:cubicBezTo>
                      <a:pt x="333771" y="438150"/>
                      <a:pt x="468391" y="347980"/>
                      <a:pt x="501411" y="347980"/>
                    </a:cubicBezTo>
                    <a:cubicBezTo>
                      <a:pt x="514111" y="347980"/>
                      <a:pt x="523001" y="356870"/>
                      <a:pt x="525541" y="364490"/>
                    </a:cubicBezTo>
                    <a:cubicBezTo>
                      <a:pt x="529351" y="372110"/>
                      <a:pt x="525541" y="387350"/>
                      <a:pt x="519191" y="392430"/>
                    </a:cubicBezTo>
                    <a:cubicBezTo>
                      <a:pt x="512841" y="397510"/>
                      <a:pt x="502681" y="391160"/>
                      <a:pt x="488711" y="394970"/>
                    </a:cubicBezTo>
                    <a:cubicBezTo>
                      <a:pt x="450611" y="408940"/>
                      <a:pt x="322341" y="516890"/>
                      <a:pt x="285511" y="520700"/>
                    </a:cubicBezTo>
                    <a:cubicBezTo>
                      <a:pt x="272811" y="521970"/>
                      <a:pt x="263921" y="516890"/>
                      <a:pt x="258841" y="510540"/>
                    </a:cubicBezTo>
                    <a:cubicBezTo>
                      <a:pt x="253761" y="505460"/>
                      <a:pt x="251221" y="495300"/>
                      <a:pt x="255031" y="487680"/>
                    </a:cubicBezTo>
                    <a:cubicBezTo>
                      <a:pt x="263921" y="468630"/>
                      <a:pt x="322341" y="443230"/>
                      <a:pt x="356631" y="426720"/>
                    </a:cubicBezTo>
                    <a:cubicBezTo>
                      <a:pt x="388381" y="411480"/>
                      <a:pt x="431561" y="388620"/>
                      <a:pt x="454421" y="389890"/>
                    </a:cubicBezTo>
                    <a:cubicBezTo>
                      <a:pt x="465851" y="391160"/>
                      <a:pt x="476011" y="396240"/>
                      <a:pt x="479821" y="403860"/>
                    </a:cubicBezTo>
                    <a:cubicBezTo>
                      <a:pt x="483631" y="411480"/>
                      <a:pt x="481091" y="424180"/>
                      <a:pt x="472201" y="436880"/>
                    </a:cubicBezTo>
                    <a:cubicBezTo>
                      <a:pt x="454421" y="461010"/>
                      <a:pt x="368061" y="511810"/>
                      <a:pt x="338851" y="519430"/>
                    </a:cubicBezTo>
                    <a:cubicBezTo>
                      <a:pt x="326151" y="521970"/>
                      <a:pt x="315991" y="523240"/>
                      <a:pt x="309641" y="518160"/>
                    </a:cubicBezTo>
                    <a:cubicBezTo>
                      <a:pt x="303291" y="511810"/>
                      <a:pt x="298211" y="495300"/>
                      <a:pt x="303291" y="483870"/>
                    </a:cubicBezTo>
                    <a:cubicBezTo>
                      <a:pt x="315991" y="458470"/>
                      <a:pt x="421401" y="414020"/>
                      <a:pt x="459501" y="401320"/>
                    </a:cubicBezTo>
                    <a:cubicBezTo>
                      <a:pt x="479821" y="394970"/>
                      <a:pt x="498871" y="388620"/>
                      <a:pt x="507761" y="394970"/>
                    </a:cubicBezTo>
                    <a:cubicBezTo>
                      <a:pt x="515381" y="401320"/>
                      <a:pt x="520461" y="419100"/>
                      <a:pt x="514111" y="433070"/>
                    </a:cubicBezTo>
                    <a:cubicBezTo>
                      <a:pt x="500141" y="462280"/>
                      <a:pt x="370601" y="524510"/>
                      <a:pt x="338851" y="532130"/>
                    </a:cubicBezTo>
                    <a:cubicBezTo>
                      <a:pt x="327421" y="534670"/>
                      <a:pt x="321071" y="533400"/>
                      <a:pt x="314721" y="529590"/>
                    </a:cubicBezTo>
                    <a:cubicBezTo>
                      <a:pt x="309641" y="525780"/>
                      <a:pt x="303291" y="516890"/>
                      <a:pt x="303291" y="509270"/>
                    </a:cubicBezTo>
                    <a:cubicBezTo>
                      <a:pt x="303291" y="502920"/>
                      <a:pt x="307101" y="491490"/>
                      <a:pt x="313451" y="487680"/>
                    </a:cubicBezTo>
                    <a:cubicBezTo>
                      <a:pt x="319801" y="483870"/>
                      <a:pt x="331231" y="491490"/>
                      <a:pt x="345201" y="488950"/>
                    </a:cubicBezTo>
                    <a:cubicBezTo>
                      <a:pt x="374411" y="481330"/>
                      <a:pt x="439181" y="433070"/>
                      <a:pt x="473471" y="419100"/>
                    </a:cubicBezTo>
                    <a:cubicBezTo>
                      <a:pt x="496331" y="410210"/>
                      <a:pt x="515381" y="402590"/>
                      <a:pt x="530621" y="403860"/>
                    </a:cubicBezTo>
                    <a:cubicBezTo>
                      <a:pt x="540781" y="405130"/>
                      <a:pt x="553481" y="411480"/>
                      <a:pt x="557291" y="417830"/>
                    </a:cubicBezTo>
                    <a:cubicBezTo>
                      <a:pt x="561101" y="424180"/>
                      <a:pt x="562371" y="436880"/>
                      <a:pt x="558561" y="443230"/>
                    </a:cubicBezTo>
                    <a:cubicBezTo>
                      <a:pt x="554751" y="449580"/>
                      <a:pt x="540781" y="457200"/>
                      <a:pt x="533161" y="457200"/>
                    </a:cubicBezTo>
                    <a:cubicBezTo>
                      <a:pt x="525541" y="455930"/>
                      <a:pt x="512841" y="444500"/>
                      <a:pt x="512841" y="443230"/>
                    </a:cubicBezTo>
                    <a:cubicBezTo>
                      <a:pt x="514111" y="443230"/>
                      <a:pt x="543321" y="449580"/>
                      <a:pt x="543321" y="455930"/>
                    </a:cubicBezTo>
                    <a:cubicBezTo>
                      <a:pt x="543321" y="472440"/>
                      <a:pt x="388381" y="551180"/>
                      <a:pt x="357901" y="548640"/>
                    </a:cubicBezTo>
                    <a:cubicBezTo>
                      <a:pt x="347741" y="547370"/>
                      <a:pt x="342661" y="541020"/>
                      <a:pt x="338851" y="534670"/>
                    </a:cubicBezTo>
                    <a:cubicBezTo>
                      <a:pt x="336311" y="528320"/>
                      <a:pt x="335041" y="519430"/>
                      <a:pt x="340121" y="510540"/>
                    </a:cubicBezTo>
                    <a:cubicBezTo>
                      <a:pt x="356631" y="486410"/>
                      <a:pt x="495061" y="430530"/>
                      <a:pt x="533161" y="429260"/>
                    </a:cubicBezTo>
                    <a:cubicBezTo>
                      <a:pt x="548401" y="429260"/>
                      <a:pt x="562371" y="433070"/>
                      <a:pt x="566181" y="440690"/>
                    </a:cubicBezTo>
                    <a:cubicBezTo>
                      <a:pt x="571261" y="448310"/>
                      <a:pt x="567451" y="463550"/>
                      <a:pt x="558561" y="473710"/>
                    </a:cubicBezTo>
                    <a:cubicBezTo>
                      <a:pt x="539511" y="499110"/>
                      <a:pt x="431561" y="548640"/>
                      <a:pt x="404891" y="546100"/>
                    </a:cubicBezTo>
                    <a:cubicBezTo>
                      <a:pt x="394731" y="546100"/>
                      <a:pt x="388381" y="539750"/>
                      <a:pt x="385841" y="533400"/>
                    </a:cubicBezTo>
                    <a:cubicBezTo>
                      <a:pt x="382031" y="525780"/>
                      <a:pt x="382031" y="513080"/>
                      <a:pt x="389651" y="504190"/>
                    </a:cubicBezTo>
                    <a:cubicBezTo>
                      <a:pt x="406161" y="482600"/>
                      <a:pt x="500141" y="454660"/>
                      <a:pt x="540781" y="443230"/>
                    </a:cubicBezTo>
                    <a:cubicBezTo>
                      <a:pt x="564911" y="436880"/>
                      <a:pt x="590311" y="425450"/>
                      <a:pt x="601741" y="433070"/>
                    </a:cubicBezTo>
                    <a:cubicBezTo>
                      <a:pt x="610631" y="438150"/>
                      <a:pt x="618251" y="457200"/>
                      <a:pt x="613171" y="468630"/>
                    </a:cubicBezTo>
                    <a:cubicBezTo>
                      <a:pt x="603011" y="492760"/>
                      <a:pt x="505221" y="538480"/>
                      <a:pt x="479821" y="535940"/>
                    </a:cubicBezTo>
                    <a:cubicBezTo>
                      <a:pt x="468391" y="535940"/>
                      <a:pt x="459501" y="527050"/>
                      <a:pt x="456961" y="519430"/>
                    </a:cubicBezTo>
                    <a:cubicBezTo>
                      <a:pt x="454421" y="511810"/>
                      <a:pt x="456961" y="500380"/>
                      <a:pt x="464581" y="491490"/>
                    </a:cubicBezTo>
                    <a:cubicBezTo>
                      <a:pt x="483631" y="469900"/>
                      <a:pt x="578881" y="435610"/>
                      <a:pt x="616981" y="426720"/>
                    </a:cubicBezTo>
                    <a:cubicBezTo>
                      <a:pt x="636031" y="421640"/>
                      <a:pt x="656351" y="416560"/>
                      <a:pt x="665241" y="422910"/>
                    </a:cubicBezTo>
                    <a:cubicBezTo>
                      <a:pt x="671591" y="429260"/>
                      <a:pt x="674131" y="449580"/>
                      <a:pt x="667781" y="461010"/>
                    </a:cubicBezTo>
                    <a:cubicBezTo>
                      <a:pt x="655081" y="481330"/>
                      <a:pt x="573801" y="510540"/>
                      <a:pt x="550941" y="506730"/>
                    </a:cubicBezTo>
                    <a:cubicBezTo>
                      <a:pt x="539511" y="505460"/>
                      <a:pt x="529351" y="496570"/>
                      <a:pt x="528081" y="490220"/>
                    </a:cubicBezTo>
                    <a:cubicBezTo>
                      <a:pt x="525541" y="482600"/>
                      <a:pt x="528081" y="469900"/>
                      <a:pt x="535701" y="462280"/>
                    </a:cubicBezTo>
                    <a:cubicBezTo>
                      <a:pt x="552211" y="444500"/>
                      <a:pt x="613171" y="430530"/>
                      <a:pt x="647461" y="419100"/>
                    </a:cubicBezTo>
                    <a:cubicBezTo>
                      <a:pt x="675401" y="410210"/>
                      <a:pt x="707151" y="393700"/>
                      <a:pt x="722391" y="397510"/>
                    </a:cubicBezTo>
                    <a:cubicBezTo>
                      <a:pt x="731281" y="400050"/>
                      <a:pt x="737631" y="407670"/>
                      <a:pt x="740171" y="414020"/>
                    </a:cubicBezTo>
                    <a:cubicBezTo>
                      <a:pt x="741441" y="420370"/>
                      <a:pt x="742711" y="429260"/>
                      <a:pt x="736361" y="436880"/>
                    </a:cubicBezTo>
                    <a:cubicBezTo>
                      <a:pt x="718581" y="455930"/>
                      <a:pt x="608091" y="490220"/>
                      <a:pt x="581421" y="487680"/>
                    </a:cubicBezTo>
                    <a:cubicBezTo>
                      <a:pt x="571261" y="486410"/>
                      <a:pt x="563641" y="481330"/>
                      <a:pt x="561101" y="474980"/>
                    </a:cubicBezTo>
                    <a:cubicBezTo>
                      <a:pt x="557291" y="468630"/>
                      <a:pt x="556021" y="457200"/>
                      <a:pt x="562371" y="447040"/>
                    </a:cubicBezTo>
                    <a:cubicBezTo>
                      <a:pt x="581421" y="414020"/>
                      <a:pt x="749061" y="311150"/>
                      <a:pt x="788431" y="309880"/>
                    </a:cubicBezTo>
                    <a:cubicBezTo>
                      <a:pt x="803671" y="309880"/>
                      <a:pt x="815101" y="317500"/>
                      <a:pt x="818911" y="325120"/>
                    </a:cubicBezTo>
                    <a:cubicBezTo>
                      <a:pt x="822721" y="332740"/>
                      <a:pt x="818911" y="349250"/>
                      <a:pt x="812561" y="353060"/>
                    </a:cubicBezTo>
                    <a:cubicBezTo>
                      <a:pt x="804941" y="358140"/>
                      <a:pt x="790971" y="347980"/>
                      <a:pt x="777001" y="351790"/>
                    </a:cubicBezTo>
                    <a:cubicBezTo>
                      <a:pt x="745251" y="359410"/>
                      <a:pt x="671591" y="424180"/>
                      <a:pt x="643651" y="426720"/>
                    </a:cubicBezTo>
                    <a:cubicBezTo>
                      <a:pt x="632221" y="426720"/>
                      <a:pt x="622061" y="422910"/>
                      <a:pt x="616981" y="416560"/>
                    </a:cubicBezTo>
                    <a:cubicBezTo>
                      <a:pt x="611901" y="410210"/>
                      <a:pt x="611901" y="392430"/>
                      <a:pt x="616981" y="387350"/>
                    </a:cubicBezTo>
                    <a:cubicBezTo>
                      <a:pt x="623331" y="381000"/>
                      <a:pt x="657621" y="388620"/>
                      <a:pt x="658891" y="387350"/>
                    </a:cubicBezTo>
                    <a:cubicBezTo>
                      <a:pt x="658891" y="384810"/>
                      <a:pt x="633491" y="382270"/>
                      <a:pt x="633491" y="377190"/>
                    </a:cubicBezTo>
                    <a:cubicBezTo>
                      <a:pt x="632221" y="363220"/>
                      <a:pt x="761761" y="284480"/>
                      <a:pt x="785891" y="290830"/>
                    </a:cubicBezTo>
                    <a:cubicBezTo>
                      <a:pt x="796051" y="293370"/>
                      <a:pt x="804941" y="307340"/>
                      <a:pt x="802401" y="316230"/>
                    </a:cubicBezTo>
                    <a:cubicBezTo>
                      <a:pt x="797321" y="330200"/>
                      <a:pt x="727471" y="358140"/>
                      <a:pt x="707151" y="354330"/>
                    </a:cubicBezTo>
                    <a:cubicBezTo>
                      <a:pt x="695721" y="353060"/>
                      <a:pt x="686831" y="344170"/>
                      <a:pt x="684291" y="336550"/>
                    </a:cubicBezTo>
                    <a:cubicBezTo>
                      <a:pt x="683021" y="330200"/>
                      <a:pt x="684291" y="321310"/>
                      <a:pt x="689371" y="313690"/>
                    </a:cubicBezTo>
                    <a:cubicBezTo>
                      <a:pt x="705881" y="290830"/>
                      <a:pt x="802401" y="232410"/>
                      <a:pt x="829071" y="232410"/>
                    </a:cubicBezTo>
                    <a:cubicBezTo>
                      <a:pt x="839231" y="232410"/>
                      <a:pt x="850661" y="240030"/>
                      <a:pt x="850661" y="245110"/>
                    </a:cubicBezTo>
                    <a:cubicBezTo>
                      <a:pt x="850661" y="251460"/>
                      <a:pt x="836691" y="262890"/>
                      <a:pt x="827801" y="264160"/>
                    </a:cubicBezTo>
                    <a:cubicBezTo>
                      <a:pt x="818911" y="265430"/>
                      <a:pt x="802401" y="259080"/>
                      <a:pt x="798591" y="252730"/>
                    </a:cubicBezTo>
                    <a:cubicBezTo>
                      <a:pt x="796051" y="246380"/>
                      <a:pt x="802401" y="236220"/>
                      <a:pt x="808751" y="227330"/>
                    </a:cubicBezTo>
                    <a:cubicBezTo>
                      <a:pt x="821451" y="209550"/>
                      <a:pt x="862091" y="165100"/>
                      <a:pt x="882411" y="165100"/>
                    </a:cubicBezTo>
                    <a:cubicBezTo>
                      <a:pt x="895111" y="163830"/>
                      <a:pt x="911621" y="179070"/>
                      <a:pt x="914161" y="186690"/>
                    </a:cubicBezTo>
                    <a:cubicBezTo>
                      <a:pt x="915431" y="194310"/>
                      <a:pt x="910351" y="201930"/>
                      <a:pt x="904001" y="209550"/>
                    </a:cubicBezTo>
                    <a:cubicBezTo>
                      <a:pt x="893841" y="220980"/>
                      <a:pt x="865901" y="237490"/>
                      <a:pt x="845581" y="247650"/>
                    </a:cubicBezTo>
                    <a:cubicBezTo>
                      <a:pt x="825261" y="256540"/>
                      <a:pt x="799861" y="267970"/>
                      <a:pt x="783351" y="266700"/>
                    </a:cubicBezTo>
                    <a:cubicBezTo>
                      <a:pt x="770651" y="265430"/>
                      <a:pt x="755411" y="259080"/>
                      <a:pt x="750331" y="251460"/>
                    </a:cubicBezTo>
                    <a:cubicBezTo>
                      <a:pt x="746521" y="242570"/>
                      <a:pt x="749061" y="229870"/>
                      <a:pt x="756681" y="217170"/>
                    </a:cubicBezTo>
                    <a:cubicBezTo>
                      <a:pt x="771921" y="195580"/>
                      <a:pt x="836691" y="146050"/>
                      <a:pt x="859551" y="143510"/>
                    </a:cubicBezTo>
                    <a:cubicBezTo>
                      <a:pt x="870981" y="143510"/>
                      <a:pt x="882411" y="148590"/>
                      <a:pt x="886221" y="156210"/>
                    </a:cubicBezTo>
                    <a:cubicBezTo>
                      <a:pt x="890031" y="163830"/>
                      <a:pt x="888761" y="179070"/>
                      <a:pt x="879871" y="189230"/>
                    </a:cubicBezTo>
                    <a:cubicBezTo>
                      <a:pt x="860821" y="210820"/>
                      <a:pt x="765571" y="241300"/>
                      <a:pt x="731281" y="243840"/>
                    </a:cubicBezTo>
                    <a:cubicBezTo>
                      <a:pt x="713501" y="245110"/>
                      <a:pt x="698261" y="241300"/>
                      <a:pt x="690641" y="233680"/>
                    </a:cubicBezTo>
                    <a:cubicBezTo>
                      <a:pt x="683021" y="227330"/>
                      <a:pt x="679211" y="214630"/>
                      <a:pt x="681751" y="204470"/>
                    </a:cubicBezTo>
                    <a:cubicBezTo>
                      <a:pt x="685561" y="189230"/>
                      <a:pt x="713501" y="171450"/>
                      <a:pt x="732551" y="156210"/>
                    </a:cubicBezTo>
                    <a:cubicBezTo>
                      <a:pt x="752871" y="140970"/>
                      <a:pt x="785891" y="113030"/>
                      <a:pt x="803671" y="115570"/>
                    </a:cubicBezTo>
                    <a:cubicBezTo>
                      <a:pt x="815101" y="116840"/>
                      <a:pt x="829071" y="134620"/>
                      <a:pt x="830341" y="142240"/>
                    </a:cubicBezTo>
                    <a:cubicBezTo>
                      <a:pt x="830341" y="149860"/>
                      <a:pt x="825261" y="157480"/>
                      <a:pt x="817641" y="162560"/>
                    </a:cubicBezTo>
                    <a:cubicBezTo>
                      <a:pt x="804941" y="172720"/>
                      <a:pt x="774461" y="181610"/>
                      <a:pt x="754141" y="185420"/>
                    </a:cubicBezTo>
                    <a:cubicBezTo>
                      <a:pt x="736361" y="190500"/>
                      <a:pt x="714771" y="194310"/>
                      <a:pt x="700801" y="190500"/>
                    </a:cubicBezTo>
                    <a:cubicBezTo>
                      <a:pt x="690641" y="187960"/>
                      <a:pt x="680481" y="180340"/>
                      <a:pt x="675401" y="172720"/>
                    </a:cubicBezTo>
                    <a:cubicBezTo>
                      <a:pt x="670321" y="165100"/>
                      <a:pt x="667781" y="157480"/>
                      <a:pt x="669051" y="147320"/>
                    </a:cubicBezTo>
                    <a:cubicBezTo>
                      <a:pt x="670321" y="132080"/>
                      <a:pt x="680481" y="106680"/>
                      <a:pt x="694451" y="92710"/>
                    </a:cubicBezTo>
                    <a:cubicBezTo>
                      <a:pt x="710961" y="78740"/>
                      <a:pt x="749061" y="62230"/>
                      <a:pt x="765571" y="66040"/>
                    </a:cubicBezTo>
                    <a:cubicBezTo>
                      <a:pt x="777001" y="69850"/>
                      <a:pt x="787161" y="88900"/>
                      <a:pt x="787161" y="97790"/>
                    </a:cubicBezTo>
                    <a:cubicBezTo>
                      <a:pt x="787161" y="102870"/>
                      <a:pt x="783351" y="107950"/>
                      <a:pt x="777001" y="113030"/>
                    </a:cubicBezTo>
                    <a:cubicBezTo>
                      <a:pt x="764301" y="120650"/>
                      <a:pt x="722391" y="125730"/>
                      <a:pt x="699531" y="123190"/>
                    </a:cubicBezTo>
                    <a:cubicBezTo>
                      <a:pt x="680481" y="120650"/>
                      <a:pt x="660161" y="113030"/>
                      <a:pt x="650001" y="104140"/>
                    </a:cubicBezTo>
                    <a:cubicBezTo>
                      <a:pt x="643651" y="96520"/>
                      <a:pt x="639841" y="87630"/>
                      <a:pt x="639841" y="78740"/>
                    </a:cubicBezTo>
                    <a:cubicBezTo>
                      <a:pt x="639841" y="68580"/>
                      <a:pt x="647461" y="55880"/>
                      <a:pt x="655081" y="46990"/>
                    </a:cubicBezTo>
                    <a:cubicBezTo>
                      <a:pt x="665241" y="36830"/>
                      <a:pt x="686831" y="24130"/>
                      <a:pt x="699531" y="24130"/>
                    </a:cubicBezTo>
                    <a:cubicBezTo>
                      <a:pt x="709691" y="25400"/>
                      <a:pt x="726201" y="35560"/>
                      <a:pt x="727471" y="43180"/>
                    </a:cubicBezTo>
                    <a:cubicBezTo>
                      <a:pt x="728741" y="52070"/>
                      <a:pt x="712231" y="68580"/>
                      <a:pt x="700801" y="74930"/>
                    </a:cubicBezTo>
                    <a:cubicBezTo>
                      <a:pt x="686831" y="81280"/>
                      <a:pt x="660161" y="82550"/>
                      <a:pt x="647461" y="78740"/>
                    </a:cubicBezTo>
                    <a:cubicBezTo>
                      <a:pt x="637301" y="74930"/>
                      <a:pt x="627141" y="67310"/>
                      <a:pt x="625871" y="59690"/>
                    </a:cubicBezTo>
                    <a:cubicBezTo>
                      <a:pt x="624601" y="50800"/>
                      <a:pt x="647461" y="27940"/>
                      <a:pt x="646191" y="27940"/>
                    </a:cubicBezTo>
                    <a:cubicBezTo>
                      <a:pt x="646191" y="27940"/>
                      <a:pt x="627141" y="55880"/>
                      <a:pt x="624601" y="54610"/>
                    </a:cubicBezTo>
                    <a:cubicBezTo>
                      <a:pt x="623331" y="54610"/>
                      <a:pt x="628411" y="36830"/>
                      <a:pt x="632221" y="30480"/>
                    </a:cubicBezTo>
                    <a:cubicBezTo>
                      <a:pt x="637301" y="22860"/>
                      <a:pt x="644921" y="16510"/>
                      <a:pt x="655081" y="11430"/>
                    </a:cubicBezTo>
                    <a:cubicBezTo>
                      <a:pt x="667781" y="6350"/>
                      <a:pt x="694451" y="1270"/>
                      <a:pt x="707151" y="5080"/>
                    </a:cubicBezTo>
                    <a:cubicBezTo>
                      <a:pt x="716041" y="8890"/>
                      <a:pt x="726201" y="19050"/>
                      <a:pt x="726201" y="26670"/>
                    </a:cubicBezTo>
                    <a:cubicBezTo>
                      <a:pt x="727471" y="34290"/>
                      <a:pt x="722391" y="45720"/>
                      <a:pt x="713501" y="53340"/>
                    </a:cubicBezTo>
                    <a:cubicBezTo>
                      <a:pt x="700801" y="64770"/>
                      <a:pt x="662701" y="80010"/>
                      <a:pt x="644921" y="78740"/>
                    </a:cubicBezTo>
                    <a:cubicBezTo>
                      <a:pt x="634761" y="78740"/>
                      <a:pt x="622061" y="74930"/>
                      <a:pt x="618251" y="68580"/>
                    </a:cubicBezTo>
                    <a:cubicBezTo>
                      <a:pt x="614441" y="60960"/>
                      <a:pt x="615711" y="44450"/>
                      <a:pt x="623331" y="34290"/>
                    </a:cubicBezTo>
                    <a:cubicBezTo>
                      <a:pt x="636031" y="19050"/>
                      <a:pt x="689371" y="1270"/>
                      <a:pt x="710961" y="0"/>
                    </a:cubicBezTo>
                    <a:cubicBezTo>
                      <a:pt x="724931" y="0"/>
                      <a:pt x="737631" y="5080"/>
                      <a:pt x="742711" y="11430"/>
                    </a:cubicBezTo>
                    <a:cubicBezTo>
                      <a:pt x="749061" y="17780"/>
                      <a:pt x="751601" y="29210"/>
                      <a:pt x="749061" y="38100"/>
                    </a:cubicBezTo>
                    <a:cubicBezTo>
                      <a:pt x="745251" y="53340"/>
                      <a:pt x="718581" y="90170"/>
                      <a:pt x="708421" y="88900"/>
                    </a:cubicBezTo>
                    <a:cubicBezTo>
                      <a:pt x="703341" y="88900"/>
                      <a:pt x="693181" y="72390"/>
                      <a:pt x="695721" y="66040"/>
                    </a:cubicBezTo>
                    <a:cubicBezTo>
                      <a:pt x="700801" y="54610"/>
                      <a:pt x="756681" y="41910"/>
                      <a:pt x="774461" y="44450"/>
                    </a:cubicBezTo>
                    <a:cubicBezTo>
                      <a:pt x="785891" y="45720"/>
                      <a:pt x="796051" y="52070"/>
                      <a:pt x="799861" y="58420"/>
                    </a:cubicBezTo>
                    <a:cubicBezTo>
                      <a:pt x="803671" y="64770"/>
                      <a:pt x="804941" y="73660"/>
                      <a:pt x="799861" y="81280"/>
                    </a:cubicBezTo>
                    <a:cubicBezTo>
                      <a:pt x="787161" y="104140"/>
                      <a:pt x="690641" y="154940"/>
                      <a:pt x="662701" y="160020"/>
                    </a:cubicBezTo>
                    <a:cubicBezTo>
                      <a:pt x="652541" y="162560"/>
                      <a:pt x="644921" y="161290"/>
                      <a:pt x="639841" y="157480"/>
                    </a:cubicBezTo>
                    <a:cubicBezTo>
                      <a:pt x="633491" y="153670"/>
                      <a:pt x="628411" y="143510"/>
                      <a:pt x="628411" y="137160"/>
                    </a:cubicBezTo>
                    <a:cubicBezTo>
                      <a:pt x="628411" y="129540"/>
                      <a:pt x="632221" y="118110"/>
                      <a:pt x="638571" y="115570"/>
                    </a:cubicBezTo>
                    <a:cubicBezTo>
                      <a:pt x="646191" y="111760"/>
                      <a:pt x="660161" y="124460"/>
                      <a:pt x="675401" y="123190"/>
                    </a:cubicBezTo>
                    <a:cubicBezTo>
                      <a:pt x="705881" y="120650"/>
                      <a:pt x="784621" y="69850"/>
                      <a:pt x="810021" y="69850"/>
                    </a:cubicBezTo>
                    <a:cubicBezTo>
                      <a:pt x="821451" y="69850"/>
                      <a:pt x="827801" y="72390"/>
                      <a:pt x="832881" y="77470"/>
                    </a:cubicBezTo>
                    <a:cubicBezTo>
                      <a:pt x="837961" y="83820"/>
                      <a:pt x="839231" y="99060"/>
                      <a:pt x="836691" y="105410"/>
                    </a:cubicBezTo>
                    <a:cubicBezTo>
                      <a:pt x="835421" y="111760"/>
                      <a:pt x="830341" y="116840"/>
                      <a:pt x="823991" y="118110"/>
                    </a:cubicBezTo>
                    <a:cubicBezTo>
                      <a:pt x="816371" y="120650"/>
                      <a:pt x="793511" y="109220"/>
                      <a:pt x="793511" y="109220"/>
                    </a:cubicBezTo>
                    <a:cubicBezTo>
                      <a:pt x="793511" y="109220"/>
                      <a:pt x="818911" y="114300"/>
                      <a:pt x="818911" y="119380"/>
                    </a:cubicBezTo>
                    <a:cubicBezTo>
                      <a:pt x="818911" y="133350"/>
                      <a:pt x="652541" y="207010"/>
                      <a:pt x="614441" y="205740"/>
                    </a:cubicBezTo>
                    <a:cubicBezTo>
                      <a:pt x="599201" y="205740"/>
                      <a:pt x="587771" y="198120"/>
                      <a:pt x="583961" y="190500"/>
                    </a:cubicBezTo>
                    <a:cubicBezTo>
                      <a:pt x="580151" y="184150"/>
                      <a:pt x="581421" y="172720"/>
                      <a:pt x="590311" y="162560"/>
                    </a:cubicBezTo>
                    <a:cubicBezTo>
                      <a:pt x="610631" y="138430"/>
                      <a:pt x="743981" y="80010"/>
                      <a:pt x="773191" y="90170"/>
                    </a:cubicBezTo>
                    <a:cubicBezTo>
                      <a:pt x="787161" y="93980"/>
                      <a:pt x="798591" y="113030"/>
                      <a:pt x="794781" y="124460"/>
                    </a:cubicBezTo>
                    <a:cubicBezTo>
                      <a:pt x="787161" y="149860"/>
                      <a:pt x="651271" y="199390"/>
                      <a:pt x="618251" y="201930"/>
                    </a:cubicBezTo>
                    <a:cubicBezTo>
                      <a:pt x="605551" y="203200"/>
                      <a:pt x="595391" y="200660"/>
                      <a:pt x="590311" y="195580"/>
                    </a:cubicBezTo>
                    <a:cubicBezTo>
                      <a:pt x="585231" y="190500"/>
                      <a:pt x="582691" y="179070"/>
                      <a:pt x="585231" y="172720"/>
                    </a:cubicBezTo>
                    <a:cubicBezTo>
                      <a:pt x="589041" y="163830"/>
                      <a:pt x="601741" y="160020"/>
                      <a:pt x="616981" y="153670"/>
                    </a:cubicBezTo>
                    <a:cubicBezTo>
                      <a:pt x="648731" y="139700"/>
                      <a:pt x="742711" y="102870"/>
                      <a:pt x="773191" y="102870"/>
                    </a:cubicBezTo>
                    <a:cubicBezTo>
                      <a:pt x="785891" y="102870"/>
                      <a:pt x="794781" y="104140"/>
                      <a:pt x="799861" y="110490"/>
                    </a:cubicBezTo>
                    <a:cubicBezTo>
                      <a:pt x="804941" y="115570"/>
                      <a:pt x="810021" y="124460"/>
                      <a:pt x="806211" y="133350"/>
                    </a:cubicBezTo>
                    <a:cubicBezTo>
                      <a:pt x="796051" y="157480"/>
                      <a:pt x="669051" y="227330"/>
                      <a:pt x="634761" y="224790"/>
                    </a:cubicBezTo>
                    <a:cubicBezTo>
                      <a:pt x="619521" y="224790"/>
                      <a:pt x="601741" y="210820"/>
                      <a:pt x="603011" y="203200"/>
                    </a:cubicBezTo>
                    <a:cubicBezTo>
                      <a:pt x="605551" y="186690"/>
                      <a:pt x="732551" y="142240"/>
                      <a:pt x="764301" y="143510"/>
                    </a:cubicBezTo>
                    <a:cubicBezTo>
                      <a:pt x="777001" y="143510"/>
                      <a:pt x="785891" y="147320"/>
                      <a:pt x="790971" y="153670"/>
                    </a:cubicBezTo>
                    <a:cubicBezTo>
                      <a:pt x="794781" y="160020"/>
                      <a:pt x="797321" y="168910"/>
                      <a:pt x="792241" y="177800"/>
                    </a:cubicBezTo>
                    <a:cubicBezTo>
                      <a:pt x="777001" y="207010"/>
                      <a:pt x="575071" y="307340"/>
                      <a:pt x="559831" y="295910"/>
                    </a:cubicBezTo>
                    <a:cubicBezTo>
                      <a:pt x="554751" y="292100"/>
                      <a:pt x="559831" y="278130"/>
                      <a:pt x="563641" y="270510"/>
                    </a:cubicBezTo>
                    <a:cubicBezTo>
                      <a:pt x="569991" y="260350"/>
                      <a:pt x="580151" y="251460"/>
                      <a:pt x="596661" y="241300"/>
                    </a:cubicBezTo>
                    <a:cubicBezTo>
                      <a:pt x="629681" y="222250"/>
                      <a:pt x="719851" y="189230"/>
                      <a:pt x="755411" y="182880"/>
                    </a:cubicBezTo>
                    <a:cubicBezTo>
                      <a:pt x="773191" y="179070"/>
                      <a:pt x="787161" y="175260"/>
                      <a:pt x="794781" y="181610"/>
                    </a:cubicBezTo>
                    <a:cubicBezTo>
                      <a:pt x="802401" y="186690"/>
                      <a:pt x="808751" y="201930"/>
                      <a:pt x="802401" y="213360"/>
                    </a:cubicBezTo>
                    <a:cubicBezTo>
                      <a:pt x="787161" y="247650"/>
                      <a:pt x="592851" y="330200"/>
                      <a:pt x="553481" y="339090"/>
                    </a:cubicBezTo>
                    <a:cubicBezTo>
                      <a:pt x="542051" y="341630"/>
                      <a:pt x="535701" y="341630"/>
                      <a:pt x="530621" y="339090"/>
                    </a:cubicBezTo>
                    <a:cubicBezTo>
                      <a:pt x="524271" y="335280"/>
                      <a:pt x="516651" y="325120"/>
                      <a:pt x="516651" y="318770"/>
                    </a:cubicBezTo>
                    <a:cubicBezTo>
                      <a:pt x="517921" y="309880"/>
                      <a:pt x="531891" y="300990"/>
                      <a:pt x="548401" y="290830"/>
                    </a:cubicBezTo>
                    <a:cubicBezTo>
                      <a:pt x="587771" y="267970"/>
                      <a:pt x="732551" y="209550"/>
                      <a:pt x="769381" y="212090"/>
                    </a:cubicBezTo>
                    <a:cubicBezTo>
                      <a:pt x="782081" y="213360"/>
                      <a:pt x="790971" y="218440"/>
                      <a:pt x="794781" y="226060"/>
                    </a:cubicBezTo>
                    <a:cubicBezTo>
                      <a:pt x="798591" y="232410"/>
                      <a:pt x="799861" y="243840"/>
                      <a:pt x="792241" y="254000"/>
                    </a:cubicBezTo>
                    <a:cubicBezTo>
                      <a:pt x="771921" y="285750"/>
                      <a:pt x="606821" y="378460"/>
                      <a:pt x="575071" y="373380"/>
                    </a:cubicBezTo>
                    <a:cubicBezTo>
                      <a:pt x="566181" y="372110"/>
                      <a:pt x="557291" y="360680"/>
                      <a:pt x="558561" y="354330"/>
                    </a:cubicBezTo>
                    <a:cubicBezTo>
                      <a:pt x="563641" y="334010"/>
                      <a:pt x="716041" y="274320"/>
                      <a:pt x="750331" y="274320"/>
                    </a:cubicBezTo>
                    <a:cubicBezTo>
                      <a:pt x="763031" y="274320"/>
                      <a:pt x="773191" y="278130"/>
                      <a:pt x="777001" y="284480"/>
                    </a:cubicBezTo>
                    <a:cubicBezTo>
                      <a:pt x="782081" y="290830"/>
                      <a:pt x="783351" y="302260"/>
                      <a:pt x="777001" y="313690"/>
                    </a:cubicBezTo>
                    <a:cubicBezTo>
                      <a:pt x="757951" y="345440"/>
                      <a:pt x="589041" y="410210"/>
                      <a:pt x="561101" y="436880"/>
                    </a:cubicBezTo>
                    <a:cubicBezTo>
                      <a:pt x="552211" y="444500"/>
                      <a:pt x="553481" y="453390"/>
                      <a:pt x="548401" y="455930"/>
                    </a:cubicBezTo>
                    <a:cubicBezTo>
                      <a:pt x="542051" y="459740"/>
                      <a:pt x="530621" y="459740"/>
                      <a:pt x="524271" y="455930"/>
                    </a:cubicBezTo>
                    <a:cubicBezTo>
                      <a:pt x="517921" y="453390"/>
                      <a:pt x="510301" y="443230"/>
                      <a:pt x="510301" y="436880"/>
                    </a:cubicBezTo>
                    <a:cubicBezTo>
                      <a:pt x="511571" y="427990"/>
                      <a:pt x="526811" y="419100"/>
                      <a:pt x="542051" y="408940"/>
                    </a:cubicBezTo>
                    <a:cubicBezTo>
                      <a:pt x="566181" y="391160"/>
                      <a:pt x="616981" y="372110"/>
                      <a:pt x="651271" y="349250"/>
                    </a:cubicBezTo>
                    <a:cubicBezTo>
                      <a:pt x="684291" y="326390"/>
                      <a:pt x="718581" y="276860"/>
                      <a:pt x="741441" y="275590"/>
                    </a:cubicBezTo>
                    <a:cubicBezTo>
                      <a:pt x="751601" y="273050"/>
                      <a:pt x="766841" y="280670"/>
                      <a:pt x="768111" y="288290"/>
                    </a:cubicBezTo>
                    <a:cubicBezTo>
                      <a:pt x="771921" y="313690"/>
                      <a:pt x="611901" y="449580"/>
                      <a:pt x="572531" y="458470"/>
                    </a:cubicBezTo>
                    <a:cubicBezTo>
                      <a:pt x="558561" y="461010"/>
                      <a:pt x="544591" y="455930"/>
                      <a:pt x="539511" y="449580"/>
                    </a:cubicBezTo>
                    <a:cubicBezTo>
                      <a:pt x="535701" y="443230"/>
                      <a:pt x="535701" y="431800"/>
                      <a:pt x="540781" y="420370"/>
                    </a:cubicBezTo>
                    <a:cubicBezTo>
                      <a:pt x="556021" y="388620"/>
                      <a:pt x="670321" y="275590"/>
                      <a:pt x="703341" y="273050"/>
                    </a:cubicBezTo>
                    <a:cubicBezTo>
                      <a:pt x="716041" y="273050"/>
                      <a:pt x="728741" y="284480"/>
                      <a:pt x="730011" y="292100"/>
                    </a:cubicBezTo>
                    <a:cubicBezTo>
                      <a:pt x="732551" y="300990"/>
                      <a:pt x="727471" y="309880"/>
                      <a:pt x="717311" y="321310"/>
                    </a:cubicBezTo>
                    <a:cubicBezTo>
                      <a:pt x="690641" y="353060"/>
                      <a:pt x="587771" y="417830"/>
                      <a:pt x="511571" y="458470"/>
                    </a:cubicBezTo>
                    <a:cubicBezTo>
                      <a:pt x="426481" y="501650"/>
                      <a:pt x="270271" y="568960"/>
                      <a:pt x="225821" y="567690"/>
                    </a:cubicBezTo>
                    <a:cubicBezTo>
                      <a:pt x="211851" y="567690"/>
                      <a:pt x="202961" y="563880"/>
                      <a:pt x="199151" y="557530"/>
                    </a:cubicBezTo>
                    <a:cubicBezTo>
                      <a:pt x="195341" y="549910"/>
                      <a:pt x="196611" y="533400"/>
                      <a:pt x="204231" y="523240"/>
                    </a:cubicBezTo>
                    <a:cubicBezTo>
                      <a:pt x="223281" y="502920"/>
                      <a:pt x="324881" y="474980"/>
                      <a:pt x="355361" y="474980"/>
                    </a:cubicBezTo>
                    <a:cubicBezTo>
                      <a:pt x="369331" y="476250"/>
                      <a:pt x="379491" y="480060"/>
                      <a:pt x="384571" y="487680"/>
                    </a:cubicBezTo>
                    <a:cubicBezTo>
                      <a:pt x="388381" y="495300"/>
                      <a:pt x="388381" y="510540"/>
                      <a:pt x="382031" y="520700"/>
                    </a:cubicBezTo>
                    <a:cubicBezTo>
                      <a:pt x="370601" y="535940"/>
                      <a:pt x="319801" y="557530"/>
                      <a:pt x="300751" y="557530"/>
                    </a:cubicBezTo>
                    <a:cubicBezTo>
                      <a:pt x="289321" y="557530"/>
                      <a:pt x="277891" y="551180"/>
                      <a:pt x="275351" y="544830"/>
                    </a:cubicBezTo>
                    <a:cubicBezTo>
                      <a:pt x="271541" y="537210"/>
                      <a:pt x="274081" y="520700"/>
                      <a:pt x="281701" y="511810"/>
                    </a:cubicBezTo>
                    <a:cubicBezTo>
                      <a:pt x="295671" y="496570"/>
                      <a:pt x="349011" y="483870"/>
                      <a:pt x="371871" y="481330"/>
                    </a:cubicBezTo>
                    <a:cubicBezTo>
                      <a:pt x="385841" y="480060"/>
                      <a:pt x="397271" y="477520"/>
                      <a:pt x="404891" y="482600"/>
                    </a:cubicBezTo>
                    <a:cubicBezTo>
                      <a:pt x="411241" y="487680"/>
                      <a:pt x="417591" y="501650"/>
                      <a:pt x="416321" y="509270"/>
                    </a:cubicBezTo>
                    <a:cubicBezTo>
                      <a:pt x="415051" y="516890"/>
                      <a:pt x="408701" y="524510"/>
                      <a:pt x="401081" y="529590"/>
                    </a:cubicBezTo>
                    <a:cubicBezTo>
                      <a:pt x="387111" y="541020"/>
                      <a:pt x="349011" y="558800"/>
                      <a:pt x="331231" y="556260"/>
                    </a:cubicBezTo>
                    <a:cubicBezTo>
                      <a:pt x="319801" y="556260"/>
                      <a:pt x="305831" y="547370"/>
                      <a:pt x="302021" y="539750"/>
                    </a:cubicBezTo>
                    <a:cubicBezTo>
                      <a:pt x="299481" y="532130"/>
                      <a:pt x="303291" y="519430"/>
                      <a:pt x="309641" y="511810"/>
                    </a:cubicBezTo>
                    <a:cubicBezTo>
                      <a:pt x="322341" y="500380"/>
                      <a:pt x="369331" y="491490"/>
                      <a:pt x="388381" y="495300"/>
                    </a:cubicBezTo>
                    <a:cubicBezTo>
                      <a:pt x="398541" y="497840"/>
                      <a:pt x="409971" y="504190"/>
                      <a:pt x="411241" y="511810"/>
                    </a:cubicBezTo>
                    <a:cubicBezTo>
                      <a:pt x="413781" y="519430"/>
                      <a:pt x="411241" y="534670"/>
                      <a:pt x="399811" y="543560"/>
                    </a:cubicBezTo>
                    <a:cubicBezTo>
                      <a:pt x="366791" y="566420"/>
                      <a:pt x="139461" y="565150"/>
                      <a:pt x="101361" y="547370"/>
                    </a:cubicBezTo>
                    <a:cubicBezTo>
                      <a:pt x="88661" y="542290"/>
                      <a:pt x="84851" y="534670"/>
                      <a:pt x="82311" y="525780"/>
                    </a:cubicBezTo>
                    <a:cubicBezTo>
                      <a:pt x="81041" y="513080"/>
                      <a:pt x="88661" y="486410"/>
                      <a:pt x="101361" y="474980"/>
                    </a:cubicBezTo>
                    <a:cubicBezTo>
                      <a:pt x="114061" y="462280"/>
                      <a:pt x="142001" y="457200"/>
                      <a:pt x="158511" y="455930"/>
                    </a:cubicBezTo>
                    <a:cubicBezTo>
                      <a:pt x="168671" y="455930"/>
                      <a:pt x="177561" y="455930"/>
                      <a:pt x="185181" y="461010"/>
                    </a:cubicBezTo>
                    <a:cubicBezTo>
                      <a:pt x="194071" y="466090"/>
                      <a:pt x="202961" y="474980"/>
                      <a:pt x="204231" y="483870"/>
                    </a:cubicBezTo>
                    <a:cubicBezTo>
                      <a:pt x="206771" y="494030"/>
                      <a:pt x="200421" y="509270"/>
                      <a:pt x="192801" y="515620"/>
                    </a:cubicBezTo>
                    <a:cubicBezTo>
                      <a:pt x="186451" y="520700"/>
                      <a:pt x="177561" y="521970"/>
                      <a:pt x="167401" y="523240"/>
                    </a:cubicBezTo>
                    <a:cubicBezTo>
                      <a:pt x="150891" y="525780"/>
                      <a:pt x="121681" y="525780"/>
                      <a:pt x="106441" y="520700"/>
                    </a:cubicBezTo>
                    <a:cubicBezTo>
                      <a:pt x="96281" y="516890"/>
                      <a:pt x="87391" y="511810"/>
                      <a:pt x="82311" y="504190"/>
                    </a:cubicBezTo>
                    <a:cubicBezTo>
                      <a:pt x="78501" y="496570"/>
                      <a:pt x="77231" y="483870"/>
                      <a:pt x="78501" y="476250"/>
                    </a:cubicBezTo>
                    <a:cubicBezTo>
                      <a:pt x="81041" y="467360"/>
                      <a:pt x="86121" y="461010"/>
                      <a:pt x="93741" y="453390"/>
                    </a:cubicBezTo>
                    <a:cubicBezTo>
                      <a:pt x="105171" y="443230"/>
                      <a:pt x="129301" y="426720"/>
                      <a:pt x="144541" y="425450"/>
                    </a:cubicBezTo>
                    <a:cubicBezTo>
                      <a:pt x="154701" y="422910"/>
                      <a:pt x="167401" y="425450"/>
                      <a:pt x="173751" y="430530"/>
                    </a:cubicBezTo>
                    <a:cubicBezTo>
                      <a:pt x="180101" y="436880"/>
                      <a:pt x="185181" y="454660"/>
                      <a:pt x="182641" y="463550"/>
                    </a:cubicBezTo>
                    <a:cubicBezTo>
                      <a:pt x="180101" y="471170"/>
                      <a:pt x="172481" y="474980"/>
                      <a:pt x="163591" y="481330"/>
                    </a:cubicBezTo>
                    <a:cubicBezTo>
                      <a:pt x="149621" y="488950"/>
                      <a:pt x="124221" y="502920"/>
                      <a:pt x="103901" y="504190"/>
                    </a:cubicBezTo>
                    <a:cubicBezTo>
                      <a:pt x="84851" y="506730"/>
                      <a:pt x="54371" y="501650"/>
                      <a:pt x="42941" y="492760"/>
                    </a:cubicBezTo>
                    <a:cubicBezTo>
                      <a:pt x="35321" y="486410"/>
                      <a:pt x="32781" y="474980"/>
                      <a:pt x="32781" y="464820"/>
                    </a:cubicBezTo>
                    <a:cubicBezTo>
                      <a:pt x="34051" y="454660"/>
                      <a:pt x="39131" y="441960"/>
                      <a:pt x="49291" y="433070"/>
                    </a:cubicBezTo>
                    <a:cubicBezTo>
                      <a:pt x="60721" y="421640"/>
                      <a:pt x="87391" y="410210"/>
                      <a:pt x="103901" y="407670"/>
                    </a:cubicBezTo>
                    <a:cubicBezTo>
                      <a:pt x="116601" y="406400"/>
                      <a:pt x="130571" y="407670"/>
                      <a:pt x="138191" y="414020"/>
                    </a:cubicBezTo>
                    <a:cubicBezTo>
                      <a:pt x="145811" y="417830"/>
                      <a:pt x="149621" y="427990"/>
                      <a:pt x="150891" y="435610"/>
                    </a:cubicBezTo>
                    <a:cubicBezTo>
                      <a:pt x="150891" y="444500"/>
                      <a:pt x="147081" y="452120"/>
                      <a:pt x="140731" y="459740"/>
                    </a:cubicBezTo>
                    <a:cubicBezTo>
                      <a:pt x="130571" y="471170"/>
                      <a:pt x="108981" y="485140"/>
                      <a:pt x="89931" y="488950"/>
                    </a:cubicBezTo>
                    <a:cubicBezTo>
                      <a:pt x="72151" y="492760"/>
                      <a:pt x="40401" y="495300"/>
                      <a:pt x="30241" y="485140"/>
                    </a:cubicBezTo>
                    <a:cubicBezTo>
                      <a:pt x="21351" y="474980"/>
                      <a:pt x="20081" y="448310"/>
                      <a:pt x="27701" y="433070"/>
                    </a:cubicBezTo>
                    <a:cubicBezTo>
                      <a:pt x="39131" y="412750"/>
                      <a:pt x="93741" y="382270"/>
                      <a:pt x="112791" y="384810"/>
                    </a:cubicBezTo>
                    <a:cubicBezTo>
                      <a:pt x="122951" y="386080"/>
                      <a:pt x="134381" y="400050"/>
                      <a:pt x="135651" y="408940"/>
                    </a:cubicBezTo>
                    <a:cubicBezTo>
                      <a:pt x="136921" y="419100"/>
                      <a:pt x="129301" y="430530"/>
                      <a:pt x="119141" y="440690"/>
                    </a:cubicBezTo>
                    <a:cubicBezTo>
                      <a:pt x="103901" y="455930"/>
                      <a:pt x="58181" y="481330"/>
                      <a:pt x="39131" y="478790"/>
                    </a:cubicBezTo>
                    <a:cubicBezTo>
                      <a:pt x="26431" y="477520"/>
                      <a:pt x="12461" y="464820"/>
                      <a:pt x="9921" y="455930"/>
                    </a:cubicBezTo>
                    <a:cubicBezTo>
                      <a:pt x="7381" y="448310"/>
                      <a:pt x="11191" y="435610"/>
                      <a:pt x="18811" y="426720"/>
                    </a:cubicBezTo>
                    <a:cubicBezTo>
                      <a:pt x="27701" y="415290"/>
                      <a:pt x="53101" y="398780"/>
                      <a:pt x="67071" y="393700"/>
                    </a:cubicBezTo>
                    <a:cubicBezTo>
                      <a:pt x="77231" y="389890"/>
                      <a:pt x="84851" y="388620"/>
                      <a:pt x="93741" y="391160"/>
                    </a:cubicBezTo>
                    <a:cubicBezTo>
                      <a:pt x="103901" y="393700"/>
                      <a:pt x="119141" y="406400"/>
                      <a:pt x="120411" y="415290"/>
                    </a:cubicBezTo>
                    <a:cubicBezTo>
                      <a:pt x="122951" y="425450"/>
                      <a:pt x="115331" y="436880"/>
                      <a:pt x="106441" y="447040"/>
                    </a:cubicBezTo>
                    <a:cubicBezTo>
                      <a:pt x="95011" y="462280"/>
                      <a:pt x="61991" y="483870"/>
                      <a:pt x="44211" y="486410"/>
                    </a:cubicBezTo>
                    <a:cubicBezTo>
                      <a:pt x="34051" y="488950"/>
                      <a:pt x="21351" y="486410"/>
                      <a:pt x="16271" y="481330"/>
                    </a:cubicBezTo>
                    <a:cubicBezTo>
                      <a:pt x="9921" y="474980"/>
                      <a:pt x="7381" y="462280"/>
                      <a:pt x="11191" y="452120"/>
                    </a:cubicBezTo>
                    <a:cubicBezTo>
                      <a:pt x="16271" y="436880"/>
                      <a:pt x="46751" y="412750"/>
                      <a:pt x="63261" y="403860"/>
                    </a:cubicBezTo>
                    <a:cubicBezTo>
                      <a:pt x="73421" y="398780"/>
                      <a:pt x="82311" y="394970"/>
                      <a:pt x="91201" y="396240"/>
                    </a:cubicBezTo>
                    <a:cubicBezTo>
                      <a:pt x="100091" y="397510"/>
                      <a:pt x="114061" y="402590"/>
                      <a:pt x="116601" y="410210"/>
                    </a:cubicBezTo>
                    <a:cubicBezTo>
                      <a:pt x="120411" y="416560"/>
                      <a:pt x="116601" y="427990"/>
                      <a:pt x="111521" y="438150"/>
                    </a:cubicBezTo>
                    <a:cubicBezTo>
                      <a:pt x="100091" y="457200"/>
                      <a:pt x="56911" y="495300"/>
                      <a:pt x="36591" y="500380"/>
                    </a:cubicBezTo>
                    <a:cubicBezTo>
                      <a:pt x="23891" y="502920"/>
                      <a:pt x="9921" y="497840"/>
                      <a:pt x="3571" y="490220"/>
                    </a:cubicBezTo>
                    <a:cubicBezTo>
                      <a:pt x="-239" y="485140"/>
                      <a:pt x="-1509" y="473710"/>
                      <a:pt x="2301" y="467360"/>
                    </a:cubicBezTo>
                    <a:cubicBezTo>
                      <a:pt x="6111" y="459740"/>
                      <a:pt x="21351" y="461010"/>
                      <a:pt x="30241" y="452120"/>
                    </a:cubicBezTo>
                    <a:cubicBezTo>
                      <a:pt x="46751" y="438150"/>
                      <a:pt x="68341" y="410210"/>
                      <a:pt x="82311" y="383540"/>
                    </a:cubicBezTo>
                    <a:cubicBezTo>
                      <a:pt x="98821" y="351790"/>
                      <a:pt x="103901" y="285750"/>
                      <a:pt x="120411" y="270510"/>
                    </a:cubicBezTo>
                    <a:cubicBezTo>
                      <a:pt x="129301" y="264160"/>
                      <a:pt x="142001" y="262890"/>
                      <a:pt x="149621" y="266700"/>
                    </a:cubicBezTo>
                    <a:cubicBezTo>
                      <a:pt x="155971" y="270510"/>
                      <a:pt x="163591" y="280670"/>
                      <a:pt x="163591" y="292100"/>
                    </a:cubicBezTo>
                    <a:cubicBezTo>
                      <a:pt x="163591" y="314960"/>
                      <a:pt x="124221" y="378460"/>
                      <a:pt x="110251" y="400050"/>
                    </a:cubicBezTo>
                    <a:cubicBezTo>
                      <a:pt x="103901" y="410210"/>
                      <a:pt x="100091" y="416560"/>
                      <a:pt x="92471" y="420370"/>
                    </a:cubicBezTo>
                    <a:cubicBezTo>
                      <a:pt x="83581" y="424180"/>
                      <a:pt x="64531" y="425450"/>
                      <a:pt x="58181" y="419100"/>
                    </a:cubicBezTo>
                    <a:cubicBezTo>
                      <a:pt x="50561" y="412750"/>
                      <a:pt x="48021" y="397510"/>
                      <a:pt x="50561" y="382270"/>
                    </a:cubicBezTo>
                    <a:cubicBezTo>
                      <a:pt x="56911" y="347980"/>
                      <a:pt x="119141" y="247650"/>
                      <a:pt x="148351" y="232410"/>
                    </a:cubicBezTo>
                    <a:cubicBezTo>
                      <a:pt x="161051" y="226060"/>
                      <a:pt x="178831" y="227330"/>
                      <a:pt x="185181" y="234950"/>
                    </a:cubicBezTo>
                    <a:cubicBezTo>
                      <a:pt x="194071" y="242570"/>
                      <a:pt x="192801" y="265430"/>
                      <a:pt x="188991" y="285750"/>
                    </a:cubicBezTo>
                    <a:cubicBezTo>
                      <a:pt x="182641" y="321310"/>
                      <a:pt x="144541" y="415290"/>
                      <a:pt x="124221" y="424180"/>
                    </a:cubicBezTo>
                    <a:cubicBezTo>
                      <a:pt x="115331" y="426720"/>
                      <a:pt x="102631" y="422910"/>
                      <a:pt x="100091" y="415290"/>
                    </a:cubicBezTo>
                    <a:cubicBezTo>
                      <a:pt x="92471" y="396240"/>
                      <a:pt x="143271" y="294640"/>
                      <a:pt x="164861" y="278130"/>
                    </a:cubicBezTo>
                    <a:cubicBezTo>
                      <a:pt x="175021" y="270510"/>
                      <a:pt x="186451" y="267970"/>
                      <a:pt x="192801" y="271780"/>
                    </a:cubicBezTo>
                    <a:cubicBezTo>
                      <a:pt x="200421" y="274320"/>
                      <a:pt x="208041" y="283210"/>
                      <a:pt x="209311" y="295910"/>
                    </a:cubicBezTo>
                    <a:cubicBezTo>
                      <a:pt x="213121" y="323850"/>
                      <a:pt x="180101" y="421640"/>
                      <a:pt x="162321" y="445770"/>
                    </a:cubicBezTo>
                    <a:cubicBezTo>
                      <a:pt x="154701" y="455930"/>
                      <a:pt x="145811" y="462280"/>
                      <a:pt x="138191" y="462280"/>
                    </a:cubicBezTo>
                    <a:cubicBezTo>
                      <a:pt x="129301" y="461010"/>
                      <a:pt x="115331" y="447040"/>
                      <a:pt x="112791" y="433070"/>
                    </a:cubicBezTo>
                    <a:cubicBezTo>
                      <a:pt x="108981" y="410210"/>
                      <a:pt x="142001" y="355600"/>
                      <a:pt x="159781" y="327660"/>
                    </a:cubicBezTo>
                    <a:cubicBezTo>
                      <a:pt x="171211" y="307340"/>
                      <a:pt x="183911" y="284480"/>
                      <a:pt x="197881" y="279400"/>
                    </a:cubicBezTo>
                    <a:cubicBezTo>
                      <a:pt x="209311" y="275590"/>
                      <a:pt x="229631" y="281940"/>
                      <a:pt x="234711" y="288290"/>
                    </a:cubicBezTo>
                    <a:cubicBezTo>
                      <a:pt x="239791" y="294640"/>
                      <a:pt x="238521" y="306070"/>
                      <a:pt x="235981" y="312420"/>
                    </a:cubicBezTo>
                    <a:cubicBezTo>
                      <a:pt x="232171" y="318770"/>
                      <a:pt x="216931" y="326390"/>
                      <a:pt x="216931" y="326390"/>
                    </a:cubicBezTo>
                    <a:cubicBezTo>
                      <a:pt x="215661" y="325120"/>
                      <a:pt x="235981" y="299720"/>
                      <a:pt x="238521" y="300990"/>
                    </a:cubicBezTo>
                    <a:cubicBezTo>
                      <a:pt x="241061" y="302260"/>
                      <a:pt x="238521" y="321310"/>
                      <a:pt x="232171" y="334010"/>
                    </a:cubicBezTo>
                    <a:cubicBezTo>
                      <a:pt x="220741" y="360680"/>
                      <a:pt x="175021" y="436880"/>
                      <a:pt x="153431" y="441960"/>
                    </a:cubicBezTo>
                    <a:cubicBezTo>
                      <a:pt x="143271" y="445770"/>
                      <a:pt x="131841" y="436880"/>
                      <a:pt x="126761" y="430530"/>
                    </a:cubicBezTo>
                    <a:cubicBezTo>
                      <a:pt x="122951" y="425450"/>
                      <a:pt x="121681" y="417830"/>
                      <a:pt x="125491" y="407670"/>
                    </a:cubicBezTo>
                    <a:cubicBezTo>
                      <a:pt x="134381" y="378460"/>
                      <a:pt x="190261" y="302260"/>
                      <a:pt x="233441" y="264160"/>
                    </a:cubicBezTo>
                    <a:cubicBezTo>
                      <a:pt x="275351" y="226060"/>
                      <a:pt x="347741" y="180340"/>
                      <a:pt x="378221" y="179070"/>
                    </a:cubicBezTo>
                    <a:cubicBezTo>
                      <a:pt x="392191" y="177800"/>
                      <a:pt x="404891" y="185420"/>
                      <a:pt x="408701" y="193040"/>
                    </a:cubicBezTo>
                    <a:cubicBezTo>
                      <a:pt x="412511" y="200660"/>
                      <a:pt x="408701" y="214630"/>
                      <a:pt x="402351" y="223520"/>
                    </a:cubicBezTo>
                    <a:cubicBezTo>
                      <a:pt x="389651" y="240030"/>
                      <a:pt x="345201" y="251460"/>
                      <a:pt x="326151" y="266700"/>
                    </a:cubicBezTo>
                    <a:cubicBezTo>
                      <a:pt x="309641" y="279400"/>
                      <a:pt x="300751" y="304800"/>
                      <a:pt x="286781" y="308610"/>
                    </a:cubicBezTo>
                    <a:cubicBezTo>
                      <a:pt x="276621" y="311150"/>
                      <a:pt x="260111" y="304800"/>
                      <a:pt x="255031" y="298450"/>
                    </a:cubicBezTo>
                    <a:cubicBezTo>
                      <a:pt x="251221" y="293370"/>
                      <a:pt x="248681" y="287020"/>
                      <a:pt x="251221" y="280670"/>
                    </a:cubicBezTo>
                    <a:cubicBezTo>
                      <a:pt x="260111" y="261620"/>
                      <a:pt x="342661" y="204470"/>
                      <a:pt x="369331" y="198120"/>
                    </a:cubicBezTo>
                    <a:cubicBezTo>
                      <a:pt x="382031" y="195580"/>
                      <a:pt x="392191" y="196850"/>
                      <a:pt x="398541" y="203200"/>
                    </a:cubicBezTo>
                    <a:cubicBezTo>
                      <a:pt x="403621" y="208280"/>
                      <a:pt x="406161" y="223520"/>
                      <a:pt x="403621" y="231140"/>
                    </a:cubicBezTo>
                    <a:cubicBezTo>
                      <a:pt x="402351" y="236220"/>
                      <a:pt x="392191" y="245110"/>
                      <a:pt x="390921" y="243840"/>
                    </a:cubicBezTo>
                    <a:cubicBezTo>
                      <a:pt x="390921" y="243840"/>
                      <a:pt x="404891" y="215900"/>
                      <a:pt x="404891" y="215900"/>
                    </a:cubicBezTo>
                    <a:cubicBezTo>
                      <a:pt x="404891" y="215900"/>
                      <a:pt x="398541" y="238760"/>
                      <a:pt x="390921" y="247650"/>
                    </a:cubicBezTo>
                    <a:cubicBezTo>
                      <a:pt x="380761" y="260350"/>
                      <a:pt x="343931" y="276860"/>
                      <a:pt x="345201" y="280670"/>
                    </a:cubicBezTo>
                    <a:cubicBezTo>
                      <a:pt x="345201" y="283210"/>
                      <a:pt x="371871" y="276860"/>
                      <a:pt x="373141" y="278130"/>
                    </a:cubicBezTo>
                    <a:cubicBezTo>
                      <a:pt x="373141" y="278130"/>
                      <a:pt x="361711" y="284480"/>
                      <a:pt x="356631" y="284480"/>
                    </a:cubicBezTo>
                    <a:cubicBezTo>
                      <a:pt x="349011" y="283210"/>
                      <a:pt x="335041" y="275590"/>
                      <a:pt x="332501" y="269240"/>
                    </a:cubicBezTo>
                    <a:cubicBezTo>
                      <a:pt x="328691" y="261620"/>
                      <a:pt x="332501" y="246380"/>
                      <a:pt x="337581" y="240030"/>
                    </a:cubicBezTo>
                    <a:cubicBezTo>
                      <a:pt x="342661" y="234950"/>
                      <a:pt x="356631" y="232410"/>
                      <a:pt x="362981" y="234950"/>
                    </a:cubicBezTo>
                    <a:cubicBezTo>
                      <a:pt x="370601" y="237490"/>
                      <a:pt x="380761" y="252730"/>
                      <a:pt x="380761" y="260350"/>
                    </a:cubicBezTo>
                    <a:cubicBezTo>
                      <a:pt x="380761" y="267970"/>
                      <a:pt x="368061" y="281940"/>
                      <a:pt x="360441" y="284480"/>
                    </a:cubicBezTo>
                    <a:cubicBezTo>
                      <a:pt x="354091" y="285750"/>
                      <a:pt x="342661" y="281940"/>
                      <a:pt x="337581" y="278130"/>
                    </a:cubicBezTo>
                    <a:cubicBezTo>
                      <a:pt x="332501" y="273050"/>
                      <a:pt x="328691" y="261620"/>
                      <a:pt x="329961" y="255270"/>
                    </a:cubicBezTo>
                    <a:cubicBezTo>
                      <a:pt x="332501" y="247650"/>
                      <a:pt x="343931" y="234950"/>
                      <a:pt x="352821" y="233680"/>
                    </a:cubicBezTo>
                    <a:cubicBezTo>
                      <a:pt x="359171" y="232410"/>
                      <a:pt x="370601" y="237490"/>
                      <a:pt x="374411" y="242570"/>
                    </a:cubicBezTo>
                    <a:cubicBezTo>
                      <a:pt x="379491" y="247650"/>
                      <a:pt x="383301" y="259080"/>
                      <a:pt x="379491" y="265430"/>
                    </a:cubicBezTo>
                    <a:cubicBezTo>
                      <a:pt x="375681" y="273050"/>
                      <a:pt x="352821" y="284480"/>
                      <a:pt x="343931" y="281940"/>
                    </a:cubicBezTo>
                    <a:cubicBezTo>
                      <a:pt x="337581" y="280670"/>
                      <a:pt x="331231" y="269240"/>
                      <a:pt x="329961" y="262890"/>
                    </a:cubicBezTo>
                    <a:cubicBezTo>
                      <a:pt x="328691" y="256540"/>
                      <a:pt x="340121" y="245110"/>
                      <a:pt x="337581" y="240030"/>
                    </a:cubicBezTo>
                    <a:cubicBezTo>
                      <a:pt x="336311" y="236220"/>
                      <a:pt x="322341" y="234950"/>
                      <a:pt x="322341" y="233680"/>
                    </a:cubicBezTo>
                    <a:cubicBezTo>
                      <a:pt x="322341" y="231140"/>
                      <a:pt x="347741" y="233680"/>
                      <a:pt x="355361" y="227330"/>
                    </a:cubicBezTo>
                    <a:cubicBezTo>
                      <a:pt x="364251" y="222250"/>
                      <a:pt x="361711" y="201930"/>
                      <a:pt x="369331" y="198120"/>
                    </a:cubicBezTo>
                    <a:cubicBezTo>
                      <a:pt x="376951" y="194310"/>
                      <a:pt x="397271" y="200660"/>
                      <a:pt x="402351" y="207010"/>
                    </a:cubicBezTo>
                    <a:cubicBezTo>
                      <a:pt x="406161" y="213360"/>
                      <a:pt x="406161" y="226060"/>
                      <a:pt x="401081" y="236220"/>
                    </a:cubicBezTo>
                    <a:cubicBezTo>
                      <a:pt x="392191" y="254000"/>
                      <a:pt x="352821" y="278130"/>
                      <a:pt x="329961" y="290830"/>
                    </a:cubicBezTo>
                    <a:cubicBezTo>
                      <a:pt x="312181" y="300990"/>
                      <a:pt x="279161" y="313690"/>
                      <a:pt x="277891" y="311150"/>
                    </a:cubicBezTo>
                    <a:cubicBezTo>
                      <a:pt x="276621" y="308610"/>
                      <a:pt x="302021" y="290830"/>
                      <a:pt x="302021" y="289560"/>
                    </a:cubicBezTo>
                    <a:cubicBezTo>
                      <a:pt x="300751" y="289560"/>
                      <a:pt x="277891" y="311150"/>
                      <a:pt x="269001" y="309880"/>
                    </a:cubicBezTo>
                    <a:cubicBezTo>
                      <a:pt x="261381" y="307340"/>
                      <a:pt x="251221" y="290830"/>
                      <a:pt x="251221" y="280670"/>
                    </a:cubicBezTo>
                    <a:cubicBezTo>
                      <a:pt x="252491" y="266700"/>
                      <a:pt x="271541" y="247650"/>
                      <a:pt x="285511" y="234950"/>
                    </a:cubicBezTo>
                    <a:cubicBezTo>
                      <a:pt x="298211" y="223520"/>
                      <a:pt x="315991" y="210820"/>
                      <a:pt x="329961" y="207010"/>
                    </a:cubicBezTo>
                    <a:cubicBezTo>
                      <a:pt x="341391" y="204470"/>
                      <a:pt x="351551" y="212090"/>
                      <a:pt x="360441" y="208280"/>
                    </a:cubicBezTo>
                    <a:cubicBezTo>
                      <a:pt x="370601" y="204470"/>
                      <a:pt x="375681" y="179070"/>
                      <a:pt x="384571" y="177800"/>
                    </a:cubicBezTo>
                    <a:cubicBezTo>
                      <a:pt x="392191" y="176530"/>
                      <a:pt x="406161" y="186690"/>
                      <a:pt x="408701" y="193040"/>
                    </a:cubicBezTo>
                    <a:cubicBezTo>
                      <a:pt x="412511" y="199390"/>
                      <a:pt x="412511" y="208280"/>
                      <a:pt x="407431" y="217170"/>
                    </a:cubicBezTo>
                    <a:cubicBezTo>
                      <a:pt x="392191" y="240030"/>
                      <a:pt x="303291" y="269240"/>
                      <a:pt x="260111" y="307340"/>
                    </a:cubicBezTo>
                    <a:cubicBezTo>
                      <a:pt x="218201" y="344170"/>
                      <a:pt x="178831" y="435610"/>
                      <a:pt x="153431" y="441960"/>
                    </a:cubicBezTo>
                    <a:cubicBezTo>
                      <a:pt x="143271" y="445770"/>
                      <a:pt x="131841" y="436880"/>
                      <a:pt x="126761" y="430530"/>
                    </a:cubicBezTo>
                    <a:cubicBezTo>
                      <a:pt x="122951" y="425450"/>
                      <a:pt x="122951" y="417830"/>
                      <a:pt x="125491" y="407670"/>
                    </a:cubicBezTo>
                    <a:cubicBezTo>
                      <a:pt x="131841" y="381000"/>
                      <a:pt x="186451" y="281940"/>
                      <a:pt x="209311" y="275590"/>
                    </a:cubicBezTo>
                    <a:cubicBezTo>
                      <a:pt x="218201" y="273050"/>
                      <a:pt x="230901" y="281940"/>
                      <a:pt x="234711" y="288290"/>
                    </a:cubicBezTo>
                    <a:cubicBezTo>
                      <a:pt x="238521" y="294640"/>
                      <a:pt x="238521" y="306070"/>
                      <a:pt x="235981" y="312420"/>
                    </a:cubicBezTo>
                    <a:cubicBezTo>
                      <a:pt x="232171" y="318770"/>
                      <a:pt x="223281" y="317500"/>
                      <a:pt x="216931" y="326390"/>
                    </a:cubicBezTo>
                    <a:cubicBezTo>
                      <a:pt x="200421" y="346710"/>
                      <a:pt x="176291" y="433070"/>
                      <a:pt x="158511" y="450850"/>
                    </a:cubicBezTo>
                    <a:cubicBezTo>
                      <a:pt x="152161" y="458470"/>
                      <a:pt x="144541" y="462280"/>
                      <a:pt x="138191" y="462280"/>
                    </a:cubicBezTo>
                    <a:cubicBezTo>
                      <a:pt x="130571" y="461010"/>
                      <a:pt x="117871" y="453390"/>
                      <a:pt x="114061" y="445770"/>
                    </a:cubicBezTo>
                    <a:cubicBezTo>
                      <a:pt x="110251" y="435610"/>
                      <a:pt x="116601" y="424180"/>
                      <a:pt x="120411" y="407670"/>
                    </a:cubicBezTo>
                    <a:cubicBezTo>
                      <a:pt x="126761" y="378460"/>
                      <a:pt x="143271" y="302260"/>
                      <a:pt x="161051" y="283210"/>
                    </a:cubicBezTo>
                    <a:cubicBezTo>
                      <a:pt x="171211" y="273050"/>
                      <a:pt x="186451" y="267970"/>
                      <a:pt x="192801" y="271780"/>
                    </a:cubicBezTo>
                    <a:cubicBezTo>
                      <a:pt x="201691" y="275590"/>
                      <a:pt x="208041" y="292100"/>
                      <a:pt x="205501" y="307340"/>
                    </a:cubicBezTo>
                    <a:cubicBezTo>
                      <a:pt x="202961" y="340360"/>
                      <a:pt x="144541" y="436880"/>
                      <a:pt x="116601" y="454660"/>
                    </a:cubicBezTo>
                    <a:cubicBezTo>
                      <a:pt x="105171" y="462280"/>
                      <a:pt x="89931" y="463550"/>
                      <a:pt x="81041" y="458470"/>
                    </a:cubicBezTo>
                    <a:cubicBezTo>
                      <a:pt x="73421" y="453390"/>
                      <a:pt x="67071" y="440690"/>
                      <a:pt x="68341" y="426720"/>
                    </a:cubicBezTo>
                    <a:cubicBezTo>
                      <a:pt x="69611" y="397510"/>
                      <a:pt x="119141" y="337820"/>
                      <a:pt x="133111" y="300990"/>
                    </a:cubicBezTo>
                    <a:cubicBezTo>
                      <a:pt x="143271" y="274320"/>
                      <a:pt x="140731" y="237490"/>
                      <a:pt x="152161" y="228600"/>
                    </a:cubicBezTo>
                    <a:cubicBezTo>
                      <a:pt x="161051" y="223520"/>
                      <a:pt x="180101" y="228600"/>
                      <a:pt x="185181" y="234950"/>
                    </a:cubicBezTo>
                    <a:cubicBezTo>
                      <a:pt x="191531" y="241300"/>
                      <a:pt x="190261" y="254000"/>
                      <a:pt x="186451" y="267970"/>
                    </a:cubicBezTo>
                    <a:cubicBezTo>
                      <a:pt x="177561" y="294640"/>
                      <a:pt x="135651" y="364490"/>
                      <a:pt x="114061" y="378460"/>
                    </a:cubicBezTo>
                    <a:cubicBezTo>
                      <a:pt x="103901" y="386080"/>
                      <a:pt x="92471" y="388620"/>
                      <a:pt x="84851" y="386080"/>
                    </a:cubicBezTo>
                    <a:cubicBezTo>
                      <a:pt x="78501" y="383540"/>
                      <a:pt x="72151" y="373380"/>
                      <a:pt x="72151" y="363220"/>
                    </a:cubicBezTo>
                    <a:cubicBezTo>
                      <a:pt x="70881" y="342900"/>
                      <a:pt x="102631" y="283210"/>
                      <a:pt x="120411" y="270510"/>
                    </a:cubicBezTo>
                    <a:cubicBezTo>
                      <a:pt x="131841" y="264160"/>
                      <a:pt x="147081" y="265430"/>
                      <a:pt x="154701" y="270510"/>
                    </a:cubicBezTo>
                    <a:cubicBezTo>
                      <a:pt x="159781" y="274320"/>
                      <a:pt x="163591" y="281940"/>
                      <a:pt x="163591" y="292100"/>
                    </a:cubicBezTo>
                    <a:cubicBezTo>
                      <a:pt x="164861" y="314960"/>
                      <a:pt x="144541" y="377190"/>
                      <a:pt x="124221" y="411480"/>
                    </a:cubicBezTo>
                    <a:cubicBezTo>
                      <a:pt x="106441" y="443230"/>
                      <a:pt x="70881" y="478790"/>
                      <a:pt x="51831" y="492760"/>
                    </a:cubicBezTo>
                    <a:cubicBezTo>
                      <a:pt x="41671" y="499110"/>
                      <a:pt x="32781" y="502920"/>
                      <a:pt x="23891" y="502920"/>
                    </a:cubicBezTo>
                    <a:cubicBezTo>
                      <a:pt x="17541" y="501650"/>
                      <a:pt x="7381" y="496570"/>
                      <a:pt x="3571" y="490220"/>
                    </a:cubicBezTo>
                    <a:cubicBezTo>
                      <a:pt x="-239" y="485140"/>
                      <a:pt x="-1509" y="476250"/>
                      <a:pt x="2301" y="467360"/>
                    </a:cubicBezTo>
                    <a:cubicBezTo>
                      <a:pt x="7381" y="452120"/>
                      <a:pt x="40401" y="427990"/>
                      <a:pt x="55641" y="417830"/>
                    </a:cubicBezTo>
                    <a:cubicBezTo>
                      <a:pt x="64531" y="411480"/>
                      <a:pt x="73421" y="403860"/>
                      <a:pt x="78501" y="406400"/>
                    </a:cubicBezTo>
                    <a:cubicBezTo>
                      <a:pt x="86121" y="410210"/>
                      <a:pt x="96281" y="435610"/>
                      <a:pt x="91201" y="448310"/>
                    </a:cubicBezTo>
                    <a:cubicBezTo>
                      <a:pt x="86121" y="463550"/>
                      <a:pt x="53101" y="486410"/>
                      <a:pt x="37861" y="488950"/>
                    </a:cubicBezTo>
                    <a:cubicBezTo>
                      <a:pt x="30241" y="490220"/>
                      <a:pt x="21351" y="486410"/>
                      <a:pt x="16271" y="481330"/>
                    </a:cubicBezTo>
                    <a:cubicBezTo>
                      <a:pt x="11191" y="476250"/>
                      <a:pt x="6111" y="466090"/>
                      <a:pt x="9921" y="458470"/>
                    </a:cubicBezTo>
                    <a:cubicBezTo>
                      <a:pt x="13731" y="444500"/>
                      <a:pt x="59451" y="408940"/>
                      <a:pt x="72151" y="411480"/>
                    </a:cubicBezTo>
                    <a:cubicBezTo>
                      <a:pt x="79771" y="414020"/>
                      <a:pt x="88661" y="435610"/>
                      <a:pt x="86121" y="441960"/>
                    </a:cubicBezTo>
                    <a:cubicBezTo>
                      <a:pt x="83581" y="445770"/>
                      <a:pt x="63261" y="449580"/>
                      <a:pt x="59451" y="445770"/>
                    </a:cubicBezTo>
                    <a:cubicBezTo>
                      <a:pt x="55641" y="441960"/>
                      <a:pt x="55641" y="427990"/>
                      <a:pt x="60721" y="420370"/>
                    </a:cubicBezTo>
                    <a:cubicBezTo>
                      <a:pt x="68341" y="407670"/>
                      <a:pt x="98821" y="384810"/>
                      <a:pt x="112791" y="384810"/>
                    </a:cubicBezTo>
                    <a:cubicBezTo>
                      <a:pt x="121681" y="384810"/>
                      <a:pt x="131841" y="396240"/>
                      <a:pt x="134381" y="403860"/>
                    </a:cubicBezTo>
                    <a:cubicBezTo>
                      <a:pt x="136921" y="410210"/>
                      <a:pt x="135651" y="420370"/>
                      <a:pt x="129301" y="426720"/>
                    </a:cubicBezTo>
                    <a:cubicBezTo>
                      <a:pt x="120411" y="435610"/>
                      <a:pt x="72151" y="441960"/>
                      <a:pt x="72151" y="441960"/>
                    </a:cubicBezTo>
                    <a:cubicBezTo>
                      <a:pt x="72151" y="440690"/>
                      <a:pt x="93741" y="426720"/>
                      <a:pt x="101361" y="430530"/>
                    </a:cubicBezTo>
                    <a:cubicBezTo>
                      <a:pt x="107711" y="433070"/>
                      <a:pt x="117871" y="453390"/>
                      <a:pt x="115331" y="457200"/>
                    </a:cubicBezTo>
                    <a:cubicBezTo>
                      <a:pt x="111521" y="461010"/>
                      <a:pt x="86121" y="455930"/>
                      <a:pt x="86121" y="455930"/>
                    </a:cubicBezTo>
                    <a:cubicBezTo>
                      <a:pt x="86121" y="454660"/>
                      <a:pt x="125491" y="448310"/>
                      <a:pt x="138191" y="452120"/>
                    </a:cubicBezTo>
                    <a:cubicBezTo>
                      <a:pt x="148351" y="455930"/>
                      <a:pt x="161051" y="469900"/>
                      <a:pt x="159781" y="473710"/>
                    </a:cubicBezTo>
                    <a:cubicBezTo>
                      <a:pt x="158511" y="476250"/>
                      <a:pt x="133111" y="473710"/>
                      <a:pt x="133111" y="473710"/>
                    </a:cubicBezTo>
                    <a:cubicBezTo>
                      <a:pt x="133111" y="473710"/>
                      <a:pt x="159781" y="468630"/>
                      <a:pt x="163591" y="473710"/>
                    </a:cubicBezTo>
                    <a:cubicBezTo>
                      <a:pt x="168671" y="478790"/>
                      <a:pt x="164861" y="502920"/>
                      <a:pt x="158511" y="506730"/>
                    </a:cubicBezTo>
                    <a:cubicBezTo>
                      <a:pt x="152161" y="510540"/>
                      <a:pt x="130571" y="500380"/>
                      <a:pt x="131841" y="499110"/>
                    </a:cubicBezTo>
                    <a:cubicBezTo>
                      <a:pt x="131841" y="492760"/>
                      <a:pt x="357901" y="480060"/>
                      <a:pt x="393461" y="496570"/>
                    </a:cubicBezTo>
                    <a:cubicBezTo>
                      <a:pt x="406161" y="501650"/>
                      <a:pt x="412511" y="509270"/>
                      <a:pt x="413781" y="516890"/>
                    </a:cubicBezTo>
                    <a:cubicBezTo>
                      <a:pt x="413781" y="525780"/>
                      <a:pt x="408701" y="537210"/>
                      <a:pt x="399811" y="543560"/>
                    </a:cubicBezTo>
                    <a:cubicBezTo>
                      <a:pt x="384571" y="553720"/>
                      <a:pt x="321071" y="561340"/>
                      <a:pt x="308371" y="549910"/>
                    </a:cubicBezTo>
                    <a:cubicBezTo>
                      <a:pt x="300751" y="543560"/>
                      <a:pt x="300751" y="525780"/>
                      <a:pt x="305831" y="516890"/>
                    </a:cubicBezTo>
                    <a:cubicBezTo>
                      <a:pt x="312181" y="505460"/>
                      <a:pt x="336311" y="496570"/>
                      <a:pt x="349011" y="494030"/>
                    </a:cubicBezTo>
                    <a:cubicBezTo>
                      <a:pt x="357901" y="492760"/>
                      <a:pt x="368061" y="492760"/>
                      <a:pt x="375681" y="497840"/>
                    </a:cubicBezTo>
                    <a:cubicBezTo>
                      <a:pt x="383301" y="504190"/>
                      <a:pt x="396001" y="520700"/>
                      <a:pt x="393461" y="528320"/>
                    </a:cubicBezTo>
                    <a:cubicBezTo>
                      <a:pt x="387111" y="543560"/>
                      <a:pt x="299481" y="562610"/>
                      <a:pt x="282971" y="553720"/>
                    </a:cubicBezTo>
                    <a:cubicBezTo>
                      <a:pt x="274081" y="547370"/>
                      <a:pt x="270271" y="529590"/>
                      <a:pt x="274081" y="520700"/>
                    </a:cubicBezTo>
                    <a:cubicBezTo>
                      <a:pt x="279161" y="510540"/>
                      <a:pt x="300751" y="501650"/>
                      <a:pt x="313451" y="496570"/>
                    </a:cubicBezTo>
                    <a:cubicBezTo>
                      <a:pt x="324881" y="494030"/>
                      <a:pt x="337581" y="488950"/>
                      <a:pt x="343931" y="494030"/>
                    </a:cubicBezTo>
                    <a:cubicBezTo>
                      <a:pt x="351551" y="499110"/>
                      <a:pt x="356631" y="516890"/>
                      <a:pt x="351551" y="527050"/>
                    </a:cubicBezTo>
                    <a:cubicBezTo>
                      <a:pt x="340121" y="547370"/>
                      <a:pt x="244871" y="572770"/>
                      <a:pt x="219471" y="568960"/>
                    </a:cubicBezTo>
                    <a:cubicBezTo>
                      <a:pt x="208041" y="566420"/>
                      <a:pt x="199151" y="558800"/>
                      <a:pt x="196611" y="551180"/>
                    </a:cubicBezTo>
                    <a:cubicBezTo>
                      <a:pt x="194071" y="543560"/>
                      <a:pt x="196611" y="533400"/>
                      <a:pt x="205501" y="523240"/>
                    </a:cubicBezTo>
                    <a:cubicBezTo>
                      <a:pt x="234711" y="492760"/>
                      <a:pt x="393461" y="461010"/>
                      <a:pt x="477281" y="417830"/>
                    </a:cubicBezTo>
                    <a:cubicBezTo>
                      <a:pt x="558561" y="377190"/>
                      <a:pt x="665241" y="274320"/>
                      <a:pt x="703341" y="273050"/>
                    </a:cubicBezTo>
                    <a:cubicBezTo>
                      <a:pt x="716041" y="273050"/>
                      <a:pt x="723661" y="279400"/>
                      <a:pt x="728741" y="287020"/>
                    </a:cubicBezTo>
                    <a:cubicBezTo>
                      <a:pt x="732551" y="293370"/>
                      <a:pt x="735091" y="303530"/>
                      <a:pt x="730011" y="314960"/>
                    </a:cubicBezTo>
                    <a:cubicBezTo>
                      <a:pt x="716041" y="346710"/>
                      <a:pt x="605551" y="448310"/>
                      <a:pt x="572531" y="458470"/>
                    </a:cubicBezTo>
                    <a:cubicBezTo>
                      <a:pt x="559831" y="462280"/>
                      <a:pt x="549671" y="459740"/>
                      <a:pt x="543321" y="454660"/>
                    </a:cubicBezTo>
                    <a:cubicBezTo>
                      <a:pt x="538241" y="448310"/>
                      <a:pt x="535701" y="434340"/>
                      <a:pt x="540781" y="420370"/>
                    </a:cubicBezTo>
                    <a:cubicBezTo>
                      <a:pt x="553481" y="387350"/>
                      <a:pt x="648731" y="313690"/>
                      <a:pt x="691911" y="283210"/>
                    </a:cubicBezTo>
                    <a:cubicBezTo>
                      <a:pt x="719851" y="264160"/>
                      <a:pt x="747791" y="243840"/>
                      <a:pt x="766841" y="243840"/>
                    </a:cubicBezTo>
                    <a:cubicBezTo>
                      <a:pt x="779541" y="242570"/>
                      <a:pt x="792241" y="248920"/>
                      <a:pt x="797321" y="256540"/>
                    </a:cubicBezTo>
                    <a:cubicBezTo>
                      <a:pt x="802401" y="264160"/>
                      <a:pt x="799861" y="278130"/>
                      <a:pt x="794781" y="289560"/>
                    </a:cubicBezTo>
                    <a:cubicBezTo>
                      <a:pt x="784621" y="308610"/>
                      <a:pt x="755411" y="334010"/>
                      <a:pt x="731281" y="353060"/>
                    </a:cubicBezTo>
                    <a:cubicBezTo>
                      <a:pt x="705881" y="373380"/>
                      <a:pt x="677941" y="391160"/>
                      <a:pt x="647461" y="408940"/>
                    </a:cubicBezTo>
                    <a:cubicBezTo>
                      <a:pt x="614441" y="426720"/>
                      <a:pt x="539511" y="463550"/>
                      <a:pt x="536971" y="459740"/>
                    </a:cubicBezTo>
                    <a:cubicBezTo>
                      <a:pt x="535701" y="457200"/>
                      <a:pt x="561101" y="436880"/>
                      <a:pt x="561101" y="436880"/>
                    </a:cubicBezTo>
                    <a:cubicBezTo>
                      <a:pt x="561101" y="436880"/>
                      <a:pt x="549671" y="457200"/>
                      <a:pt x="542051" y="458470"/>
                    </a:cubicBezTo>
                    <a:cubicBezTo>
                      <a:pt x="533161" y="459740"/>
                      <a:pt x="514111" y="450850"/>
                      <a:pt x="511571" y="443230"/>
                    </a:cubicBezTo>
                    <a:cubicBezTo>
                      <a:pt x="509031" y="433070"/>
                      <a:pt x="521731" y="414020"/>
                      <a:pt x="538241" y="397510"/>
                    </a:cubicBezTo>
                    <a:cubicBezTo>
                      <a:pt x="572531" y="361950"/>
                      <a:pt x="714771" y="278130"/>
                      <a:pt x="750331" y="274320"/>
                    </a:cubicBezTo>
                    <a:cubicBezTo>
                      <a:pt x="761761" y="271780"/>
                      <a:pt x="768111" y="274320"/>
                      <a:pt x="773191" y="279400"/>
                    </a:cubicBezTo>
                    <a:cubicBezTo>
                      <a:pt x="778271" y="285750"/>
                      <a:pt x="784621" y="298450"/>
                      <a:pt x="779541" y="308610"/>
                    </a:cubicBezTo>
                    <a:cubicBezTo>
                      <a:pt x="765571" y="335280"/>
                      <a:pt x="611901" y="394970"/>
                      <a:pt x="571261" y="398780"/>
                    </a:cubicBezTo>
                    <a:cubicBezTo>
                      <a:pt x="554751" y="400050"/>
                      <a:pt x="543321" y="397510"/>
                      <a:pt x="535701" y="389890"/>
                    </a:cubicBezTo>
                    <a:cubicBezTo>
                      <a:pt x="528081" y="383540"/>
                      <a:pt x="521731" y="367030"/>
                      <a:pt x="525541" y="355600"/>
                    </a:cubicBezTo>
                    <a:cubicBezTo>
                      <a:pt x="531891" y="336550"/>
                      <a:pt x="571261" y="316230"/>
                      <a:pt x="601741" y="297180"/>
                    </a:cubicBezTo>
                    <a:cubicBezTo>
                      <a:pt x="644921" y="270510"/>
                      <a:pt x="731281" y="218440"/>
                      <a:pt x="764301" y="214630"/>
                    </a:cubicBezTo>
                    <a:cubicBezTo>
                      <a:pt x="777001" y="212090"/>
                      <a:pt x="785891" y="214630"/>
                      <a:pt x="792241" y="220980"/>
                    </a:cubicBezTo>
                    <a:cubicBezTo>
                      <a:pt x="797321" y="226060"/>
                      <a:pt x="801131" y="240030"/>
                      <a:pt x="796051" y="248920"/>
                    </a:cubicBezTo>
                    <a:cubicBezTo>
                      <a:pt x="780811" y="274320"/>
                      <a:pt x="639841" y="321310"/>
                      <a:pt x="600471" y="327660"/>
                    </a:cubicBezTo>
                    <a:cubicBezTo>
                      <a:pt x="585231" y="330200"/>
                      <a:pt x="576341" y="322580"/>
                      <a:pt x="566181" y="326390"/>
                    </a:cubicBezTo>
                    <a:cubicBezTo>
                      <a:pt x="557291" y="328930"/>
                      <a:pt x="549671" y="341630"/>
                      <a:pt x="542051" y="341630"/>
                    </a:cubicBezTo>
                    <a:cubicBezTo>
                      <a:pt x="534431" y="341630"/>
                      <a:pt x="520461" y="332740"/>
                      <a:pt x="517921" y="325120"/>
                    </a:cubicBezTo>
                    <a:cubicBezTo>
                      <a:pt x="516651" y="314960"/>
                      <a:pt x="526811" y="295910"/>
                      <a:pt x="535701" y="287020"/>
                    </a:cubicBezTo>
                    <a:cubicBezTo>
                      <a:pt x="543321" y="278130"/>
                      <a:pt x="550941" y="276860"/>
                      <a:pt x="566181" y="269240"/>
                    </a:cubicBezTo>
                    <a:cubicBezTo>
                      <a:pt x="605551" y="248920"/>
                      <a:pt x="742711" y="177800"/>
                      <a:pt x="777001" y="176530"/>
                    </a:cubicBezTo>
                    <a:cubicBezTo>
                      <a:pt x="788431" y="176530"/>
                      <a:pt x="794781" y="179070"/>
                      <a:pt x="799861" y="185420"/>
                    </a:cubicBezTo>
                    <a:cubicBezTo>
                      <a:pt x="803671" y="190500"/>
                      <a:pt x="808751" y="204470"/>
                      <a:pt x="802401" y="213360"/>
                    </a:cubicBezTo>
                    <a:cubicBezTo>
                      <a:pt x="785891" y="241300"/>
                      <a:pt x="618251" y="290830"/>
                      <a:pt x="577611" y="302260"/>
                    </a:cubicBezTo>
                    <a:cubicBezTo>
                      <a:pt x="563641" y="307340"/>
                      <a:pt x="557291" y="311150"/>
                      <a:pt x="547131" y="308610"/>
                    </a:cubicBezTo>
                    <a:cubicBezTo>
                      <a:pt x="536971" y="304800"/>
                      <a:pt x="519191" y="292100"/>
                      <a:pt x="519191" y="281940"/>
                    </a:cubicBezTo>
                    <a:cubicBezTo>
                      <a:pt x="519191" y="267970"/>
                      <a:pt x="539511" y="251460"/>
                      <a:pt x="561101" y="236220"/>
                    </a:cubicBezTo>
                    <a:cubicBezTo>
                      <a:pt x="601741" y="205740"/>
                      <a:pt x="727471" y="143510"/>
                      <a:pt x="764301" y="143510"/>
                    </a:cubicBezTo>
                    <a:cubicBezTo>
                      <a:pt x="777001" y="143510"/>
                      <a:pt x="785891" y="147320"/>
                      <a:pt x="790971" y="153670"/>
                    </a:cubicBezTo>
                    <a:cubicBezTo>
                      <a:pt x="794781" y="161290"/>
                      <a:pt x="796051" y="173990"/>
                      <a:pt x="789701" y="182880"/>
                    </a:cubicBezTo>
                    <a:cubicBezTo>
                      <a:pt x="774461" y="204470"/>
                      <a:pt x="680481" y="231140"/>
                      <a:pt x="643651" y="240030"/>
                    </a:cubicBezTo>
                    <a:cubicBezTo>
                      <a:pt x="622061" y="245110"/>
                      <a:pt x="600471" y="252730"/>
                      <a:pt x="590311" y="245110"/>
                    </a:cubicBezTo>
                    <a:cubicBezTo>
                      <a:pt x="580151" y="238760"/>
                      <a:pt x="573801" y="215900"/>
                      <a:pt x="577611" y="204470"/>
                    </a:cubicBezTo>
                    <a:cubicBezTo>
                      <a:pt x="582691" y="190500"/>
                      <a:pt x="605551" y="182880"/>
                      <a:pt x="628411" y="171450"/>
                    </a:cubicBezTo>
                    <a:cubicBezTo>
                      <a:pt x="663971" y="151130"/>
                      <a:pt x="750331" y="102870"/>
                      <a:pt x="778271" y="101600"/>
                    </a:cubicBezTo>
                    <a:cubicBezTo>
                      <a:pt x="788431" y="101600"/>
                      <a:pt x="796051" y="105410"/>
                      <a:pt x="799861" y="110490"/>
                    </a:cubicBezTo>
                    <a:cubicBezTo>
                      <a:pt x="804941" y="115570"/>
                      <a:pt x="807481" y="125730"/>
                      <a:pt x="806211" y="133350"/>
                    </a:cubicBezTo>
                    <a:cubicBezTo>
                      <a:pt x="804941" y="139700"/>
                      <a:pt x="799861" y="144780"/>
                      <a:pt x="790971" y="151130"/>
                    </a:cubicBezTo>
                    <a:cubicBezTo>
                      <a:pt x="764301" y="167640"/>
                      <a:pt x="619521" y="210820"/>
                      <a:pt x="614441" y="204470"/>
                    </a:cubicBezTo>
                    <a:cubicBezTo>
                      <a:pt x="613171" y="201930"/>
                      <a:pt x="634761" y="186690"/>
                      <a:pt x="633491" y="185420"/>
                    </a:cubicBezTo>
                    <a:cubicBezTo>
                      <a:pt x="633491" y="184150"/>
                      <a:pt x="608091" y="204470"/>
                      <a:pt x="600471" y="201930"/>
                    </a:cubicBezTo>
                    <a:cubicBezTo>
                      <a:pt x="592851" y="199390"/>
                      <a:pt x="582691" y="181610"/>
                      <a:pt x="585231" y="172720"/>
                    </a:cubicBezTo>
                    <a:cubicBezTo>
                      <a:pt x="587771" y="160020"/>
                      <a:pt x="608091" y="148590"/>
                      <a:pt x="627141" y="137160"/>
                    </a:cubicBezTo>
                    <a:cubicBezTo>
                      <a:pt x="660161" y="116840"/>
                      <a:pt x="740171" y="85090"/>
                      <a:pt x="770651" y="77470"/>
                    </a:cubicBezTo>
                    <a:cubicBezTo>
                      <a:pt x="783351" y="74930"/>
                      <a:pt x="792241" y="72390"/>
                      <a:pt x="799861" y="74930"/>
                    </a:cubicBezTo>
                    <a:cubicBezTo>
                      <a:pt x="808751" y="78740"/>
                      <a:pt x="822721" y="91440"/>
                      <a:pt x="822721" y="101600"/>
                    </a:cubicBezTo>
                    <a:cubicBezTo>
                      <a:pt x="821451" y="115570"/>
                      <a:pt x="794781" y="134620"/>
                      <a:pt x="773191" y="148590"/>
                    </a:cubicBezTo>
                    <a:cubicBezTo>
                      <a:pt x="743981" y="168910"/>
                      <a:pt x="690641" y="193040"/>
                      <a:pt x="655081" y="199390"/>
                    </a:cubicBezTo>
                    <a:cubicBezTo>
                      <a:pt x="629681" y="204470"/>
                      <a:pt x="596661" y="205740"/>
                      <a:pt x="586501" y="196850"/>
                    </a:cubicBezTo>
                    <a:cubicBezTo>
                      <a:pt x="581421" y="190500"/>
                      <a:pt x="581421" y="175260"/>
                      <a:pt x="586501" y="167640"/>
                    </a:cubicBezTo>
                    <a:cubicBezTo>
                      <a:pt x="590311" y="157480"/>
                      <a:pt x="603011" y="153670"/>
                      <a:pt x="619521" y="144780"/>
                    </a:cubicBezTo>
                    <a:cubicBezTo>
                      <a:pt x="655081" y="125730"/>
                      <a:pt x="764301" y="74930"/>
                      <a:pt x="801131" y="71120"/>
                    </a:cubicBezTo>
                    <a:cubicBezTo>
                      <a:pt x="816371" y="71120"/>
                      <a:pt x="834151" y="80010"/>
                      <a:pt x="834151" y="80010"/>
                    </a:cubicBezTo>
                    <a:cubicBezTo>
                      <a:pt x="835421" y="78740"/>
                      <a:pt x="811291" y="69850"/>
                      <a:pt x="810021" y="69850"/>
                    </a:cubicBezTo>
                    <a:cubicBezTo>
                      <a:pt x="810021" y="69850"/>
                      <a:pt x="832881" y="76200"/>
                      <a:pt x="836691" y="82550"/>
                    </a:cubicBezTo>
                    <a:cubicBezTo>
                      <a:pt x="840501" y="88900"/>
                      <a:pt x="841771" y="99060"/>
                      <a:pt x="836691" y="105410"/>
                    </a:cubicBezTo>
                    <a:cubicBezTo>
                      <a:pt x="826531" y="123190"/>
                      <a:pt x="761761" y="142240"/>
                      <a:pt x="726201" y="149860"/>
                    </a:cubicBezTo>
                    <a:cubicBezTo>
                      <a:pt x="695721" y="157480"/>
                      <a:pt x="652541" y="167640"/>
                      <a:pt x="639841" y="157480"/>
                    </a:cubicBezTo>
                    <a:cubicBezTo>
                      <a:pt x="630951" y="151130"/>
                      <a:pt x="628411" y="132080"/>
                      <a:pt x="634761" y="119380"/>
                    </a:cubicBezTo>
                    <a:cubicBezTo>
                      <a:pt x="644921" y="97790"/>
                      <a:pt x="716041" y="69850"/>
                      <a:pt x="745251" y="58420"/>
                    </a:cubicBezTo>
                    <a:cubicBezTo>
                      <a:pt x="761761" y="50800"/>
                      <a:pt x="778271" y="41910"/>
                      <a:pt x="787161" y="45720"/>
                    </a:cubicBezTo>
                    <a:cubicBezTo>
                      <a:pt x="796051" y="50800"/>
                      <a:pt x="804941" y="72390"/>
                      <a:pt x="799861" y="81280"/>
                    </a:cubicBezTo>
                    <a:cubicBezTo>
                      <a:pt x="790971" y="99060"/>
                      <a:pt x="708421" y="118110"/>
                      <a:pt x="685561" y="115570"/>
                    </a:cubicBezTo>
                    <a:cubicBezTo>
                      <a:pt x="674131" y="114300"/>
                      <a:pt x="667781" y="109220"/>
                      <a:pt x="662701" y="102870"/>
                    </a:cubicBezTo>
                    <a:cubicBezTo>
                      <a:pt x="658891" y="95250"/>
                      <a:pt x="656351" y="85090"/>
                      <a:pt x="658891" y="74930"/>
                    </a:cubicBezTo>
                    <a:cubicBezTo>
                      <a:pt x="662701" y="60960"/>
                      <a:pt x="691911" y="27940"/>
                      <a:pt x="699531" y="30480"/>
                    </a:cubicBezTo>
                    <a:cubicBezTo>
                      <a:pt x="703341" y="31750"/>
                      <a:pt x="708421" y="48260"/>
                      <a:pt x="704611" y="55880"/>
                    </a:cubicBezTo>
                    <a:cubicBezTo>
                      <a:pt x="699531" y="67310"/>
                      <a:pt x="660161" y="78740"/>
                      <a:pt x="644921" y="78740"/>
                    </a:cubicBezTo>
                    <a:cubicBezTo>
                      <a:pt x="636031" y="80010"/>
                      <a:pt x="627141" y="78740"/>
                      <a:pt x="622061" y="72390"/>
                    </a:cubicBezTo>
                    <a:cubicBezTo>
                      <a:pt x="616981" y="66040"/>
                      <a:pt x="616981" y="44450"/>
                      <a:pt x="623331" y="34290"/>
                    </a:cubicBezTo>
                    <a:cubicBezTo>
                      <a:pt x="634761" y="19050"/>
                      <a:pt x="689371" y="1270"/>
                      <a:pt x="707151" y="5080"/>
                    </a:cubicBezTo>
                    <a:cubicBezTo>
                      <a:pt x="717311" y="7620"/>
                      <a:pt x="724931" y="19050"/>
                      <a:pt x="726201" y="26670"/>
                    </a:cubicBezTo>
                    <a:cubicBezTo>
                      <a:pt x="728741" y="34290"/>
                      <a:pt x="724931" y="44450"/>
                      <a:pt x="718581" y="49530"/>
                    </a:cubicBezTo>
                    <a:cubicBezTo>
                      <a:pt x="710961" y="54610"/>
                      <a:pt x="686831" y="44450"/>
                      <a:pt x="675401" y="49530"/>
                    </a:cubicBezTo>
                    <a:cubicBezTo>
                      <a:pt x="665241" y="54610"/>
                      <a:pt x="661431" y="76200"/>
                      <a:pt x="653811" y="78740"/>
                    </a:cubicBezTo>
                    <a:cubicBezTo>
                      <a:pt x="647461" y="80010"/>
                      <a:pt x="634761" y="76200"/>
                      <a:pt x="630951" y="71120"/>
                    </a:cubicBezTo>
                    <a:cubicBezTo>
                      <a:pt x="627141" y="63500"/>
                      <a:pt x="627141" y="40640"/>
                      <a:pt x="634761" y="33020"/>
                    </a:cubicBezTo>
                    <a:cubicBezTo>
                      <a:pt x="646191" y="21590"/>
                      <a:pt x="699531" y="19050"/>
                      <a:pt x="702071" y="24130"/>
                    </a:cubicBezTo>
                    <a:cubicBezTo>
                      <a:pt x="703341" y="27940"/>
                      <a:pt x="677941" y="43180"/>
                      <a:pt x="677941" y="44450"/>
                    </a:cubicBezTo>
                    <a:cubicBezTo>
                      <a:pt x="679211" y="45720"/>
                      <a:pt x="703341" y="22860"/>
                      <a:pt x="712231" y="25400"/>
                    </a:cubicBezTo>
                    <a:cubicBezTo>
                      <a:pt x="719851" y="27940"/>
                      <a:pt x="728741" y="46990"/>
                      <a:pt x="728741" y="54610"/>
                    </a:cubicBezTo>
                    <a:cubicBezTo>
                      <a:pt x="727471" y="60960"/>
                      <a:pt x="722391" y="68580"/>
                      <a:pt x="717311" y="71120"/>
                    </a:cubicBezTo>
                    <a:cubicBezTo>
                      <a:pt x="710961" y="74930"/>
                      <a:pt x="690641" y="72390"/>
                      <a:pt x="690641" y="72390"/>
                    </a:cubicBezTo>
                    <a:cubicBezTo>
                      <a:pt x="690641" y="72390"/>
                      <a:pt x="749061" y="59690"/>
                      <a:pt x="765571" y="66040"/>
                    </a:cubicBezTo>
                    <a:cubicBezTo>
                      <a:pt x="777001" y="71120"/>
                      <a:pt x="787161" y="82550"/>
                      <a:pt x="788431" y="91440"/>
                    </a:cubicBezTo>
                    <a:cubicBezTo>
                      <a:pt x="788431" y="99060"/>
                      <a:pt x="783351" y="105410"/>
                      <a:pt x="777001" y="113030"/>
                    </a:cubicBezTo>
                    <a:cubicBezTo>
                      <a:pt x="765571" y="123190"/>
                      <a:pt x="716041" y="139700"/>
                      <a:pt x="717311" y="140970"/>
                    </a:cubicBezTo>
                    <a:cubicBezTo>
                      <a:pt x="718581" y="142240"/>
                      <a:pt x="783351" y="111760"/>
                      <a:pt x="803671" y="115570"/>
                    </a:cubicBezTo>
                    <a:cubicBezTo>
                      <a:pt x="815101" y="118110"/>
                      <a:pt x="826531" y="128270"/>
                      <a:pt x="829071" y="137160"/>
                    </a:cubicBezTo>
                    <a:cubicBezTo>
                      <a:pt x="831611" y="143510"/>
                      <a:pt x="829071" y="151130"/>
                      <a:pt x="822721" y="158750"/>
                    </a:cubicBezTo>
                    <a:cubicBezTo>
                      <a:pt x="808751" y="176530"/>
                      <a:pt x="742711" y="226060"/>
                      <a:pt x="730011" y="220980"/>
                    </a:cubicBezTo>
                    <a:cubicBezTo>
                      <a:pt x="723661" y="217170"/>
                      <a:pt x="719851" y="201930"/>
                      <a:pt x="724931" y="193040"/>
                    </a:cubicBezTo>
                    <a:cubicBezTo>
                      <a:pt x="736361" y="172720"/>
                      <a:pt x="832881" y="142240"/>
                      <a:pt x="859551" y="143510"/>
                    </a:cubicBezTo>
                    <a:cubicBezTo>
                      <a:pt x="872251" y="144780"/>
                      <a:pt x="882411" y="149860"/>
                      <a:pt x="886221" y="156210"/>
                    </a:cubicBezTo>
                    <a:cubicBezTo>
                      <a:pt x="890031" y="162560"/>
                      <a:pt x="890031" y="175260"/>
                      <a:pt x="883681" y="185420"/>
                    </a:cubicBezTo>
                    <a:cubicBezTo>
                      <a:pt x="873521" y="204470"/>
                      <a:pt x="804941" y="251460"/>
                      <a:pt x="792241" y="246380"/>
                    </a:cubicBezTo>
                    <a:cubicBezTo>
                      <a:pt x="784621" y="242570"/>
                      <a:pt x="779541" y="224790"/>
                      <a:pt x="784621" y="214630"/>
                    </a:cubicBezTo>
                    <a:cubicBezTo>
                      <a:pt x="793511" y="195580"/>
                      <a:pt x="860821" y="162560"/>
                      <a:pt x="883681" y="163830"/>
                    </a:cubicBezTo>
                    <a:cubicBezTo>
                      <a:pt x="896381" y="165100"/>
                      <a:pt x="912891" y="176530"/>
                      <a:pt x="914161" y="186690"/>
                    </a:cubicBezTo>
                    <a:cubicBezTo>
                      <a:pt x="915431" y="209550"/>
                      <a:pt x="826531" y="288290"/>
                      <a:pt x="801131" y="294640"/>
                    </a:cubicBezTo>
                    <a:cubicBezTo>
                      <a:pt x="789701" y="297180"/>
                      <a:pt x="780811" y="293370"/>
                      <a:pt x="774461" y="287020"/>
                    </a:cubicBezTo>
                    <a:cubicBezTo>
                      <a:pt x="768111" y="281940"/>
                      <a:pt x="761761" y="269240"/>
                      <a:pt x="763031" y="260350"/>
                    </a:cubicBezTo>
                    <a:cubicBezTo>
                      <a:pt x="763031" y="251460"/>
                      <a:pt x="769381" y="243840"/>
                      <a:pt x="778271" y="236220"/>
                    </a:cubicBezTo>
                    <a:cubicBezTo>
                      <a:pt x="790971" y="224790"/>
                      <a:pt x="818911" y="207010"/>
                      <a:pt x="837961" y="204470"/>
                    </a:cubicBezTo>
                    <a:cubicBezTo>
                      <a:pt x="854471" y="203200"/>
                      <a:pt x="882411" y="207010"/>
                      <a:pt x="886221" y="217170"/>
                    </a:cubicBezTo>
                    <a:cubicBezTo>
                      <a:pt x="891301" y="228600"/>
                      <a:pt x="876061" y="255270"/>
                      <a:pt x="860821" y="271780"/>
                    </a:cubicBezTo>
                    <a:cubicBezTo>
                      <a:pt x="839231" y="295910"/>
                      <a:pt x="788431" y="326390"/>
                      <a:pt x="759221" y="339090"/>
                    </a:cubicBezTo>
                    <a:cubicBezTo>
                      <a:pt x="737631" y="349250"/>
                      <a:pt x="713501" y="356870"/>
                      <a:pt x="700801" y="353060"/>
                    </a:cubicBezTo>
                    <a:cubicBezTo>
                      <a:pt x="693181" y="351790"/>
                      <a:pt x="686831" y="342900"/>
                      <a:pt x="684291" y="336550"/>
                    </a:cubicBezTo>
                    <a:cubicBezTo>
                      <a:pt x="683021" y="330200"/>
                      <a:pt x="683021" y="320040"/>
                      <a:pt x="689371" y="313690"/>
                    </a:cubicBezTo>
                    <a:cubicBezTo>
                      <a:pt x="704611" y="295910"/>
                      <a:pt x="790971" y="262890"/>
                      <a:pt x="815101" y="266700"/>
                    </a:cubicBezTo>
                    <a:cubicBezTo>
                      <a:pt x="825261" y="267970"/>
                      <a:pt x="832881" y="275590"/>
                      <a:pt x="836691" y="283210"/>
                    </a:cubicBezTo>
                    <a:cubicBezTo>
                      <a:pt x="839231" y="290830"/>
                      <a:pt x="837961" y="303530"/>
                      <a:pt x="831611" y="312420"/>
                    </a:cubicBezTo>
                    <a:cubicBezTo>
                      <a:pt x="823991" y="327660"/>
                      <a:pt x="802401" y="342900"/>
                      <a:pt x="779541" y="358140"/>
                    </a:cubicBezTo>
                    <a:cubicBezTo>
                      <a:pt x="746521" y="381000"/>
                      <a:pt x="680481" y="421640"/>
                      <a:pt x="651271" y="425450"/>
                    </a:cubicBezTo>
                    <a:cubicBezTo>
                      <a:pt x="637301" y="426720"/>
                      <a:pt x="618251" y="416560"/>
                      <a:pt x="618251" y="417830"/>
                    </a:cubicBezTo>
                    <a:cubicBezTo>
                      <a:pt x="618251" y="417830"/>
                      <a:pt x="643651" y="426720"/>
                      <a:pt x="643651" y="426720"/>
                    </a:cubicBezTo>
                    <a:cubicBezTo>
                      <a:pt x="643651" y="426720"/>
                      <a:pt x="622061" y="422910"/>
                      <a:pt x="616981" y="416560"/>
                    </a:cubicBezTo>
                    <a:cubicBezTo>
                      <a:pt x="611901" y="410210"/>
                      <a:pt x="610631" y="397510"/>
                      <a:pt x="616981" y="387350"/>
                    </a:cubicBezTo>
                    <a:cubicBezTo>
                      <a:pt x="632221" y="361950"/>
                      <a:pt x="752871" y="311150"/>
                      <a:pt x="785891" y="309880"/>
                    </a:cubicBezTo>
                    <a:cubicBezTo>
                      <a:pt x="799861" y="308610"/>
                      <a:pt x="811291" y="312420"/>
                      <a:pt x="816371" y="320040"/>
                    </a:cubicBezTo>
                    <a:cubicBezTo>
                      <a:pt x="820181" y="327660"/>
                      <a:pt x="820181" y="340360"/>
                      <a:pt x="812561" y="353060"/>
                    </a:cubicBezTo>
                    <a:cubicBezTo>
                      <a:pt x="789701" y="388620"/>
                      <a:pt x="625871" y="485140"/>
                      <a:pt x="587771" y="486410"/>
                    </a:cubicBezTo>
                    <a:cubicBezTo>
                      <a:pt x="573801" y="487680"/>
                      <a:pt x="564911" y="482600"/>
                      <a:pt x="561101" y="474980"/>
                    </a:cubicBezTo>
                    <a:cubicBezTo>
                      <a:pt x="556021" y="468630"/>
                      <a:pt x="554751" y="455930"/>
                      <a:pt x="562371" y="447040"/>
                    </a:cubicBezTo>
                    <a:cubicBezTo>
                      <a:pt x="577611" y="425450"/>
                      <a:pt x="689371" y="391160"/>
                      <a:pt x="717311" y="396240"/>
                    </a:cubicBezTo>
                    <a:cubicBezTo>
                      <a:pt x="728741" y="398780"/>
                      <a:pt x="736361" y="406400"/>
                      <a:pt x="740171" y="414020"/>
                    </a:cubicBezTo>
                    <a:cubicBezTo>
                      <a:pt x="742711" y="420370"/>
                      <a:pt x="742711" y="429260"/>
                      <a:pt x="736361" y="436880"/>
                    </a:cubicBezTo>
                    <a:cubicBezTo>
                      <a:pt x="717311" y="459740"/>
                      <a:pt x="580151" y="510540"/>
                      <a:pt x="550941" y="506730"/>
                    </a:cubicBezTo>
                    <a:cubicBezTo>
                      <a:pt x="539511" y="506730"/>
                      <a:pt x="533161" y="501650"/>
                      <a:pt x="530621" y="495300"/>
                    </a:cubicBezTo>
                    <a:cubicBezTo>
                      <a:pt x="526811" y="488950"/>
                      <a:pt x="524271" y="478790"/>
                      <a:pt x="528081" y="471170"/>
                    </a:cubicBezTo>
                    <a:cubicBezTo>
                      <a:pt x="535701" y="458470"/>
                      <a:pt x="564911" y="444500"/>
                      <a:pt x="586501" y="435610"/>
                    </a:cubicBezTo>
                    <a:cubicBezTo>
                      <a:pt x="609361" y="426720"/>
                      <a:pt x="644921" y="415290"/>
                      <a:pt x="660161" y="420370"/>
                    </a:cubicBezTo>
                    <a:cubicBezTo>
                      <a:pt x="667781" y="422910"/>
                      <a:pt x="672861" y="431800"/>
                      <a:pt x="674131" y="438150"/>
                    </a:cubicBezTo>
                    <a:cubicBezTo>
                      <a:pt x="675401" y="445770"/>
                      <a:pt x="675401" y="453390"/>
                      <a:pt x="667781" y="461010"/>
                    </a:cubicBezTo>
                    <a:cubicBezTo>
                      <a:pt x="646191" y="483870"/>
                      <a:pt x="511571" y="541020"/>
                      <a:pt x="479821" y="535940"/>
                    </a:cubicBezTo>
                    <a:cubicBezTo>
                      <a:pt x="467121" y="534670"/>
                      <a:pt x="459501" y="527050"/>
                      <a:pt x="456961" y="519430"/>
                    </a:cubicBezTo>
                    <a:cubicBezTo>
                      <a:pt x="454421" y="511810"/>
                      <a:pt x="456961" y="500380"/>
                      <a:pt x="464581" y="491490"/>
                    </a:cubicBezTo>
                    <a:cubicBezTo>
                      <a:pt x="481091" y="471170"/>
                      <a:pt x="563641" y="429260"/>
                      <a:pt x="589041" y="430530"/>
                    </a:cubicBezTo>
                    <a:cubicBezTo>
                      <a:pt x="600471" y="430530"/>
                      <a:pt x="611901" y="438150"/>
                      <a:pt x="614441" y="445770"/>
                    </a:cubicBezTo>
                    <a:cubicBezTo>
                      <a:pt x="616981" y="453390"/>
                      <a:pt x="614441" y="467360"/>
                      <a:pt x="604281" y="477520"/>
                    </a:cubicBezTo>
                    <a:cubicBezTo>
                      <a:pt x="578881" y="502920"/>
                      <a:pt x="436641" y="552450"/>
                      <a:pt x="404891" y="546100"/>
                    </a:cubicBezTo>
                    <a:cubicBezTo>
                      <a:pt x="393461" y="543560"/>
                      <a:pt x="385841" y="534670"/>
                      <a:pt x="383301" y="527050"/>
                    </a:cubicBezTo>
                    <a:cubicBezTo>
                      <a:pt x="380761" y="520700"/>
                      <a:pt x="382031" y="513080"/>
                      <a:pt x="389651" y="504190"/>
                    </a:cubicBezTo>
                    <a:cubicBezTo>
                      <a:pt x="406161" y="482600"/>
                      <a:pt x="511571" y="427990"/>
                      <a:pt x="540781" y="427990"/>
                    </a:cubicBezTo>
                    <a:cubicBezTo>
                      <a:pt x="553481" y="427990"/>
                      <a:pt x="563641" y="434340"/>
                      <a:pt x="566181" y="440690"/>
                    </a:cubicBezTo>
                    <a:cubicBezTo>
                      <a:pt x="569991" y="448310"/>
                      <a:pt x="568721" y="463550"/>
                      <a:pt x="558561" y="473710"/>
                    </a:cubicBezTo>
                    <a:cubicBezTo>
                      <a:pt x="535701" y="500380"/>
                      <a:pt x="361711" y="551180"/>
                      <a:pt x="360441" y="548640"/>
                    </a:cubicBezTo>
                    <a:cubicBezTo>
                      <a:pt x="360441" y="548640"/>
                      <a:pt x="384571" y="537210"/>
                      <a:pt x="384571" y="535940"/>
                    </a:cubicBezTo>
                    <a:cubicBezTo>
                      <a:pt x="384571" y="534670"/>
                      <a:pt x="359171" y="549910"/>
                      <a:pt x="352821" y="547370"/>
                    </a:cubicBezTo>
                    <a:cubicBezTo>
                      <a:pt x="345201" y="543560"/>
                      <a:pt x="336311" y="523240"/>
                      <a:pt x="340121" y="510540"/>
                    </a:cubicBezTo>
                    <a:cubicBezTo>
                      <a:pt x="346471" y="490220"/>
                      <a:pt x="398541" y="467360"/>
                      <a:pt x="429021" y="449580"/>
                    </a:cubicBezTo>
                    <a:cubicBezTo>
                      <a:pt x="458231" y="433070"/>
                      <a:pt x="496331" y="412750"/>
                      <a:pt x="520461" y="410210"/>
                    </a:cubicBezTo>
                    <a:cubicBezTo>
                      <a:pt x="535701" y="408940"/>
                      <a:pt x="552211" y="412750"/>
                      <a:pt x="557291" y="419100"/>
                    </a:cubicBezTo>
                    <a:cubicBezTo>
                      <a:pt x="562371" y="424180"/>
                      <a:pt x="561101" y="436880"/>
                      <a:pt x="558561" y="443230"/>
                    </a:cubicBezTo>
                    <a:cubicBezTo>
                      <a:pt x="554751" y="448310"/>
                      <a:pt x="545861" y="455930"/>
                      <a:pt x="539511" y="455930"/>
                    </a:cubicBezTo>
                    <a:cubicBezTo>
                      <a:pt x="531891" y="457200"/>
                      <a:pt x="514111" y="443230"/>
                      <a:pt x="512841" y="443230"/>
                    </a:cubicBezTo>
                    <a:cubicBezTo>
                      <a:pt x="512841" y="444500"/>
                      <a:pt x="529351" y="450850"/>
                      <a:pt x="528081" y="455930"/>
                    </a:cubicBezTo>
                    <a:cubicBezTo>
                      <a:pt x="526811" y="471170"/>
                      <a:pt x="407431" y="513080"/>
                      <a:pt x="368061" y="523240"/>
                    </a:cubicBezTo>
                    <a:cubicBezTo>
                      <a:pt x="346471" y="529590"/>
                      <a:pt x="326151" y="534670"/>
                      <a:pt x="314721" y="529590"/>
                    </a:cubicBezTo>
                    <a:cubicBezTo>
                      <a:pt x="308371" y="525780"/>
                      <a:pt x="303291" y="516890"/>
                      <a:pt x="303291" y="509270"/>
                    </a:cubicBezTo>
                    <a:cubicBezTo>
                      <a:pt x="303291" y="502920"/>
                      <a:pt x="305831" y="496570"/>
                      <a:pt x="313451" y="487680"/>
                    </a:cubicBezTo>
                    <a:cubicBezTo>
                      <a:pt x="336311" y="464820"/>
                      <a:pt x="456961" y="392430"/>
                      <a:pt x="489981" y="391160"/>
                    </a:cubicBezTo>
                    <a:cubicBezTo>
                      <a:pt x="502681" y="391160"/>
                      <a:pt x="512841" y="397510"/>
                      <a:pt x="516651" y="403860"/>
                    </a:cubicBezTo>
                    <a:cubicBezTo>
                      <a:pt x="520461" y="410210"/>
                      <a:pt x="520461" y="422910"/>
                      <a:pt x="514111" y="433070"/>
                    </a:cubicBezTo>
                    <a:cubicBezTo>
                      <a:pt x="497601" y="457200"/>
                      <a:pt x="390921" y="505460"/>
                      <a:pt x="354091" y="515620"/>
                    </a:cubicBezTo>
                    <a:cubicBezTo>
                      <a:pt x="335041" y="520700"/>
                      <a:pt x="318531" y="523240"/>
                      <a:pt x="309641" y="518160"/>
                    </a:cubicBezTo>
                    <a:cubicBezTo>
                      <a:pt x="303291" y="513080"/>
                      <a:pt x="299481" y="502920"/>
                      <a:pt x="299481" y="496570"/>
                    </a:cubicBezTo>
                    <a:cubicBezTo>
                      <a:pt x="299481" y="488950"/>
                      <a:pt x="303291" y="482600"/>
                      <a:pt x="312181" y="473710"/>
                    </a:cubicBezTo>
                    <a:cubicBezTo>
                      <a:pt x="332501" y="453390"/>
                      <a:pt x="425211" y="389890"/>
                      <a:pt x="454421" y="389890"/>
                    </a:cubicBezTo>
                    <a:cubicBezTo>
                      <a:pt x="467121" y="391160"/>
                      <a:pt x="479821" y="401320"/>
                      <a:pt x="482361" y="408940"/>
                    </a:cubicBezTo>
                    <a:cubicBezTo>
                      <a:pt x="483631" y="417830"/>
                      <a:pt x="477281" y="429260"/>
                      <a:pt x="467121" y="439420"/>
                    </a:cubicBezTo>
                    <a:cubicBezTo>
                      <a:pt x="440451" y="464820"/>
                      <a:pt x="319801" y="519430"/>
                      <a:pt x="285511" y="520700"/>
                    </a:cubicBezTo>
                    <a:cubicBezTo>
                      <a:pt x="272811" y="521970"/>
                      <a:pt x="263921" y="516890"/>
                      <a:pt x="258841" y="510540"/>
                    </a:cubicBezTo>
                    <a:cubicBezTo>
                      <a:pt x="253761" y="505460"/>
                      <a:pt x="252491" y="496570"/>
                      <a:pt x="255031" y="487680"/>
                    </a:cubicBezTo>
                    <a:cubicBezTo>
                      <a:pt x="262651" y="469900"/>
                      <a:pt x="298211" y="447040"/>
                      <a:pt x="329961" y="427990"/>
                    </a:cubicBezTo>
                    <a:cubicBezTo>
                      <a:pt x="375681" y="400050"/>
                      <a:pt x="479821" y="345440"/>
                      <a:pt x="507761" y="349250"/>
                    </a:cubicBezTo>
                    <a:cubicBezTo>
                      <a:pt x="517921" y="350520"/>
                      <a:pt x="523001" y="358140"/>
                      <a:pt x="525541" y="364490"/>
                    </a:cubicBezTo>
                    <a:cubicBezTo>
                      <a:pt x="528081" y="372110"/>
                      <a:pt x="526811" y="382270"/>
                      <a:pt x="519191" y="392430"/>
                    </a:cubicBezTo>
                    <a:cubicBezTo>
                      <a:pt x="498871" y="421640"/>
                      <a:pt x="371871" y="506730"/>
                      <a:pt x="336311" y="508000"/>
                    </a:cubicBezTo>
                    <a:cubicBezTo>
                      <a:pt x="322341" y="509270"/>
                      <a:pt x="309641" y="501650"/>
                      <a:pt x="305831" y="494030"/>
                    </a:cubicBezTo>
                    <a:cubicBezTo>
                      <a:pt x="302021" y="486410"/>
                      <a:pt x="304561" y="476250"/>
                      <a:pt x="312181" y="464820"/>
                    </a:cubicBezTo>
                    <a:cubicBezTo>
                      <a:pt x="337581" y="427990"/>
                      <a:pt x="530621" y="294640"/>
                      <a:pt x="571261" y="293370"/>
                    </a:cubicBezTo>
                    <a:cubicBezTo>
                      <a:pt x="583961" y="293370"/>
                      <a:pt x="592851" y="300990"/>
                      <a:pt x="596661" y="308610"/>
                    </a:cubicBezTo>
                    <a:cubicBezTo>
                      <a:pt x="599201" y="316230"/>
                      <a:pt x="597931" y="327660"/>
                      <a:pt x="591581" y="336550"/>
                    </a:cubicBezTo>
                    <a:cubicBezTo>
                      <a:pt x="580151" y="353060"/>
                      <a:pt x="545861" y="364490"/>
                      <a:pt x="520461" y="384810"/>
                    </a:cubicBezTo>
                    <a:cubicBezTo>
                      <a:pt x="487441" y="411480"/>
                      <a:pt x="441721" y="480060"/>
                      <a:pt x="413781" y="490220"/>
                    </a:cubicBezTo>
                    <a:cubicBezTo>
                      <a:pt x="401081" y="494030"/>
                      <a:pt x="385841" y="492760"/>
                      <a:pt x="380761" y="486410"/>
                    </a:cubicBezTo>
                    <a:cubicBezTo>
                      <a:pt x="374411" y="481330"/>
                      <a:pt x="374411" y="467360"/>
                      <a:pt x="379491" y="453390"/>
                    </a:cubicBezTo>
                    <a:cubicBezTo>
                      <a:pt x="396001" y="414020"/>
                      <a:pt x="529351" y="290830"/>
                      <a:pt x="569991" y="271780"/>
                    </a:cubicBezTo>
                    <a:cubicBezTo>
                      <a:pt x="585231" y="264160"/>
                      <a:pt x="597931" y="261620"/>
                      <a:pt x="604281" y="266700"/>
                    </a:cubicBezTo>
                    <a:cubicBezTo>
                      <a:pt x="613171" y="271780"/>
                      <a:pt x="618251" y="290830"/>
                      <a:pt x="613171" y="307340"/>
                    </a:cubicBezTo>
                    <a:cubicBezTo>
                      <a:pt x="600471" y="346710"/>
                      <a:pt x="478551" y="466090"/>
                      <a:pt x="440451" y="476250"/>
                    </a:cubicBezTo>
                    <a:cubicBezTo>
                      <a:pt x="425211" y="480060"/>
                      <a:pt x="407431" y="474980"/>
                      <a:pt x="403621" y="467360"/>
                    </a:cubicBezTo>
                    <a:cubicBezTo>
                      <a:pt x="398541" y="459740"/>
                      <a:pt x="404891" y="444500"/>
                      <a:pt x="415051" y="429260"/>
                    </a:cubicBezTo>
                    <a:cubicBezTo>
                      <a:pt x="442991" y="389890"/>
                      <a:pt x="592851" y="264160"/>
                      <a:pt x="629681" y="262890"/>
                    </a:cubicBezTo>
                    <a:cubicBezTo>
                      <a:pt x="641111" y="262890"/>
                      <a:pt x="650001" y="271780"/>
                      <a:pt x="652541" y="279400"/>
                    </a:cubicBezTo>
                    <a:cubicBezTo>
                      <a:pt x="656351" y="285750"/>
                      <a:pt x="655081" y="292100"/>
                      <a:pt x="650001" y="303530"/>
                    </a:cubicBezTo>
                    <a:cubicBezTo>
                      <a:pt x="634761" y="337820"/>
                      <a:pt x="511571" y="482600"/>
                      <a:pt x="478551" y="496570"/>
                    </a:cubicBezTo>
                    <a:cubicBezTo>
                      <a:pt x="468391" y="500380"/>
                      <a:pt x="460771" y="499110"/>
                      <a:pt x="455691" y="495300"/>
                    </a:cubicBezTo>
                    <a:cubicBezTo>
                      <a:pt x="449341" y="491490"/>
                      <a:pt x="442991" y="482600"/>
                      <a:pt x="442991" y="474980"/>
                    </a:cubicBezTo>
                    <a:cubicBezTo>
                      <a:pt x="442991" y="462280"/>
                      <a:pt x="455691" y="447040"/>
                      <a:pt x="469661" y="429260"/>
                    </a:cubicBezTo>
                    <a:cubicBezTo>
                      <a:pt x="498871" y="391160"/>
                      <a:pt x="592851" y="280670"/>
                      <a:pt x="627141" y="276860"/>
                    </a:cubicBezTo>
                    <a:cubicBezTo>
                      <a:pt x="641111" y="275590"/>
                      <a:pt x="656351" y="288290"/>
                      <a:pt x="660161" y="297180"/>
                    </a:cubicBezTo>
                    <a:cubicBezTo>
                      <a:pt x="661431" y="303530"/>
                      <a:pt x="658891" y="309880"/>
                      <a:pt x="652541" y="318770"/>
                    </a:cubicBezTo>
                    <a:cubicBezTo>
                      <a:pt x="634761" y="347980"/>
                      <a:pt x="536971" y="453390"/>
                      <a:pt x="500141" y="468630"/>
                    </a:cubicBezTo>
                    <a:cubicBezTo>
                      <a:pt x="482361" y="474980"/>
                      <a:pt x="464581" y="473710"/>
                      <a:pt x="456961" y="467360"/>
                    </a:cubicBezTo>
                    <a:cubicBezTo>
                      <a:pt x="451881" y="463550"/>
                      <a:pt x="451881" y="452120"/>
                      <a:pt x="453151" y="444500"/>
                    </a:cubicBezTo>
                    <a:cubicBezTo>
                      <a:pt x="454421" y="435610"/>
                      <a:pt x="460771" y="429260"/>
                      <a:pt x="469661" y="417830"/>
                    </a:cubicBezTo>
                    <a:cubicBezTo>
                      <a:pt x="489981" y="392430"/>
                      <a:pt x="559831" y="313690"/>
                      <a:pt x="589041" y="304800"/>
                    </a:cubicBezTo>
                    <a:cubicBezTo>
                      <a:pt x="601741" y="300990"/>
                      <a:pt x="616981" y="303530"/>
                      <a:pt x="622061" y="311150"/>
                    </a:cubicBezTo>
                    <a:cubicBezTo>
                      <a:pt x="627141" y="317500"/>
                      <a:pt x="619521" y="344170"/>
                      <a:pt x="619521" y="344170"/>
                    </a:cubicBezTo>
                  </a:path>
                </a:pathLst>
              </a:custGeom>
              <a:solidFill>
                <a:srgbClr val="F1BF46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75" id="75"/>
            <p:cNvGrpSpPr/>
            <p:nvPr/>
          </p:nvGrpSpPr>
          <p:grpSpPr>
            <a:xfrm rot="0">
              <a:off x="2159239" y="15227"/>
              <a:ext cx="1412263" cy="1658972"/>
              <a:chOff x="0" y="0"/>
              <a:chExt cx="1846580" cy="2169160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50800" y="49840"/>
                <a:ext cx="1745176" cy="2070601"/>
              </a:xfrm>
              <a:custGeom>
                <a:avLst/>
                <a:gdLst/>
                <a:ahLst/>
                <a:cxnLst/>
                <a:rect r="r" b="b" t="t" l="l"/>
                <a:pathLst>
                  <a:path h="2070601" w="1745176">
                    <a:moveTo>
                      <a:pt x="0" y="1725620"/>
                    </a:moveTo>
                    <a:cubicBezTo>
                      <a:pt x="247650" y="1366210"/>
                      <a:pt x="288290" y="1314140"/>
                      <a:pt x="365760" y="1223970"/>
                    </a:cubicBezTo>
                    <a:cubicBezTo>
                      <a:pt x="496570" y="1069030"/>
                      <a:pt x="767080" y="762960"/>
                      <a:pt x="916940" y="609290"/>
                    </a:cubicBezTo>
                    <a:cubicBezTo>
                      <a:pt x="1013460" y="508960"/>
                      <a:pt x="1073150" y="455620"/>
                      <a:pt x="1164590" y="373070"/>
                    </a:cubicBezTo>
                    <a:cubicBezTo>
                      <a:pt x="1273810" y="276550"/>
                      <a:pt x="1445260" y="129230"/>
                      <a:pt x="1531620" y="67000"/>
                    </a:cubicBezTo>
                    <a:cubicBezTo>
                      <a:pt x="1574800" y="36520"/>
                      <a:pt x="1602740" y="14930"/>
                      <a:pt x="1633220" y="6040"/>
                    </a:cubicBezTo>
                    <a:cubicBezTo>
                      <a:pt x="1653540" y="-1580"/>
                      <a:pt x="1672590" y="-310"/>
                      <a:pt x="1687830" y="960"/>
                    </a:cubicBezTo>
                    <a:cubicBezTo>
                      <a:pt x="1697990" y="2230"/>
                      <a:pt x="1705610" y="3500"/>
                      <a:pt x="1714500" y="9850"/>
                    </a:cubicBezTo>
                    <a:cubicBezTo>
                      <a:pt x="1725930" y="17470"/>
                      <a:pt x="1742440" y="37790"/>
                      <a:pt x="1744980" y="51760"/>
                    </a:cubicBezTo>
                    <a:cubicBezTo>
                      <a:pt x="1746250" y="61920"/>
                      <a:pt x="1741170" y="67000"/>
                      <a:pt x="1734820" y="82240"/>
                    </a:cubicBezTo>
                    <a:cubicBezTo>
                      <a:pt x="1711960" y="138120"/>
                      <a:pt x="1619250" y="327350"/>
                      <a:pt x="1545590" y="454350"/>
                    </a:cubicBezTo>
                    <a:cubicBezTo>
                      <a:pt x="1461770" y="596590"/>
                      <a:pt x="1347470" y="740100"/>
                      <a:pt x="1256030" y="889960"/>
                    </a:cubicBezTo>
                    <a:cubicBezTo>
                      <a:pt x="1162050" y="1043630"/>
                      <a:pt x="1093470" y="1206190"/>
                      <a:pt x="990600" y="1366210"/>
                    </a:cubicBezTo>
                    <a:cubicBezTo>
                      <a:pt x="877570" y="1544010"/>
                      <a:pt x="698500" y="1784040"/>
                      <a:pt x="598170" y="1904690"/>
                    </a:cubicBezTo>
                    <a:cubicBezTo>
                      <a:pt x="543560" y="1969460"/>
                      <a:pt x="491490" y="2020260"/>
                      <a:pt x="462280" y="2046930"/>
                    </a:cubicBezTo>
                    <a:cubicBezTo>
                      <a:pt x="449580" y="2057090"/>
                      <a:pt x="444500" y="2064710"/>
                      <a:pt x="434340" y="2068520"/>
                    </a:cubicBezTo>
                    <a:cubicBezTo>
                      <a:pt x="422910" y="2071060"/>
                      <a:pt x="414020" y="2072330"/>
                      <a:pt x="400050" y="2065980"/>
                    </a:cubicBezTo>
                    <a:cubicBezTo>
                      <a:pt x="365760" y="2053280"/>
                      <a:pt x="307340" y="1979620"/>
                      <a:pt x="254000" y="1938980"/>
                    </a:cubicBezTo>
                    <a:cubicBezTo>
                      <a:pt x="195580" y="1894530"/>
                      <a:pt x="106680" y="1847540"/>
                      <a:pt x="62230" y="1814520"/>
                    </a:cubicBezTo>
                    <a:cubicBezTo>
                      <a:pt x="36830" y="1794200"/>
                      <a:pt x="12700" y="1777690"/>
                      <a:pt x="5080" y="1762450"/>
                    </a:cubicBezTo>
                    <a:cubicBezTo>
                      <a:pt x="1270" y="1753560"/>
                      <a:pt x="0" y="1744670"/>
                      <a:pt x="3810" y="1738320"/>
                    </a:cubicBezTo>
                    <a:cubicBezTo>
                      <a:pt x="8890" y="1731970"/>
                      <a:pt x="33020" y="1723080"/>
                      <a:pt x="40640" y="1726890"/>
                    </a:cubicBezTo>
                    <a:cubicBezTo>
                      <a:pt x="48260" y="1731970"/>
                      <a:pt x="53340" y="1754830"/>
                      <a:pt x="49530" y="1761180"/>
                    </a:cubicBezTo>
                    <a:cubicBezTo>
                      <a:pt x="44450" y="1768800"/>
                      <a:pt x="21590" y="1773880"/>
                      <a:pt x="13970" y="1770070"/>
                    </a:cubicBezTo>
                    <a:cubicBezTo>
                      <a:pt x="7620" y="1767530"/>
                      <a:pt x="1270" y="1757370"/>
                      <a:pt x="1270" y="1749750"/>
                    </a:cubicBezTo>
                    <a:cubicBezTo>
                      <a:pt x="2540" y="1742130"/>
                      <a:pt x="12700" y="1728160"/>
                      <a:pt x="20320" y="1724350"/>
                    </a:cubicBezTo>
                    <a:cubicBezTo>
                      <a:pt x="26670" y="1721810"/>
                      <a:pt x="38100" y="1724350"/>
                      <a:pt x="43180" y="1729430"/>
                    </a:cubicBezTo>
                    <a:cubicBezTo>
                      <a:pt x="49530" y="1734510"/>
                      <a:pt x="53340" y="1752290"/>
                      <a:pt x="50800" y="1758640"/>
                    </a:cubicBezTo>
                    <a:cubicBezTo>
                      <a:pt x="46990" y="1766260"/>
                      <a:pt x="31750" y="1775150"/>
                      <a:pt x="24130" y="1773880"/>
                    </a:cubicBezTo>
                    <a:cubicBezTo>
                      <a:pt x="16510" y="1773880"/>
                      <a:pt x="5080" y="1763720"/>
                      <a:pt x="2540" y="1756100"/>
                    </a:cubicBezTo>
                    <a:cubicBezTo>
                      <a:pt x="1270" y="1749750"/>
                      <a:pt x="5080" y="1734510"/>
                      <a:pt x="11430" y="1729430"/>
                    </a:cubicBezTo>
                    <a:cubicBezTo>
                      <a:pt x="17780" y="1724350"/>
                      <a:pt x="26670" y="1723080"/>
                      <a:pt x="40640" y="1726890"/>
                    </a:cubicBezTo>
                    <a:cubicBezTo>
                      <a:pt x="92710" y="1743400"/>
                      <a:pt x="318770" y="1916120"/>
                      <a:pt x="383540" y="1975810"/>
                    </a:cubicBezTo>
                    <a:cubicBezTo>
                      <a:pt x="412750" y="2002480"/>
                      <a:pt x="443230" y="2038040"/>
                      <a:pt x="440690" y="2041850"/>
                    </a:cubicBezTo>
                    <a:cubicBezTo>
                      <a:pt x="439420" y="2044390"/>
                      <a:pt x="415290" y="2036770"/>
                      <a:pt x="414020" y="2029150"/>
                    </a:cubicBezTo>
                    <a:cubicBezTo>
                      <a:pt x="408940" y="2005020"/>
                      <a:pt x="508000" y="1935170"/>
                      <a:pt x="567690" y="1862780"/>
                    </a:cubicBezTo>
                    <a:cubicBezTo>
                      <a:pt x="668020" y="1739590"/>
                      <a:pt x="831850" y="1519880"/>
                      <a:pt x="943610" y="1345890"/>
                    </a:cubicBezTo>
                    <a:cubicBezTo>
                      <a:pt x="1049020" y="1180790"/>
                      <a:pt x="1127760" y="1002990"/>
                      <a:pt x="1223010" y="846780"/>
                    </a:cubicBezTo>
                    <a:cubicBezTo>
                      <a:pt x="1313180" y="700730"/>
                      <a:pt x="1436370" y="544520"/>
                      <a:pt x="1499870" y="432760"/>
                    </a:cubicBezTo>
                    <a:cubicBezTo>
                      <a:pt x="1539240" y="361640"/>
                      <a:pt x="1551940" y="312110"/>
                      <a:pt x="1583690" y="251150"/>
                    </a:cubicBezTo>
                    <a:cubicBezTo>
                      <a:pt x="1616710" y="188920"/>
                      <a:pt x="1697990" y="96210"/>
                      <a:pt x="1696720" y="61920"/>
                    </a:cubicBezTo>
                    <a:cubicBezTo>
                      <a:pt x="1695450" y="49220"/>
                      <a:pt x="1676400" y="36520"/>
                      <a:pt x="1677670" y="36520"/>
                    </a:cubicBezTo>
                    <a:cubicBezTo>
                      <a:pt x="1677670" y="36520"/>
                      <a:pt x="1697990" y="55570"/>
                      <a:pt x="1697990" y="56840"/>
                    </a:cubicBezTo>
                    <a:cubicBezTo>
                      <a:pt x="1696720" y="56840"/>
                      <a:pt x="1686560" y="41600"/>
                      <a:pt x="1676400" y="41600"/>
                    </a:cubicBezTo>
                    <a:cubicBezTo>
                      <a:pt x="1654810" y="40330"/>
                      <a:pt x="1617980" y="69540"/>
                      <a:pt x="1574800" y="100020"/>
                    </a:cubicBezTo>
                    <a:cubicBezTo>
                      <a:pt x="1485900" y="160980"/>
                      <a:pt x="1303020" y="317190"/>
                      <a:pt x="1191260" y="416250"/>
                    </a:cubicBezTo>
                    <a:cubicBezTo>
                      <a:pt x="1099820" y="497530"/>
                      <a:pt x="1043940" y="549600"/>
                      <a:pt x="949960" y="646120"/>
                    </a:cubicBezTo>
                    <a:cubicBezTo>
                      <a:pt x="802640" y="798520"/>
                      <a:pt x="533400" y="1103320"/>
                      <a:pt x="407670" y="1251910"/>
                    </a:cubicBezTo>
                    <a:cubicBezTo>
                      <a:pt x="337820" y="1335730"/>
                      <a:pt x="303530" y="1376370"/>
                      <a:pt x="248920" y="1451300"/>
                    </a:cubicBezTo>
                    <a:cubicBezTo>
                      <a:pt x="182880" y="1541470"/>
                      <a:pt x="83820" y="1729430"/>
                      <a:pt x="39370" y="1757370"/>
                    </a:cubicBezTo>
                    <a:cubicBezTo>
                      <a:pt x="26670" y="1766260"/>
                      <a:pt x="12700" y="1768800"/>
                      <a:pt x="6350" y="1763720"/>
                    </a:cubicBezTo>
                    <a:cubicBezTo>
                      <a:pt x="0" y="1758640"/>
                      <a:pt x="0" y="1725620"/>
                      <a:pt x="0" y="1725620"/>
                    </a:cubicBezTo>
                  </a:path>
                </a:pathLst>
              </a:custGeom>
              <a:solidFill>
                <a:srgbClr val="724E39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77" id="77"/>
            <p:cNvGrpSpPr/>
            <p:nvPr/>
          </p:nvGrpSpPr>
          <p:grpSpPr>
            <a:xfrm rot="0">
              <a:off x="2197120" y="101673"/>
              <a:ext cx="1311248" cy="1532703"/>
              <a:chOff x="0" y="0"/>
              <a:chExt cx="1714500" cy="2004060"/>
            </a:xfrm>
          </p:grpSpPr>
          <p:sp>
            <p:nvSpPr>
              <p:cNvPr name="Freeform 78" id="78"/>
              <p:cNvSpPr/>
              <p:nvPr/>
            </p:nvSpPr>
            <p:spPr>
              <a:xfrm flipH="false" flipV="false" rot="0">
                <a:off x="50800" y="50800"/>
                <a:ext cx="1612900" cy="1902460"/>
              </a:xfrm>
              <a:custGeom>
                <a:avLst/>
                <a:gdLst/>
                <a:ahLst/>
                <a:cxnLst/>
                <a:rect r="r" b="b" t="t" l="l"/>
                <a:pathLst>
                  <a:path h="1902460" w="1612900">
                    <a:moveTo>
                      <a:pt x="0" y="1626870"/>
                    </a:moveTo>
                    <a:cubicBezTo>
                      <a:pt x="10160" y="1577340"/>
                      <a:pt x="3810" y="1569720"/>
                      <a:pt x="5080" y="1563370"/>
                    </a:cubicBezTo>
                    <a:cubicBezTo>
                      <a:pt x="6350" y="1555750"/>
                      <a:pt x="17780" y="1548130"/>
                      <a:pt x="19050" y="1544320"/>
                    </a:cubicBezTo>
                    <a:cubicBezTo>
                      <a:pt x="20320" y="1541780"/>
                      <a:pt x="19050" y="1540510"/>
                      <a:pt x="20320" y="1537970"/>
                    </a:cubicBezTo>
                    <a:cubicBezTo>
                      <a:pt x="21590" y="1536700"/>
                      <a:pt x="25400" y="1535430"/>
                      <a:pt x="29210" y="1531620"/>
                    </a:cubicBezTo>
                    <a:cubicBezTo>
                      <a:pt x="35560" y="1524000"/>
                      <a:pt x="48260" y="1501140"/>
                      <a:pt x="59690" y="1490980"/>
                    </a:cubicBezTo>
                    <a:cubicBezTo>
                      <a:pt x="71120" y="1482090"/>
                      <a:pt x="95250" y="1475740"/>
                      <a:pt x="96520" y="1474470"/>
                    </a:cubicBezTo>
                    <a:cubicBezTo>
                      <a:pt x="96520" y="1473200"/>
                      <a:pt x="101600" y="1470660"/>
                      <a:pt x="102870" y="1466850"/>
                    </a:cubicBezTo>
                    <a:cubicBezTo>
                      <a:pt x="104140" y="1464310"/>
                      <a:pt x="104140" y="1460500"/>
                      <a:pt x="106680" y="1454150"/>
                    </a:cubicBezTo>
                    <a:cubicBezTo>
                      <a:pt x="113030" y="1438910"/>
                      <a:pt x="143510" y="1397000"/>
                      <a:pt x="156210" y="1379220"/>
                    </a:cubicBezTo>
                    <a:cubicBezTo>
                      <a:pt x="163830" y="1367790"/>
                      <a:pt x="170180" y="1362710"/>
                      <a:pt x="175260" y="1352550"/>
                    </a:cubicBezTo>
                    <a:cubicBezTo>
                      <a:pt x="182880" y="1339850"/>
                      <a:pt x="184150" y="1323340"/>
                      <a:pt x="194310" y="1306830"/>
                    </a:cubicBezTo>
                    <a:cubicBezTo>
                      <a:pt x="208280" y="1282700"/>
                      <a:pt x="234950" y="1249680"/>
                      <a:pt x="257810" y="1224280"/>
                    </a:cubicBezTo>
                    <a:cubicBezTo>
                      <a:pt x="278130" y="1200150"/>
                      <a:pt x="307340" y="1173480"/>
                      <a:pt x="323850" y="1158240"/>
                    </a:cubicBezTo>
                    <a:cubicBezTo>
                      <a:pt x="331470" y="1149350"/>
                      <a:pt x="337820" y="1143000"/>
                      <a:pt x="342900" y="1136650"/>
                    </a:cubicBezTo>
                    <a:cubicBezTo>
                      <a:pt x="346710" y="1132840"/>
                      <a:pt x="347980" y="1130300"/>
                      <a:pt x="353060" y="1123950"/>
                    </a:cubicBezTo>
                    <a:cubicBezTo>
                      <a:pt x="364490" y="1108710"/>
                      <a:pt x="398780" y="1073150"/>
                      <a:pt x="421640" y="1047750"/>
                    </a:cubicBezTo>
                    <a:cubicBezTo>
                      <a:pt x="444500" y="1021080"/>
                      <a:pt x="466090" y="993140"/>
                      <a:pt x="487680" y="967740"/>
                    </a:cubicBezTo>
                    <a:cubicBezTo>
                      <a:pt x="509270" y="944880"/>
                      <a:pt x="530860" y="923290"/>
                      <a:pt x="549910" y="899160"/>
                    </a:cubicBezTo>
                    <a:cubicBezTo>
                      <a:pt x="568960" y="876300"/>
                      <a:pt x="581660" y="850900"/>
                      <a:pt x="600710" y="825500"/>
                    </a:cubicBezTo>
                    <a:cubicBezTo>
                      <a:pt x="621030" y="798830"/>
                      <a:pt x="645160" y="770890"/>
                      <a:pt x="668020" y="744220"/>
                    </a:cubicBezTo>
                    <a:cubicBezTo>
                      <a:pt x="689610" y="720090"/>
                      <a:pt x="712470" y="698500"/>
                      <a:pt x="734060" y="675640"/>
                    </a:cubicBezTo>
                    <a:cubicBezTo>
                      <a:pt x="756920" y="651510"/>
                      <a:pt x="779780" y="623570"/>
                      <a:pt x="803910" y="600710"/>
                    </a:cubicBezTo>
                    <a:cubicBezTo>
                      <a:pt x="825500" y="577850"/>
                      <a:pt x="849630" y="558800"/>
                      <a:pt x="872490" y="538480"/>
                    </a:cubicBezTo>
                    <a:cubicBezTo>
                      <a:pt x="895350" y="519430"/>
                      <a:pt x="916940" y="499110"/>
                      <a:pt x="939800" y="480060"/>
                    </a:cubicBezTo>
                    <a:cubicBezTo>
                      <a:pt x="962660" y="461010"/>
                      <a:pt x="986790" y="445770"/>
                      <a:pt x="1007110" y="424180"/>
                    </a:cubicBezTo>
                    <a:cubicBezTo>
                      <a:pt x="1027430" y="401320"/>
                      <a:pt x="1041400" y="370840"/>
                      <a:pt x="1059180" y="345440"/>
                    </a:cubicBezTo>
                    <a:cubicBezTo>
                      <a:pt x="1078230" y="321310"/>
                      <a:pt x="1097280" y="295910"/>
                      <a:pt x="1118870" y="271780"/>
                    </a:cubicBezTo>
                    <a:cubicBezTo>
                      <a:pt x="1139190" y="248920"/>
                      <a:pt x="1162050" y="228600"/>
                      <a:pt x="1184910" y="208280"/>
                    </a:cubicBezTo>
                    <a:cubicBezTo>
                      <a:pt x="1207770" y="186690"/>
                      <a:pt x="1228090" y="162560"/>
                      <a:pt x="1253490" y="144780"/>
                    </a:cubicBezTo>
                    <a:cubicBezTo>
                      <a:pt x="1278890" y="125730"/>
                      <a:pt x="1308100" y="114300"/>
                      <a:pt x="1336040" y="96520"/>
                    </a:cubicBezTo>
                    <a:cubicBezTo>
                      <a:pt x="1366520" y="78740"/>
                      <a:pt x="1407160" y="48260"/>
                      <a:pt x="1430020" y="36830"/>
                    </a:cubicBezTo>
                    <a:cubicBezTo>
                      <a:pt x="1442720" y="31750"/>
                      <a:pt x="1452880" y="31750"/>
                      <a:pt x="1459230" y="27940"/>
                    </a:cubicBezTo>
                    <a:cubicBezTo>
                      <a:pt x="1461770" y="26670"/>
                      <a:pt x="1464310" y="22860"/>
                      <a:pt x="1464310" y="22860"/>
                    </a:cubicBezTo>
                    <a:cubicBezTo>
                      <a:pt x="1464310" y="22860"/>
                      <a:pt x="1469390" y="19050"/>
                      <a:pt x="1473200" y="16510"/>
                    </a:cubicBezTo>
                    <a:cubicBezTo>
                      <a:pt x="1475740" y="15240"/>
                      <a:pt x="1480820" y="10160"/>
                      <a:pt x="1480820" y="10160"/>
                    </a:cubicBezTo>
                    <a:cubicBezTo>
                      <a:pt x="1482090" y="10160"/>
                      <a:pt x="1488440" y="7620"/>
                      <a:pt x="1490980" y="6350"/>
                    </a:cubicBezTo>
                    <a:cubicBezTo>
                      <a:pt x="1494790" y="5080"/>
                      <a:pt x="1501140" y="2540"/>
                      <a:pt x="1501140" y="2540"/>
                    </a:cubicBezTo>
                    <a:cubicBezTo>
                      <a:pt x="1501140" y="2540"/>
                      <a:pt x="1508760" y="1270"/>
                      <a:pt x="1511300" y="1270"/>
                    </a:cubicBezTo>
                    <a:cubicBezTo>
                      <a:pt x="1515110" y="0"/>
                      <a:pt x="1522730" y="0"/>
                      <a:pt x="1522730" y="0"/>
                    </a:cubicBezTo>
                    <a:cubicBezTo>
                      <a:pt x="1522730" y="0"/>
                      <a:pt x="1529080" y="0"/>
                      <a:pt x="1532890" y="0"/>
                    </a:cubicBezTo>
                    <a:cubicBezTo>
                      <a:pt x="1536700" y="1270"/>
                      <a:pt x="1543050" y="1270"/>
                      <a:pt x="1544320" y="1270"/>
                    </a:cubicBezTo>
                    <a:cubicBezTo>
                      <a:pt x="1544320" y="1270"/>
                      <a:pt x="1550670" y="3810"/>
                      <a:pt x="1554480" y="5080"/>
                    </a:cubicBezTo>
                    <a:cubicBezTo>
                      <a:pt x="1557020" y="6350"/>
                      <a:pt x="1563370" y="8890"/>
                      <a:pt x="1563370" y="8890"/>
                    </a:cubicBezTo>
                    <a:cubicBezTo>
                      <a:pt x="1564640" y="8890"/>
                      <a:pt x="1569720" y="12700"/>
                      <a:pt x="1573530" y="13970"/>
                    </a:cubicBezTo>
                    <a:cubicBezTo>
                      <a:pt x="1576070" y="16510"/>
                      <a:pt x="1581150" y="20320"/>
                      <a:pt x="1582420" y="20320"/>
                    </a:cubicBezTo>
                    <a:cubicBezTo>
                      <a:pt x="1582420" y="20320"/>
                      <a:pt x="1586230" y="25400"/>
                      <a:pt x="1588770" y="27940"/>
                    </a:cubicBezTo>
                    <a:cubicBezTo>
                      <a:pt x="1591310" y="30480"/>
                      <a:pt x="1596390" y="35560"/>
                      <a:pt x="1596390" y="35560"/>
                    </a:cubicBezTo>
                    <a:cubicBezTo>
                      <a:pt x="1596390" y="36830"/>
                      <a:pt x="1600200" y="41910"/>
                      <a:pt x="1601470" y="45720"/>
                    </a:cubicBezTo>
                    <a:cubicBezTo>
                      <a:pt x="1604010" y="48260"/>
                      <a:pt x="1606550" y="54610"/>
                      <a:pt x="1606550" y="54610"/>
                    </a:cubicBezTo>
                    <a:cubicBezTo>
                      <a:pt x="1606550" y="54610"/>
                      <a:pt x="1609090" y="62230"/>
                      <a:pt x="1609090" y="64770"/>
                    </a:cubicBezTo>
                    <a:cubicBezTo>
                      <a:pt x="1610360" y="68580"/>
                      <a:pt x="1612900" y="74930"/>
                      <a:pt x="1612900" y="76200"/>
                    </a:cubicBezTo>
                    <a:cubicBezTo>
                      <a:pt x="1612900" y="76200"/>
                      <a:pt x="1612900" y="82550"/>
                      <a:pt x="1612900" y="86360"/>
                    </a:cubicBezTo>
                    <a:cubicBezTo>
                      <a:pt x="1612900" y="90170"/>
                      <a:pt x="1612900" y="96520"/>
                      <a:pt x="1612900" y="96520"/>
                    </a:cubicBezTo>
                    <a:cubicBezTo>
                      <a:pt x="1612900" y="96520"/>
                      <a:pt x="1611630" y="104140"/>
                      <a:pt x="1610360" y="107950"/>
                    </a:cubicBezTo>
                    <a:cubicBezTo>
                      <a:pt x="1610360" y="110490"/>
                      <a:pt x="1609090" y="118110"/>
                      <a:pt x="1607820" y="118110"/>
                    </a:cubicBezTo>
                    <a:cubicBezTo>
                      <a:pt x="1607820" y="118110"/>
                      <a:pt x="1605280" y="124460"/>
                      <a:pt x="1604010" y="127000"/>
                    </a:cubicBezTo>
                    <a:cubicBezTo>
                      <a:pt x="1601470" y="130810"/>
                      <a:pt x="1598930" y="137160"/>
                      <a:pt x="1598930" y="137160"/>
                    </a:cubicBezTo>
                    <a:cubicBezTo>
                      <a:pt x="1598930" y="137160"/>
                      <a:pt x="1593850" y="142240"/>
                      <a:pt x="1592580" y="144780"/>
                    </a:cubicBezTo>
                    <a:cubicBezTo>
                      <a:pt x="1590040" y="148590"/>
                      <a:pt x="1584960" y="153670"/>
                      <a:pt x="1584960" y="153670"/>
                    </a:cubicBezTo>
                    <a:cubicBezTo>
                      <a:pt x="1584960" y="153670"/>
                      <a:pt x="1553210" y="180340"/>
                      <a:pt x="1540510" y="193040"/>
                    </a:cubicBezTo>
                    <a:cubicBezTo>
                      <a:pt x="1530350" y="201930"/>
                      <a:pt x="1516380" y="209550"/>
                      <a:pt x="1512570" y="218440"/>
                    </a:cubicBezTo>
                    <a:cubicBezTo>
                      <a:pt x="1510030" y="224790"/>
                      <a:pt x="1512570" y="231140"/>
                      <a:pt x="1511300" y="237490"/>
                    </a:cubicBezTo>
                    <a:cubicBezTo>
                      <a:pt x="1510030" y="245110"/>
                      <a:pt x="1504950" y="257810"/>
                      <a:pt x="1501140" y="264160"/>
                    </a:cubicBezTo>
                    <a:cubicBezTo>
                      <a:pt x="1498600" y="269240"/>
                      <a:pt x="1493520" y="270510"/>
                      <a:pt x="1492250" y="275590"/>
                    </a:cubicBezTo>
                    <a:cubicBezTo>
                      <a:pt x="1489710" y="280670"/>
                      <a:pt x="1496060" y="288290"/>
                      <a:pt x="1493520" y="297180"/>
                    </a:cubicBezTo>
                    <a:cubicBezTo>
                      <a:pt x="1488440" y="314960"/>
                      <a:pt x="1456690" y="346710"/>
                      <a:pt x="1437640" y="372110"/>
                    </a:cubicBezTo>
                    <a:cubicBezTo>
                      <a:pt x="1418590" y="397510"/>
                      <a:pt x="1398270" y="424180"/>
                      <a:pt x="1381760" y="450850"/>
                    </a:cubicBezTo>
                    <a:cubicBezTo>
                      <a:pt x="1363980" y="477520"/>
                      <a:pt x="1350010" y="506730"/>
                      <a:pt x="1333500" y="534670"/>
                    </a:cubicBezTo>
                    <a:cubicBezTo>
                      <a:pt x="1315720" y="563880"/>
                      <a:pt x="1292860" y="600710"/>
                      <a:pt x="1277620" y="622300"/>
                    </a:cubicBezTo>
                    <a:cubicBezTo>
                      <a:pt x="1268730" y="635000"/>
                      <a:pt x="1261110" y="641350"/>
                      <a:pt x="1254760" y="652780"/>
                    </a:cubicBezTo>
                    <a:cubicBezTo>
                      <a:pt x="1248410" y="664210"/>
                      <a:pt x="1248410" y="675640"/>
                      <a:pt x="1242060" y="689610"/>
                    </a:cubicBezTo>
                    <a:cubicBezTo>
                      <a:pt x="1231900" y="711200"/>
                      <a:pt x="1212850" y="741680"/>
                      <a:pt x="1197610" y="768350"/>
                    </a:cubicBezTo>
                    <a:cubicBezTo>
                      <a:pt x="1182370" y="796290"/>
                      <a:pt x="1168400" y="826770"/>
                      <a:pt x="1153160" y="854710"/>
                    </a:cubicBezTo>
                    <a:cubicBezTo>
                      <a:pt x="1137920" y="882650"/>
                      <a:pt x="1121410" y="909320"/>
                      <a:pt x="1104900" y="935990"/>
                    </a:cubicBezTo>
                    <a:cubicBezTo>
                      <a:pt x="1089660" y="961390"/>
                      <a:pt x="1071880" y="990600"/>
                      <a:pt x="1056640" y="1013460"/>
                    </a:cubicBezTo>
                    <a:cubicBezTo>
                      <a:pt x="1043940" y="1032510"/>
                      <a:pt x="1023620" y="1059180"/>
                      <a:pt x="1021080" y="1065530"/>
                    </a:cubicBezTo>
                    <a:cubicBezTo>
                      <a:pt x="1021080" y="1066800"/>
                      <a:pt x="1021080" y="1068070"/>
                      <a:pt x="1021080" y="1068070"/>
                    </a:cubicBezTo>
                    <a:cubicBezTo>
                      <a:pt x="1021080" y="1070610"/>
                      <a:pt x="1019810" y="1079500"/>
                      <a:pt x="1019810" y="1079500"/>
                    </a:cubicBezTo>
                    <a:cubicBezTo>
                      <a:pt x="1019810" y="1079500"/>
                      <a:pt x="1018540" y="1085850"/>
                      <a:pt x="1017270" y="1089660"/>
                    </a:cubicBezTo>
                    <a:cubicBezTo>
                      <a:pt x="1016000" y="1093470"/>
                      <a:pt x="1014730" y="1099820"/>
                      <a:pt x="1014730" y="1099820"/>
                    </a:cubicBezTo>
                    <a:cubicBezTo>
                      <a:pt x="1014730" y="1099820"/>
                      <a:pt x="1010920" y="1106170"/>
                      <a:pt x="1009650" y="1108710"/>
                    </a:cubicBezTo>
                    <a:cubicBezTo>
                      <a:pt x="1007110" y="1112520"/>
                      <a:pt x="1003300" y="1118870"/>
                      <a:pt x="1003300" y="1118870"/>
                    </a:cubicBezTo>
                    <a:cubicBezTo>
                      <a:pt x="1003300" y="1118870"/>
                      <a:pt x="998220" y="1123950"/>
                      <a:pt x="995680" y="1126490"/>
                    </a:cubicBezTo>
                    <a:cubicBezTo>
                      <a:pt x="994410" y="1129030"/>
                      <a:pt x="989330" y="1134110"/>
                      <a:pt x="989330" y="1134110"/>
                    </a:cubicBezTo>
                    <a:cubicBezTo>
                      <a:pt x="989330" y="1134110"/>
                      <a:pt x="981710" y="1137920"/>
                      <a:pt x="980440" y="1139190"/>
                    </a:cubicBezTo>
                    <a:cubicBezTo>
                      <a:pt x="979170" y="1140460"/>
                      <a:pt x="977900" y="1140460"/>
                      <a:pt x="977900" y="1140460"/>
                    </a:cubicBezTo>
                    <a:cubicBezTo>
                      <a:pt x="976630" y="1141730"/>
                      <a:pt x="976630" y="1144270"/>
                      <a:pt x="975360" y="1144270"/>
                    </a:cubicBezTo>
                    <a:cubicBezTo>
                      <a:pt x="975360" y="1144270"/>
                      <a:pt x="974090" y="1144270"/>
                      <a:pt x="972820" y="1144270"/>
                    </a:cubicBezTo>
                    <a:cubicBezTo>
                      <a:pt x="971550" y="1144270"/>
                      <a:pt x="970280" y="1145540"/>
                      <a:pt x="970280" y="1145540"/>
                    </a:cubicBezTo>
                    <a:cubicBezTo>
                      <a:pt x="970280" y="1145540"/>
                      <a:pt x="963930" y="1148080"/>
                      <a:pt x="960120" y="1149350"/>
                    </a:cubicBezTo>
                    <a:cubicBezTo>
                      <a:pt x="957580" y="1150620"/>
                      <a:pt x="953770" y="1149350"/>
                      <a:pt x="949960" y="1151890"/>
                    </a:cubicBezTo>
                    <a:cubicBezTo>
                      <a:pt x="944880" y="1156970"/>
                      <a:pt x="941070" y="1174750"/>
                      <a:pt x="935990" y="1182370"/>
                    </a:cubicBezTo>
                    <a:cubicBezTo>
                      <a:pt x="933450" y="1187450"/>
                      <a:pt x="928370" y="1188720"/>
                      <a:pt x="927100" y="1193800"/>
                    </a:cubicBezTo>
                    <a:cubicBezTo>
                      <a:pt x="923290" y="1203960"/>
                      <a:pt x="933450" y="1225550"/>
                      <a:pt x="929640" y="1240790"/>
                    </a:cubicBezTo>
                    <a:cubicBezTo>
                      <a:pt x="924560" y="1258570"/>
                      <a:pt x="896620" y="1282700"/>
                      <a:pt x="892810" y="1289050"/>
                    </a:cubicBezTo>
                    <a:cubicBezTo>
                      <a:pt x="891540" y="1290320"/>
                      <a:pt x="892810" y="1290320"/>
                      <a:pt x="891540" y="1292860"/>
                    </a:cubicBezTo>
                    <a:cubicBezTo>
                      <a:pt x="887730" y="1300480"/>
                      <a:pt x="850900" y="1350010"/>
                      <a:pt x="834390" y="1372870"/>
                    </a:cubicBezTo>
                    <a:cubicBezTo>
                      <a:pt x="822960" y="1389380"/>
                      <a:pt x="808990" y="1405890"/>
                      <a:pt x="801370" y="1414780"/>
                    </a:cubicBezTo>
                    <a:cubicBezTo>
                      <a:pt x="798830" y="1418590"/>
                      <a:pt x="797560" y="1421130"/>
                      <a:pt x="795020" y="1423670"/>
                    </a:cubicBezTo>
                    <a:cubicBezTo>
                      <a:pt x="793750" y="1426210"/>
                      <a:pt x="788670" y="1432560"/>
                      <a:pt x="788670" y="1432560"/>
                    </a:cubicBezTo>
                    <a:cubicBezTo>
                      <a:pt x="788670" y="1432560"/>
                      <a:pt x="783590" y="1436370"/>
                      <a:pt x="781050" y="1438910"/>
                    </a:cubicBezTo>
                    <a:cubicBezTo>
                      <a:pt x="778510" y="1441450"/>
                      <a:pt x="772160" y="1446530"/>
                      <a:pt x="772160" y="1446530"/>
                    </a:cubicBezTo>
                    <a:cubicBezTo>
                      <a:pt x="772160" y="1446530"/>
                      <a:pt x="765810" y="1449070"/>
                      <a:pt x="763270" y="1450340"/>
                    </a:cubicBezTo>
                    <a:cubicBezTo>
                      <a:pt x="759460" y="1452880"/>
                      <a:pt x="758190" y="1452880"/>
                      <a:pt x="754380" y="1455420"/>
                    </a:cubicBezTo>
                    <a:cubicBezTo>
                      <a:pt x="746760" y="1459230"/>
                      <a:pt x="732790" y="1466850"/>
                      <a:pt x="725170" y="1477010"/>
                    </a:cubicBezTo>
                    <a:cubicBezTo>
                      <a:pt x="716280" y="1488440"/>
                      <a:pt x="716280" y="1510030"/>
                      <a:pt x="706120" y="1529080"/>
                    </a:cubicBezTo>
                    <a:cubicBezTo>
                      <a:pt x="692150" y="1553210"/>
                      <a:pt x="661670" y="1593850"/>
                      <a:pt x="646430" y="1610360"/>
                    </a:cubicBezTo>
                    <a:cubicBezTo>
                      <a:pt x="640080" y="1617980"/>
                      <a:pt x="635000" y="1619250"/>
                      <a:pt x="629920" y="1625600"/>
                    </a:cubicBezTo>
                    <a:cubicBezTo>
                      <a:pt x="623570" y="1631950"/>
                      <a:pt x="613410" y="1652270"/>
                      <a:pt x="613410" y="1652270"/>
                    </a:cubicBezTo>
                    <a:cubicBezTo>
                      <a:pt x="613410" y="1652270"/>
                      <a:pt x="609600" y="1658620"/>
                      <a:pt x="608330" y="1662430"/>
                    </a:cubicBezTo>
                    <a:cubicBezTo>
                      <a:pt x="607060" y="1664970"/>
                      <a:pt x="603250" y="1671320"/>
                      <a:pt x="603250" y="1671320"/>
                    </a:cubicBezTo>
                    <a:cubicBezTo>
                      <a:pt x="603250" y="1671320"/>
                      <a:pt x="599440" y="1677670"/>
                      <a:pt x="596900" y="1680210"/>
                    </a:cubicBezTo>
                    <a:cubicBezTo>
                      <a:pt x="594360" y="1682750"/>
                      <a:pt x="589280" y="1687830"/>
                      <a:pt x="589280" y="1687830"/>
                    </a:cubicBezTo>
                    <a:cubicBezTo>
                      <a:pt x="589280" y="1687830"/>
                      <a:pt x="584200" y="1691640"/>
                      <a:pt x="580390" y="1694180"/>
                    </a:cubicBezTo>
                    <a:cubicBezTo>
                      <a:pt x="577850" y="1696720"/>
                      <a:pt x="572770" y="1700530"/>
                      <a:pt x="571500" y="1700530"/>
                    </a:cubicBezTo>
                    <a:cubicBezTo>
                      <a:pt x="571500" y="1700530"/>
                      <a:pt x="571500" y="1706880"/>
                      <a:pt x="568960" y="1710690"/>
                    </a:cubicBezTo>
                    <a:cubicBezTo>
                      <a:pt x="563880" y="1723390"/>
                      <a:pt x="533400" y="1769110"/>
                      <a:pt x="533400" y="1770380"/>
                    </a:cubicBezTo>
                    <a:cubicBezTo>
                      <a:pt x="533400" y="1770380"/>
                      <a:pt x="528320" y="1774190"/>
                      <a:pt x="524510" y="1776730"/>
                    </a:cubicBezTo>
                    <a:cubicBezTo>
                      <a:pt x="521970" y="1779270"/>
                      <a:pt x="516890" y="1783080"/>
                      <a:pt x="516890" y="1784350"/>
                    </a:cubicBezTo>
                    <a:cubicBezTo>
                      <a:pt x="516890" y="1784350"/>
                      <a:pt x="510540" y="1786890"/>
                      <a:pt x="506730" y="1788160"/>
                    </a:cubicBezTo>
                    <a:cubicBezTo>
                      <a:pt x="504190" y="1790700"/>
                      <a:pt x="497840" y="1793240"/>
                      <a:pt x="497840" y="1793240"/>
                    </a:cubicBezTo>
                    <a:cubicBezTo>
                      <a:pt x="497840" y="1793240"/>
                      <a:pt x="496570" y="1793240"/>
                      <a:pt x="495300" y="1793240"/>
                    </a:cubicBezTo>
                    <a:cubicBezTo>
                      <a:pt x="494030" y="1794510"/>
                      <a:pt x="492760" y="1795780"/>
                      <a:pt x="492760" y="1797050"/>
                    </a:cubicBezTo>
                    <a:cubicBezTo>
                      <a:pt x="492760" y="1798320"/>
                      <a:pt x="494030" y="1800860"/>
                      <a:pt x="494030" y="1803400"/>
                    </a:cubicBezTo>
                    <a:cubicBezTo>
                      <a:pt x="492760" y="1805940"/>
                      <a:pt x="487680" y="1808480"/>
                      <a:pt x="485140" y="1812290"/>
                    </a:cubicBezTo>
                    <a:cubicBezTo>
                      <a:pt x="482600" y="1816100"/>
                      <a:pt x="480060" y="1824990"/>
                      <a:pt x="480060" y="1827530"/>
                    </a:cubicBezTo>
                    <a:cubicBezTo>
                      <a:pt x="480060" y="1827530"/>
                      <a:pt x="480060" y="1828800"/>
                      <a:pt x="480060" y="1828800"/>
                    </a:cubicBezTo>
                    <a:cubicBezTo>
                      <a:pt x="480060" y="1828800"/>
                      <a:pt x="477520" y="1835150"/>
                      <a:pt x="476250" y="1838960"/>
                    </a:cubicBezTo>
                    <a:cubicBezTo>
                      <a:pt x="474980" y="1842770"/>
                      <a:pt x="472440" y="1849120"/>
                      <a:pt x="472440" y="1849120"/>
                    </a:cubicBezTo>
                    <a:cubicBezTo>
                      <a:pt x="472440" y="1849120"/>
                      <a:pt x="471170" y="1851660"/>
                      <a:pt x="471170" y="1851660"/>
                    </a:cubicBezTo>
                    <a:cubicBezTo>
                      <a:pt x="471170" y="1852930"/>
                      <a:pt x="469900" y="1852930"/>
                      <a:pt x="469900" y="1852930"/>
                    </a:cubicBezTo>
                    <a:cubicBezTo>
                      <a:pt x="468630" y="1854200"/>
                      <a:pt x="467360" y="1855470"/>
                      <a:pt x="466090" y="1858010"/>
                    </a:cubicBezTo>
                    <a:cubicBezTo>
                      <a:pt x="464820" y="1860550"/>
                      <a:pt x="459740" y="1866900"/>
                      <a:pt x="459740" y="1866900"/>
                    </a:cubicBezTo>
                    <a:cubicBezTo>
                      <a:pt x="459740" y="1866900"/>
                      <a:pt x="453390" y="1871980"/>
                      <a:pt x="452120" y="1873250"/>
                    </a:cubicBezTo>
                    <a:cubicBezTo>
                      <a:pt x="450850" y="1874520"/>
                      <a:pt x="450850" y="1874520"/>
                      <a:pt x="449580" y="1875790"/>
                    </a:cubicBezTo>
                    <a:cubicBezTo>
                      <a:pt x="449580" y="1875790"/>
                      <a:pt x="449580" y="1877060"/>
                      <a:pt x="449580" y="1877060"/>
                    </a:cubicBezTo>
                    <a:cubicBezTo>
                      <a:pt x="448310" y="1877060"/>
                      <a:pt x="448310" y="1877060"/>
                      <a:pt x="448310" y="1877060"/>
                    </a:cubicBezTo>
                    <a:cubicBezTo>
                      <a:pt x="447040" y="1877060"/>
                      <a:pt x="444500" y="1880870"/>
                      <a:pt x="444500" y="1880870"/>
                    </a:cubicBezTo>
                    <a:cubicBezTo>
                      <a:pt x="444500" y="1880870"/>
                      <a:pt x="438150" y="1883410"/>
                      <a:pt x="435610" y="1885950"/>
                    </a:cubicBezTo>
                    <a:cubicBezTo>
                      <a:pt x="433070" y="1887220"/>
                      <a:pt x="429260" y="1889760"/>
                      <a:pt x="429260" y="1889760"/>
                    </a:cubicBezTo>
                    <a:cubicBezTo>
                      <a:pt x="429260" y="1889760"/>
                      <a:pt x="422910" y="1892300"/>
                      <a:pt x="419100" y="1893570"/>
                    </a:cubicBezTo>
                    <a:cubicBezTo>
                      <a:pt x="416560" y="1896110"/>
                      <a:pt x="410210" y="1898650"/>
                      <a:pt x="408940" y="1898650"/>
                    </a:cubicBezTo>
                    <a:cubicBezTo>
                      <a:pt x="408940" y="1898650"/>
                      <a:pt x="402590" y="1899920"/>
                      <a:pt x="398780" y="1899920"/>
                    </a:cubicBezTo>
                    <a:cubicBezTo>
                      <a:pt x="394970" y="1901190"/>
                      <a:pt x="388620" y="1902460"/>
                      <a:pt x="388620" y="1902460"/>
                    </a:cubicBezTo>
                    <a:cubicBezTo>
                      <a:pt x="388620" y="1902460"/>
                      <a:pt x="381000" y="1901190"/>
                      <a:pt x="377190" y="1901190"/>
                    </a:cubicBezTo>
                    <a:cubicBezTo>
                      <a:pt x="374650" y="1901190"/>
                      <a:pt x="367030" y="1899920"/>
                      <a:pt x="367030" y="1899920"/>
                    </a:cubicBezTo>
                    <a:cubicBezTo>
                      <a:pt x="367030" y="1899920"/>
                      <a:pt x="360680" y="1898650"/>
                      <a:pt x="356870" y="1897380"/>
                    </a:cubicBezTo>
                    <a:cubicBezTo>
                      <a:pt x="353060" y="1896110"/>
                      <a:pt x="346710" y="1893570"/>
                      <a:pt x="346710" y="1893570"/>
                    </a:cubicBezTo>
                    <a:cubicBezTo>
                      <a:pt x="346710" y="1893570"/>
                      <a:pt x="340360" y="1889760"/>
                      <a:pt x="337820" y="1888490"/>
                    </a:cubicBezTo>
                    <a:cubicBezTo>
                      <a:pt x="334010" y="1885950"/>
                      <a:pt x="328930" y="1882140"/>
                      <a:pt x="328930" y="1882140"/>
                    </a:cubicBezTo>
                    <a:cubicBezTo>
                      <a:pt x="328930" y="1882140"/>
                      <a:pt x="323850" y="1877060"/>
                      <a:pt x="321310" y="1874520"/>
                    </a:cubicBezTo>
                    <a:cubicBezTo>
                      <a:pt x="318770" y="1871980"/>
                      <a:pt x="313690" y="1866900"/>
                      <a:pt x="313690" y="1866900"/>
                    </a:cubicBezTo>
                    <a:cubicBezTo>
                      <a:pt x="313690" y="1866900"/>
                      <a:pt x="309880" y="1860550"/>
                      <a:pt x="308610" y="1858010"/>
                    </a:cubicBezTo>
                    <a:cubicBezTo>
                      <a:pt x="306070" y="1854200"/>
                      <a:pt x="302260" y="1847850"/>
                      <a:pt x="302260" y="1847850"/>
                    </a:cubicBezTo>
                    <a:cubicBezTo>
                      <a:pt x="302260" y="1847850"/>
                      <a:pt x="302260" y="1842770"/>
                      <a:pt x="300990" y="1841500"/>
                    </a:cubicBezTo>
                    <a:cubicBezTo>
                      <a:pt x="299720" y="1840230"/>
                      <a:pt x="297180" y="1840230"/>
                      <a:pt x="295910" y="1837690"/>
                    </a:cubicBezTo>
                    <a:cubicBezTo>
                      <a:pt x="294640" y="1836420"/>
                      <a:pt x="297180" y="1830070"/>
                      <a:pt x="297180" y="1828800"/>
                    </a:cubicBezTo>
                    <a:cubicBezTo>
                      <a:pt x="297180" y="1827530"/>
                      <a:pt x="297180" y="1827530"/>
                      <a:pt x="297180" y="1827530"/>
                    </a:cubicBezTo>
                    <a:cubicBezTo>
                      <a:pt x="297180" y="1827530"/>
                      <a:pt x="297180" y="1824990"/>
                      <a:pt x="295910" y="1822450"/>
                    </a:cubicBezTo>
                    <a:cubicBezTo>
                      <a:pt x="294640" y="1819910"/>
                      <a:pt x="290830" y="1813560"/>
                      <a:pt x="285750" y="1809750"/>
                    </a:cubicBezTo>
                    <a:cubicBezTo>
                      <a:pt x="276860" y="1803400"/>
                      <a:pt x="251460" y="1804670"/>
                      <a:pt x="243840" y="1797050"/>
                    </a:cubicBezTo>
                    <a:cubicBezTo>
                      <a:pt x="240030" y="1791970"/>
                      <a:pt x="243840" y="1780540"/>
                      <a:pt x="240030" y="1778000"/>
                    </a:cubicBezTo>
                    <a:cubicBezTo>
                      <a:pt x="238760" y="1776730"/>
                      <a:pt x="234950" y="1779270"/>
                      <a:pt x="233680" y="1778000"/>
                    </a:cubicBezTo>
                    <a:cubicBezTo>
                      <a:pt x="231140" y="1776730"/>
                      <a:pt x="231140" y="1772920"/>
                      <a:pt x="229870" y="1771650"/>
                    </a:cubicBezTo>
                    <a:cubicBezTo>
                      <a:pt x="226060" y="1770380"/>
                      <a:pt x="222250" y="1775460"/>
                      <a:pt x="217170" y="1775460"/>
                    </a:cubicBezTo>
                    <a:cubicBezTo>
                      <a:pt x="201930" y="1772920"/>
                      <a:pt x="143510" y="1736090"/>
                      <a:pt x="133350" y="1719580"/>
                    </a:cubicBezTo>
                    <a:cubicBezTo>
                      <a:pt x="129540" y="1710690"/>
                      <a:pt x="135890" y="1697990"/>
                      <a:pt x="132080" y="1695450"/>
                    </a:cubicBezTo>
                    <a:cubicBezTo>
                      <a:pt x="129540" y="1694180"/>
                      <a:pt x="123190" y="1700530"/>
                      <a:pt x="119380" y="1700530"/>
                    </a:cubicBezTo>
                    <a:cubicBezTo>
                      <a:pt x="115570" y="1700530"/>
                      <a:pt x="113030" y="1696720"/>
                      <a:pt x="109220" y="1696720"/>
                    </a:cubicBezTo>
                    <a:cubicBezTo>
                      <a:pt x="105410" y="1696720"/>
                      <a:pt x="102870" y="1700530"/>
                      <a:pt x="97790" y="1700530"/>
                    </a:cubicBezTo>
                    <a:cubicBezTo>
                      <a:pt x="91440" y="1699260"/>
                      <a:pt x="86360" y="1689100"/>
                      <a:pt x="76200" y="1684020"/>
                    </a:cubicBezTo>
                    <a:cubicBezTo>
                      <a:pt x="63500" y="1676400"/>
                      <a:pt x="33020" y="1673860"/>
                      <a:pt x="25400" y="1664970"/>
                    </a:cubicBezTo>
                    <a:cubicBezTo>
                      <a:pt x="20320" y="1658620"/>
                      <a:pt x="25400" y="1648460"/>
                      <a:pt x="20320" y="1642110"/>
                    </a:cubicBezTo>
                    <a:cubicBezTo>
                      <a:pt x="16510" y="1635760"/>
                      <a:pt x="0" y="1626870"/>
                      <a:pt x="0" y="1626870"/>
                    </a:cubicBezTo>
                  </a:path>
                </a:pathLst>
              </a:custGeom>
              <a:solidFill>
                <a:srgbClr val="724E39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79" id="79"/>
            <p:cNvGrpSpPr/>
            <p:nvPr/>
          </p:nvGrpSpPr>
          <p:grpSpPr>
            <a:xfrm rot="0">
              <a:off x="2926562" y="26883"/>
              <a:ext cx="628428" cy="873194"/>
              <a:chOff x="0" y="0"/>
              <a:chExt cx="821690" cy="1141730"/>
            </a:xfrm>
          </p:grpSpPr>
          <p:sp>
            <p:nvSpPr>
              <p:cNvPr name="Freeform 80" id="80"/>
              <p:cNvSpPr/>
              <p:nvPr/>
            </p:nvSpPr>
            <p:spPr>
              <a:xfrm flipH="false" flipV="false" rot="0">
                <a:off x="50470" y="47942"/>
                <a:ext cx="720526" cy="1042111"/>
              </a:xfrm>
              <a:custGeom>
                <a:avLst/>
                <a:gdLst/>
                <a:ahLst/>
                <a:cxnLst/>
                <a:rect r="r" b="b" t="t" l="l"/>
                <a:pathLst>
                  <a:path h="1042111" w="720526">
                    <a:moveTo>
                      <a:pt x="518490" y="200978"/>
                    </a:moveTo>
                    <a:cubicBezTo>
                      <a:pt x="490550" y="176848"/>
                      <a:pt x="495630" y="161608"/>
                      <a:pt x="503250" y="147638"/>
                    </a:cubicBezTo>
                    <a:cubicBezTo>
                      <a:pt x="517220" y="122238"/>
                      <a:pt x="580720" y="57468"/>
                      <a:pt x="597230" y="60008"/>
                    </a:cubicBezTo>
                    <a:cubicBezTo>
                      <a:pt x="604850" y="62548"/>
                      <a:pt x="611200" y="77788"/>
                      <a:pt x="609930" y="89218"/>
                    </a:cubicBezTo>
                    <a:cubicBezTo>
                      <a:pt x="607390" y="105728"/>
                      <a:pt x="575640" y="146368"/>
                      <a:pt x="564210" y="152718"/>
                    </a:cubicBezTo>
                    <a:cubicBezTo>
                      <a:pt x="557860" y="155258"/>
                      <a:pt x="552780" y="153988"/>
                      <a:pt x="548970" y="151448"/>
                    </a:cubicBezTo>
                    <a:cubicBezTo>
                      <a:pt x="546430" y="148908"/>
                      <a:pt x="543890" y="142558"/>
                      <a:pt x="545160" y="134938"/>
                    </a:cubicBezTo>
                    <a:cubicBezTo>
                      <a:pt x="550240" y="117158"/>
                      <a:pt x="594690" y="56198"/>
                      <a:pt x="612470" y="49848"/>
                    </a:cubicBezTo>
                    <a:cubicBezTo>
                      <a:pt x="620090" y="47308"/>
                      <a:pt x="631520" y="48578"/>
                      <a:pt x="632790" y="53658"/>
                    </a:cubicBezTo>
                    <a:cubicBezTo>
                      <a:pt x="637870" y="61278"/>
                      <a:pt x="617550" y="91758"/>
                      <a:pt x="602310" y="110808"/>
                    </a:cubicBezTo>
                    <a:cubicBezTo>
                      <a:pt x="584530" y="132398"/>
                      <a:pt x="548970" y="166688"/>
                      <a:pt x="528650" y="171768"/>
                    </a:cubicBezTo>
                    <a:cubicBezTo>
                      <a:pt x="518490" y="175578"/>
                      <a:pt x="504520" y="173038"/>
                      <a:pt x="500710" y="166688"/>
                    </a:cubicBezTo>
                    <a:cubicBezTo>
                      <a:pt x="496900" y="159068"/>
                      <a:pt x="509600" y="137478"/>
                      <a:pt x="518490" y="122238"/>
                    </a:cubicBezTo>
                    <a:cubicBezTo>
                      <a:pt x="532460" y="103188"/>
                      <a:pt x="562940" y="75248"/>
                      <a:pt x="579450" y="65088"/>
                    </a:cubicBezTo>
                    <a:cubicBezTo>
                      <a:pt x="590880" y="58738"/>
                      <a:pt x="604850" y="53658"/>
                      <a:pt x="607390" y="57468"/>
                    </a:cubicBezTo>
                    <a:cubicBezTo>
                      <a:pt x="611200" y="61278"/>
                      <a:pt x="604850" y="79058"/>
                      <a:pt x="595960" y="90488"/>
                    </a:cubicBezTo>
                    <a:cubicBezTo>
                      <a:pt x="581990" y="112078"/>
                      <a:pt x="529920" y="155258"/>
                      <a:pt x="510870" y="161608"/>
                    </a:cubicBezTo>
                    <a:cubicBezTo>
                      <a:pt x="504520" y="164148"/>
                      <a:pt x="498170" y="164148"/>
                      <a:pt x="494360" y="161608"/>
                    </a:cubicBezTo>
                    <a:cubicBezTo>
                      <a:pt x="490550" y="159068"/>
                      <a:pt x="489280" y="152718"/>
                      <a:pt x="491820" y="145098"/>
                    </a:cubicBezTo>
                    <a:cubicBezTo>
                      <a:pt x="499440" y="124778"/>
                      <a:pt x="593420" y="48578"/>
                      <a:pt x="606120" y="53658"/>
                    </a:cubicBezTo>
                    <a:cubicBezTo>
                      <a:pt x="609930" y="54928"/>
                      <a:pt x="612470" y="63818"/>
                      <a:pt x="609930" y="71438"/>
                    </a:cubicBezTo>
                    <a:cubicBezTo>
                      <a:pt x="603580" y="91758"/>
                      <a:pt x="535000" y="150178"/>
                      <a:pt x="517220" y="159068"/>
                    </a:cubicBezTo>
                    <a:cubicBezTo>
                      <a:pt x="510870" y="162878"/>
                      <a:pt x="505790" y="164148"/>
                      <a:pt x="501980" y="161608"/>
                    </a:cubicBezTo>
                    <a:cubicBezTo>
                      <a:pt x="498170" y="160338"/>
                      <a:pt x="494360" y="152718"/>
                      <a:pt x="495630" y="146368"/>
                    </a:cubicBezTo>
                    <a:cubicBezTo>
                      <a:pt x="500710" y="126048"/>
                      <a:pt x="594690" y="38418"/>
                      <a:pt x="613740" y="40958"/>
                    </a:cubicBezTo>
                    <a:cubicBezTo>
                      <a:pt x="620090" y="42228"/>
                      <a:pt x="626440" y="51118"/>
                      <a:pt x="625170" y="60008"/>
                    </a:cubicBezTo>
                    <a:cubicBezTo>
                      <a:pt x="623900" y="77788"/>
                      <a:pt x="568020" y="132398"/>
                      <a:pt x="551510" y="137478"/>
                    </a:cubicBezTo>
                    <a:cubicBezTo>
                      <a:pt x="545160" y="140018"/>
                      <a:pt x="538810" y="138748"/>
                      <a:pt x="536270" y="136208"/>
                    </a:cubicBezTo>
                    <a:cubicBezTo>
                      <a:pt x="532460" y="133668"/>
                      <a:pt x="531190" y="126048"/>
                      <a:pt x="533730" y="119698"/>
                    </a:cubicBezTo>
                    <a:cubicBezTo>
                      <a:pt x="541350" y="99378"/>
                      <a:pt x="617550" y="25718"/>
                      <a:pt x="635330" y="28258"/>
                    </a:cubicBezTo>
                    <a:cubicBezTo>
                      <a:pt x="642950" y="28258"/>
                      <a:pt x="649300" y="37148"/>
                      <a:pt x="649300" y="46038"/>
                    </a:cubicBezTo>
                    <a:cubicBezTo>
                      <a:pt x="649300" y="61278"/>
                      <a:pt x="613740" y="106998"/>
                      <a:pt x="599770" y="115888"/>
                    </a:cubicBezTo>
                    <a:cubicBezTo>
                      <a:pt x="593420" y="119698"/>
                      <a:pt x="587070" y="120968"/>
                      <a:pt x="583260" y="119698"/>
                    </a:cubicBezTo>
                    <a:cubicBezTo>
                      <a:pt x="579450" y="118428"/>
                      <a:pt x="576910" y="112078"/>
                      <a:pt x="576910" y="106998"/>
                    </a:cubicBezTo>
                    <a:cubicBezTo>
                      <a:pt x="576910" y="98108"/>
                      <a:pt x="588340" y="87948"/>
                      <a:pt x="598500" y="77788"/>
                    </a:cubicBezTo>
                    <a:cubicBezTo>
                      <a:pt x="612470" y="62548"/>
                      <a:pt x="640410" y="30798"/>
                      <a:pt x="655650" y="26988"/>
                    </a:cubicBezTo>
                    <a:cubicBezTo>
                      <a:pt x="662000" y="24448"/>
                      <a:pt x="670890" y="25718"/>
                      <a:pt x="673430" y="29528"/>
                    </a:cubicBezTo>
                    <a:cubicBezTo>
                      <a:pt x="675970" y="33338"/>
                      <a:pt x="674700" y="40958"/>
                      <a:pt x="670890" y="48578"/>
                    </a:cubicBezTo>
                    <a:cubicBezTo>
                      <a:pt x="663270" y="63818"/>
                      <a:pt x="625170" y="103188"/>
                      <a:pt x="609930" y="106998"/>
                    </a:cubicBezTo>
                    <a:cubicBezTo>
                      <a:pt x="603580" y="109538"/>
                      <a:pt x="597230" y="106998"/>
                      <a:pt x="593420" y="103188"/>
                    </a:cubicBezTo>
                    <a:cubicBezTo>
                      <a:pt x="590880" y="100648"/>
                      <a:pt x="590880" y="95568"/>
                      <a:pt x="593420" y="89218"/>
                    </a:cubicBezTo>
                    <a:cubicBezTo>
                      <a:pt x="599770" y="73978"/>
                      <a:pt x="650570" y="24448"/>
                      <a:pt x="668350" y="20638"/>
                    </a:cubicBezTo>
                    <a:cubicBezTo>
                      <a:pt x="675970" y="19368"/>
                      <a:pt x="686130" y="24448"/>
                      <a:pt x="688670" y="29528"/>
                    </a:cubicBezTo>
                    <a:cubicBezTo>
                      <a:pt x="691210" y="35878"/>
                      <a:pt x="683590" y="47308"/>
                      <a:pt x="675970" y="57468"/>
                    </a:cubicBezTo>
                    <a:cubicBezTo>
                      <a:pt x="663270" y="76518"/>
                      <a:pt x="622630" y="126048"/>
                      <a:pt x="607390" y="127318"/>
                    </a:cubicBezTo>
                    <a:cubicBezTo>
                      <a:pt x="602310" y="128588"/>
                      <a:pt x="594690" y="124778"/>
                      <a:pt x="593420" y="120968"/>
                    </a:cubicBezTo>
                    <a:cubicBezTo>
                      <a:pt x="590880" y="109538"/>
                      <a:pt x="628980" y="63818"/>
                      <a:pt x="644220" y="49848"/>
                    </a:cubicBezTo>
                    <a:cubicBezTo>
                      <a:pt x="653110" y="42228"/>
                      <a:pt x="664540" y="34608"/>
                      <a:pt x="670890" y="37148"/>
                    </a:cubicBezTo>
                    <a:cubicBezTo>
                      <a:pt x="677240" y="38418"/>
                      <a:pt x="682320" y="46038"/>
                      <a:pt x="682320" y="54928"/>
                    </a:cubicBezTo>
                    <a:cubicBezTo>
                      <a:pt x="681050" y="75248"/>
                      <a:pt x="618820" y="148908"/>
                      <a:pt x="598500" y="159068"/>
                    </a:cubicBezTo>
                    <a:cubicBezTo>
                      <a:pt x="590880" y="161608"/>
                      <a:pt x="581990" y="161608"/>
                      <a:pt x="579450" y="157798"/>
                    </a:cubicBezTo>
                    <a:cubicBezTo>
                      <a:pt x="575640" y="148908"/>
                      <a:pt x="635330" y="63818"/>
                      <a:pt x="656920" y="53658"/>
                    </a:cubicBezTo>
                    <a:cubicBezTo>
                      <a:pt x="668350" y="48578"/>
                      <a:pt x="682320" y="48578"/>
                      <a:pt x="686130" y="53658"/>
                    </a:cubicBezTo>
                    <a:cubicBezTo>
                      <a:pt x="689940" y="57468"/>
                      <a:pt x="686130" y="67628"/>
                      <a:pt x="681050" y="77788"/>
                    </a:cubicBezTo>
                    <a:cubicBezTo>
                      <a:pt x="669620" y="99378"/>
                      <a:pt x="616280" y="164148"/>
                      <a:pt x="597230" y="169228"/>
                    </a:cubicBezTo>
                    <a:cubicBezTo>
                      <a:pt x="589610" y="170498"/>
                      <a:pt x="579450" y="167958"/>
                      <a:pt x="578180" y="161608"/>
                    </a:cubicBezTo>
                    <a:cubicBezTo>
                      <a:pt x="574370" y="146368"/>
                      <a:pt x="664540" y="44768"/>
                      <a:pt x="683590" y="43498"/>
                    </a:cubicBezTo>
                    <a:cubicBezTo>
                      <a:pt x="691210" y="43498"/>
                      <a:pt x="697560" y="51118"/>
                      <a:pt x="697560" y="56198"/>
                    </a:cubicBezTo>
                    <a:cubicBezTo>
                      <a:pt x="698830" y="63818"/>
                      <a:pt x="692480" y="71438"/>
                      <a:pt x="686130" y="81598"/>
                    </a:cubicBezTo>
                    <a:cubicBezTo>
                      <a:pt x="673430" y="101918"/>
                      <a:pt x="637870" y="156528"/>
                      <a:pt x="622630" y="161608"/>
                    </a:cubicBezTo>
                    <a:cubicBezTo>
                      <a:pt x="616280" y="164148"/>
                      <a:pt x="607390" y="162878"/>
                      <a:pt x="606120" y="159068"/>
                    </a:cubicBezTo>
                    <a:cubicBezTo>
                      <a:pt x="601040" y="146368"/>
                      <a:pt x="675970" y="51118"/>
                      <a:pt x="691210" y="51118"/>
                    </a:cubicBezTo>
                    <a:cubicBezTo>
                      <a:pt x="697560" y="51118"/>
                      <a:pt x="703910" y="58738"/>
                      <a:pt x="705180" y="67628"/>
                    </a:cubicBezTo>
                    <a:cubicBezTo>
                      <a:pt x="706450" y="89218"/>
                      <a:pt x="654380" y="173038"/>
                      <a:pt x="637870" y="187008"/>
                    </a:cubicBezTo>
                    <a:cubicBezTo>
                      <a:pt x="632790" y="190818"/>
                      <a:pt x="628980" y="193358"/>
                      <a:pt x="625170" y="192088"/>
                    </a:cubicBezTo>
                    <a:cubicBezTo>
                      <a:pt x="620090" y="190818"/>
                      <a:pt x="615010" y="185738"/>
                      <a:pt x="615010" y="178118"/>
                    </a:cubicBezTo>
                    <a:cubicBezTo>
                      <a:pt x="613740" y="159068"/>
                      <a:pt x="670890" y="63818"/>
                      <a:pt x="688670" y="60008"/>
                    </a:cubicBezTo>
                    <a:cubicBezTo>
                      <a:pt x="696290" y="58738"/>
                      <a:pt x="705180" y="65088"/>
                      <a:pt x="707720" y="72708"/>
                    </a:cubicBezTo>
                    <a:cubicBezTo>
                      <a:pt x="711530" y="87948"/>
                      <a:pt x="691210" y="145098"/>
                      <a:pt x="679780" y="155258"/>
                    </a:cubicBezTo>
                    <a:cubicBezTo>
                      <a:pt x="674700" y="160338"/>
                      <a:pt x="667080" y="161608"/>
                      <a:pt x="663270" y="160338"/>
                    </a:cubicBezTo>
                    <a:cubicBezTo>
                      <a:pt x="659460" y="159068"/>
                      <a:pt x="656920" y="153988"/>
                      <a:pt x="656920" y="147638"/>
                    </a:cubicBezTo>
                    <a:cubicBezTo>
                      <a:pt x="654380" y="128588"/>
                      <a:pt x="677240" y="26988"/>
                      <a:pt x="686130" y="25718"/>
                    </a:cubicBezTo>
                    <a:cubicBezTo>
                      <a:pt x="688670" y="25718"/>
                      <a:pt x="695020" y="39688"/>
                      <a:pt x="695020" y="39688"/>
                    </a:cubicBezTo>
                    <a:cubicBezTo>
                      <a:pt x="696290" y="39688"/>
                      <a:pt x="679780" y="7938"/>
                      <a:pt x="683590" y="2858"/>
                    </a:cubicBezTo>
                    <a:cubicBezTo>
                      <a:pt x="686130" y="-952"/>
                      <a:pt x="696290" y="-952"/>
                      <a:pt x="702640" y="2858"/>
                    </a:cubicBezTo>
                    <a:cubicBezTo>
                      <a:pt x="710260" y="7938"/>
                      <a:pt x="719150" y="23178"/>
                      <a:pt x="720420" y="38418"/>
                    </a:cubicBezTo>
                    <a:cubicBezTo>
                      <a:pt x="721690" y="61278"/>
                      <a:pt x="711530" y="94298"/>
                      <a:pt x="688670" y="134938"/>
                    </a:cubicBezTo>
                    <a:cubicBezTo>
                      <a:pt x="636600" y="228918"/>
                      <a:pt x="413080" y="451168"/>
                      <a:pt x="331800" y="556578"/>
                    </a:cubicBezTo>
                    <a:cubicBezTo>
                      <a:pt x="287350" y="614998"/>
                      <a:pt x="264490" y="648018"/>
                      <a:pt x="232740" y="700088"/>
                    </a:cubicBezTo>
                    <a:cubicBezTo>
                      <a:pt x="198450" y="757238"/>
                      <a:pt x="169240" y="828358"/>
                      <a:pt x="134950" y="884238"/>
                    </a:cubicBezTo>
                    <a:cubicBezTo>
                      <a:pt x="104470" y="935038"/>
                      <a:pt x="61290" y="998538"/>
                      <a:pt x="37160" y="1022668"/>
                    </a:cubicBezTo>
                    <a:cubicBezTo>
                      <a:pt x="27000" y="1034098"/>
                      <a:pt x="16840" y="1044258"/>
                      <a:pt x="10490" y="1041718"/>
                    </a:cubicBezTo>
                    <a:cubicBezTo>
                      <a:pt x="5410" y="1040448"/>
                      <a:pt x="330" y="1023938"/>
                      <a:pt x="1600" y="1021398"/>
                    </a:cubicBezTo>
                    <a:cubicBezTo>
                      <a:pt x="4140" y="1018858"/>
                      <a:pt x="23190" y="1023938"/>
                      <a:pt x="24460" y="1026478"/>
                    </a:cubicBezTo>
                    <a:cubicBezTo>
                      <a:pt x="24460" y="1030288"/>
                      <a:pt x="9220" y="1041718"/>
                      <a:pt x="5410" y="1040448"/>
                    </a:cubicBezTo>
                    <a:cubicBezTo>
                      <a:pt x="2870" y="1039178"/>
                      <a:pt x="-940" y="1026478"/>
                      <a:pt x="1600" y="1022668"/>
                    </a:cubicBezTo>
                    <a:cubicBezTo>
                      <a:pt x="2870" y="1018858"/>
                      <a:pt x="15570" y="1016318"/>
                      <a:pt x="19380" y="1018858"/>
                    </a:cubicBezTo>
                    <a:cubicBezTo>
                      <a:pt x="21920" y="1021398"/>
                      <a:pt x="24460" y="1034098"/>
                      <a:pt x="21920" y="1037908"/>
                    </a:cubicBezTo>
                    <a:cubicBezTo>
                      <a:pt x="19380" y="1040448"/>
                      <a:pt x="9220" y="1042988"/>
                      <a:pt x="5410" y="1040448"/>
                    </a:cubicBezTo>
                    <a:cubicBezTo>
                      <a:pt x="1600" y="1037908"/>
                      <a:pt x="-940" y="1031558"/>
                      <a:pt x="330" y="1023938"/>
                    </a:cubicBezTo>
                    <a:cubicBezTo>
                      <a:pt x="5410" y="998538"/>
                      <a:pt x="77800" y="927418"/>
                      <a:pt x="112090" y="872808"/>
                    </a:cubicBezTo>
                    <a:cubicBezTo>
                      <a:pt x="148920" y="815658"/>
                      <a:pt x="176860" y="743268"/>
                      <a:pt x="211150" y="686118"/>
                    </a:cubicBezTo>
                    <a:cubicBezTo>
                      <a:pt x="242900" y="634048"/>
                      <a:pt x="264490" y="601028"/>
                      <a:pt x="310210" y="542608"/>
                    </a:cubicBezTo>
                    <a:cubicBezTo>
                      <a:pt x="388950" y="439738"/>
                      <a:pt x="603580" y="220028"/>
                      <a:pt x="658190" y="133668"/>
                    </a:cubicBezTo>
                    <a:cubicBezTo>
                      <a:pt x="681050" y="98108"/>
                      <a:pt x="692480" y="76518"/>
                      <a:pt x="695020" y="52388"/>
                    </a:cubicBezTo>
                    <a:cubicBezTo>
                      <a:pt x="696290" y="34608"/>
                      <a:pt x="678510" y="9208"/>
                      <a:pt x="683590" y="2858"/>
                    </a:cubicBezTo>
                    <a:cubicBezTo>
                      <a:pt x="686130" y="-952"/>
                      <a:pt x="697560" y="-952"/>
                      <a:pt x="702640" y="2858"/>
                    </a:cubicBezTo>
                    <a:cubicBezTo>
                      <a:pt x="707720" y="6668"/>
                      <a:pt x="708990" y="20638"/>
                      <a:pt x="708990" y="33338"/>
                    </a:cubicBezTo>
                    <a:cubicBezTo>
                      <a:pt x="708990" y="61278"/>
                      <a:pt x="693750" y="141288"/>
                      <a:pt x="679780" y="155258"/>
                    </a:cubicBezTo>
                    <a:cubicBezTo>
                      <a:pt x="674700" y="160338"/>
                      <a:pt x="667080" y="161608"/>
                      <a:pt x="663270" y="160338"/>
                    </a:cubicBezTo>
                    <a:cubicBezTo>
                      <a:pt x="659460" y="159068"/>
                      <a:pt x="656920" y="152718"/>
                      <a:pt x="656920" y="146368"/>
                    </a:cubicBezTo>
                    <a:cubicBezTo>
                      <a:pt x="655650" y="129858"/>
                      <a:pt x="677240" y="63818"/>
                      <a:pt x="688670" y="60008"/>
                    </a:cubicBezTo>
                    <a:cubicBezTo>
                      <a:pt x="695020" y="57468"/>
                      <a:pt x="705180" y="66358"/>
                      <a:pt x="707720" y="72708"/>
                    </a:cubicBezTo>
                    <a:cubicBezTo>
                      <a:pt x="710260" y="84138"/>
                      <a:pt x="695020" y="109538"/>
                      <a:pt x="683590" y="127318"/>
                    </a:cubicBezTo>
                    <a:cubicBezTo>
                      <a:pt x="672160" y="147638"/>
                      <a:pt x="650570" y="185738"/>
                      <a:pt x="636600" y="189548"/>
                    </a:cubicBezTo>
                    <a:cubicBezTo>
                      <a:pt x="628980" y="190818"/>
                      <a:pt x="617550" y="185738"/>
                      <a:pt x="615010" y="178118"/>
                    </a:cubicBezTo>
                    <a:cubicBezTo>
                      <a:pt x="609930" y="160338"/>
                      <a:pt x="677240" y="51118"/>
                      <a:pt x="691210" y="51118"/>
                    </a:cubicBezTo>
                    <a:cubicBezTo>
                      <a:pt x="697560" y="51118"/>
                      <a:pt x="703910" y="61278"/>
                      <a:pt x="703910" y="70168"/>
                    </a:cubicBezTo>
                    <a:cubicBezTo>
                      <a:pt x="702640" y="90488"/>
                      <a:pt x="649300" y="152718"/>
                      <a:pt x="627710" y="167958"/>
                    </a:cubicBezTo>
                    <a:cubicBezTo>
                      <a:pt x="617550" y="175578"/>
                      <a:pt x="606120" y="180658"/>
                      <a:pt x="601040" y="178118"/>
                    </a:cubicBezTo>
                    <a:cubicBezTo>
                      <a:pt x="597230" y="176848"/>
                      <a:pt x="594690" y="171768"/>
                      <a:pt x="594690" y="164148"/>
                    </a:cubicBezTo>
                    <a:cubicBezTo>
                      <a:pt x="597230" y="143828"/>
                      <a:pt x="669620" y="42228"/>
                      <a:pt x="683590" y="43498"/>
                    </a:cubicBezTo>
                    <a:cubicBezTo>
                      <a:pt x="689940" y="44768"/>
                      <a:pt x="696290" y="56198"/>
                      <a:pt x="695020" y="65088"/>
                    </a:cubicBezTo>
                    <a:cubicBezTo>
                      <a:pt x="691210" y="87948"/>
                      <a:pt x="618820" y="164148"/>
                      <a:pt x="597230" y="169228"/>
                    </a:cubicBezTo>
                    <a:cubicBezTo>
                      <a:pt x="589610" y="170498"/>
                      <a:pt x="579450" y="167958"/>
                      <a:pt x="578180" y="161608"/>
                    </a:cubicBezTo>
                    <a:cubicBezTo>
                      <a:pt x="574370" y="148908"/>
                      <a:pt x="649300" y="63818"/>
                      <a:pt x="664540" y="63818"/>
                    </a:cubicBezTo>
                    <a:cubicBezTo>
                      <a:pt x="668350" y="63818"/>
                      <a:pt x="673430" y="67628"/>
                      <a:pt x="673430" y="72708"/>
                    </a:cubicBezTo>
                    <a:cubicBezTo>
                      <a:pt x="673430" y="87948"/>
                      <a:pt x="615010" y="156528"/>
                      <a:pt x="597230" y="160338"/>
                    </a:cubicBezTo>
                    <a:cubicBezTo>
                      <a:pt x="588340" y="162878"/>
                      <a:pt x="578180" y="159068"/>
                      <a:pt x="576910" y="152718"/>
                    </a:cubicBezTo>
                    <a:cubicBezTo>
                      <a:pt x="573100" y="137478"/>
                      <a:pt x="650570" y="37148"/>
                      <a:pt x="668350" y="37148"/>
                    </a:cubicBezTo>
                    <a:cubicBezTo>
                      <a:pt x="674700" y="37148"/>
                      <a:pt x="683590" y="46038"/>
                      <a:pt x="682320" y="54928"/>
                    </a:cubicBezTo>
                    <a:cubicBezTo>
                      <a:pt x="681050" y="72708"/>
                      <a:pt x="597230" y="147638"/>
                      <a:pt x="584530" y="143828"/>
                    </a:cubicBezTo>
                    <a:cubicBezTo>
                      <a:pt x="579450" y="142558"/>
                      <a:pt x="578180" y="131128"/>
                      <a:pt x="579450" y="122238"/>
                    </a:cubicBezTo>
                    <a:cubicBezTo>
                      <a:pt x="585800" y="99378"/>
                      <a:pt x="650570" y="21908"/>
                      <a:pt x="669620" y="20638"/>
                    </a:cubicBezTo>
                    <a:cubicBezTo>
                      <a:pt x="677240" y="19368"/>
                      <a:pt x="687400" y="28258"/>
                      <a:pt x="687400" y="35878"/>
                    </a:cubicBezTo>
                    <a:cubicBezTo>
                      <a:pt x="687400" y="51118"/>
                      <a:pt x="613740" y="112078"/>
                      <a:pt x="601040" y="108268"/>
                    </a:cubicBezTo>
                    <a:cubicBezTo>
                      <a:pt x="595960" y="106998"/>
                      <a:pt x="592150" y="95568"/>
                      <a:pt x="594690" y="87948"/>
                    </a:cubicBezTo>
                    <a:cubicBezTo>
                      <a:pt x="598500" y="71438"/>
                      <a:pt x="641680" y="29528"/>
                      <a:pt x="656920" y="25718"/>
                    </a:cubicBezTo>
                    <a:cubicBezTo>
                      <a:pt x="663270" y="23178"/>
                      <a:pt x="670890" y="25718"/>
                      <a:pt x="673430" y="29528"/>
                    </a:cubicBezTo>
                    <a:cubicBezTo>
                      <a:pt x="675970" y="32068"/>
                      <a:pt x="675970" y="38418"/>
                      <a:pt x="673430" y="43498"/>
                    </a:cubicBezTo>
                    <a:cubicBezTo>
                      <a:pt x="667080" y="60008"/>
                      <a:pt x="604850" y="120968"/>
                      <a:pt x="588340" y="120968"/>
                    </a:cubicBezTo>
                    <a:cubicBezTo>
                      <a:pt x="583260" y="120968"/>
                      <a:pt x="578180" y="114618"/>
                      <a:pt x="576910" y="109538"/>
                    </a:cubicBezTo>
                    <a:cubicBezTo>
                      <a:pt x="575640" y="103188"/>
                      <a:pt x="579450" y="95568"/>
                      <a:pt x="584530" y="85408"/>
                    </a:cubicBezTo>
                    <a:cubicBezTo>
                      <a:pt x="594690" y="70168"/>
                      <a:pt x="625170" y="26988"/>
                      <a:pt x="635330" y="28258"/>
                    </a:cubicBezTo>
                    <a:cubicBezTo>
                      <a:pt x="641680" y="28258"/>
                      <a:pt x="649300" y="39688"/>
                      <a:pt x="648030" y="48578"/>
                    </a:cubicBezTo>
                    <a:cubicBezTo>
                      <a:pt x="645490" y="67628"/>
                      <a:pt x="585800" y="119698"/>
                      <a:pt x="564210" y="132398"/>
                    </a:cubicBezTo>
                    <a:cubicBezTo>
                      <a:pt x="555320" y="137478"/>
                      <a:pt x="546430" y="141288"/>
                      <a:pt x="541350" y="138748"/>
                    </a:cubicBezTo>
                    <a:cubicBezTo>
                      <a:pt x="536270" y="137478"/>
                      <a:pt x="531190" y="129858"/>
                      <a:pt x="532460" y="122238"/>
                    </a:cubicBezTo>
                    <a:cubicBezTo>
                      <a:pt x="535000" y="104458"/>
                      <a:pt x="598500" y="39688"/>
                      <a:pt x="613740" y="40958"/>
                    </a:cubicBezTo>
                    <a:cubicBezTo>
                      <a:pt x="620090" y="40958"/>
                      <a:pt x="626440" y="51118"/>
                      <a:pt x="625170" y="60008"/>
                    </a:cubicBezTo>
                    <a:cubicBezTo>
                      <a:pt x="622630" y="79058"/>
                      <a:pt x="555320" y="131128"/>
                      <a:pt x="533730" y="147638"/>
                    </a:cubicBezTo>
                    <a:cubicBezTo>
                      <a:pt x="523570" y="156528"/>
                      <a:pt x="514680" y="164148"/>
                      <a:pt x="508330" y="162878"/>
                    </a:cubicBezTo>
                    <a:cubicBezTo>
                      <a:pt x="503250" y="161608"/>
                      <a:pt x="495630" y="153988"/>
                      <a:pt x="495630" y="146368"/>
                    </a:cubicBezTo>
                    <a:cubicBezTo>
                      <a:pt x="498170" y="126048"/>
                      <a:pt x="584530" y="48578"/>
                      <a:pt x="599770" y="51118"/>
                    </a:cubicBezTo>
                    <a:cubicBezTo>
                      <a:pt x="606120" y="52388"/>
                      <a:pt x="611200" y="63818"/>
                      <a:pt x="609930" y="71438"/>
                    </a:cubicBezTo>
                    <a:cubicBezTo>
                      <a:pt x="606120" y="91758"/>
                      <a:pt x="531190" y="153988"/>
                      <a:pt x="510870" y="161608"/>
                    </a:cubicBezTo>
                    <a:cubicBezTo>
                      <a:pt x="504520" y="164148"/>
                      <a:pt x="498170" y="164148"/>
                      <a:pt x="494360" y="161608"/>
                    </a:cubicBezTo>
                    <a:cubicBezTo>
                      <a:pt x="490550" y="159068"/>
                      <a:pt x="489280" y="152718"/>
                      <a:pt x="491820" y="145098"/>
                    </a:cubicBezTo>
                    <a:cubicBezTo>
                      <a:pt x="499440" y="126048"/>
                      <a:pt x="576910" y="58738"/>
                      <a:pt x="595960" y="54928"/>
                    </a:cubicBezTo>
                    <a:cubicBezTo>
                      <a:pt x="602310" y="53658"/>
                      <a:pt x="608660" y="56198"/>
                      <a:pt x="609930" y="60008"/>
                    </a:cubicBezTo>
                    <a:cubicBezTo>
                      <a:pt x="613740" y="72708"/>
                      <a:pt x="536270" y="173038"/>
                      <a:pt x="517220" y="178118"/>
                    </a:cubicBezTo>
                    <a:cubicBezTo>
                      <a:pt x="510870" y="179388"/>
                      <a:pt x="503250" y="174308"/>
                      <a:pt x="501980" y="170498"/>
                    </a:cubicBezTo>
                    <a:cubicBezTo>
                      <a:pt x="499440" y="166688"/>
                      <a:pt x="501980" y="161608"/>
                      <a:pt x="504520" y="156528"/>
                    </a:cubicBezTo>
                    <a:cubicBezTo>
                      <a:pt x="513410" y="142558"/>
                      <a:pt x="560400" y="119698"/>
                      <a:pt x="579450" y="99378"/>
                    </a:cubicBezTo>
                    <a:cubicBezTo>
                      <a:pt x="594690" y="82868"/>
                      <a:pt x="603580" y="52388"/>
                      <a:pt x="615010" y="47308"/>
                    </a:cubicBezTo>
                    <a:cubicBezTo>
                      <a:pt x="621360" y="46038"/>
                      <a:pt x="631520" y="48578"/>
                      <a:pt x="632790" y="53658"/>
                    </a:cubicBezTo>
                    <a:cubicBezTo>
                      <a:pt x="637870" y="66358"/>
                      <a:pt x="580720" y="150178"/>
                      <a:pt x="564210" y="152718"/>
                    </a:cubicBezTo>
                    <a:cubicBezTo>
                      <a:pt x="556590" y="153988"/>
                      <a:pt x="545160" y="145098"/>
                      <a:pt x="543890" y="138748"/>
                    </a:cubicBezTo>
                    <a:cubicBezTo>
                      <a:pt x="542620" y="126048"/>
                      <a:pt x="578180" y="76518"/>
                      <a:pt x="588340" y="76518"/>
                    </a:cubicBezTo>
                    <a:cubicBezTo>
                      <a:pt x="592150" y="76518"/>
                      <a:pt x="597230" y="84138"/>
                      <a:pt x="597230" y="89218"/>
                    </a:cubicBezTo>
                    <a:cubicBezTo>
                      <a:pt x="598500" y="95568"/>
                      <a:pt x="593420" y="104458"/>
                      <a:pt x="587070" y="113348"/>
                    </a:cubicBezTo>
                    <a:cubicBezTo>
                      <a:pt x="575640" y="127318"/>
                      <a:pt x="538810" y="146368"/>
                      <a:pt x="527380" y="157798"/>
                    </a:cubicBezTo>
                    <a:cubicBezTo>
                      <a:pt x="522300" y="164148"/>
                      <a:pt x="517220" y="166688"/>
                      <a:pt x="517220" y="171768"/>
                    </a:cubicBezTo>
                    <a:cubicBezTo>
                      <a:pt x="518490" y="178118"/>
                      <a:pt x="537540" y="188278"/>
                      <a:pt x="536270" y="193358"/>
                    </a:cubicBezTo>
                    <a:cubicBezTo>
                      <a:pt x="535000" y="197168"/>
                      <a:pt x="518490" y="200978"/>
                      <a:pt x="518490" y="200978"/>
                    </a:cubicBezTo>
                  </a:path>
                </a:pathLst>
              </a:custGeom>
              <a:solidFill>
                <a:srgbClr val="724E39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81" id="81"/>
            <p:cNvGrpSpPr/>
            <p:nvPr/>
          </p:nvGrpSpPr>
          <p:grpSpPr>
            <a:xfrm rot="0">
              <a:off x="2291335" y="1431375"/>
              <a:ext cx="107814" cy="108785"/>
              <a:chOff x="0" y="0"/>
              <a:chExt cx="140970" cy="142240"/>
            </a:xfrm>
          </p:grpSpPr>
          <p:sp>
            <p:nvSpPr>
              <p:cNvPr name="Freeform 82" id="82"/>
              <p:cNvSpPr/>
              <p:nvPr/>
            </p:nvSpPr>
            <p:spPr>
              <a:xfrm flipH="false" flipV="false" rot="0">
                <a:off x="54027" y="50518"/>
                <a:ext cx="36758" cy="40363"/>
              </a:xfrm>
              <a:custGeom>
                <a:avLst/>
                <a:gdLst/>
                <a:ahLst/>
                <a:cxnLst/>
                <a:rect r="r" b="b" t="t" l="l"/>
                <a:pathLst>
                  <a:path h="40363" w="36758">
                    <a:moveTo>
                      <a:pt x="15823" y="37112"/>
                    </a:moveTo>
                    <a:cubicBezTo>
                      <a:pt x="-687" y="1552"/>
                      <a:pt x="19633" y="2822"/>
                      <a:pt x="22173" y="6632"/>
                    </a:cubicBezTo>
                    <a:cubicBezTo>
                      <a:pt x="22173" y="9172"/>
                      <a:pt x="10743" y="23142"/>
                      <a:pt x="8203" y="21872"/>
                    </a:cubicBezTo>
                    <a:cubicBezTo>
                      <a:pt x="4393" y="21872"/>
                      <a:pt x="-1957" y="1552"/>
                      <a:pt x="583" y="282"/>
                    </a:cubicBezTo>
                    <a:cubicBezTo>
                      <a:pt x="4393" y="-2258"/>
                      <a:pt x="31063" y="12982"/>
                      <a:pt x="34873" y="21872"/>
                    </a:cubicBezTo>
                    <a:cubicBezTo>
                      <a:pt x="38683" y="26952"/>
                      <a:pt x="36143" y="37112"/>
                      <a:pt x="32333" y="39652"/>
                    </a:cubicBezTo>
                    <a:cubicBezTo>
                      <a:pt x="28523" y="42192"/>
                      <a:pt x="15823" y="37112"/>
                      <a:pt x="15823" y="37112"/>
                    </a:cubicBezTo>
                  </a:path>
                </a:pathLst>
              </a:custGeom>
              <a:solidFill>
                <a:srgbClr val="724E39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83" id="83"/>
            <p:cNvGrpSpPr/>
            <p:nvPr/>
          </p:nvGrpSpPr>
          <p:grpSpPr>
            <a:xfrm rot="0">
              <a:off x="2262197" y="1349786"/>
              <a:ext cx="268077" cy="249623"/>
              <a:chOff x="0" y="0"/>
              <a:chExt cx="350520" cy="326390"/>
            </a:xfrm>
          </p:grpSpPr>
          <p:sp>
            <p:nvSpPr>
              <p:cNvPr name="Freeform 84" id="84"/>
              <p:cNvSpPr/>
              <p:nvPr/>
            </p:nvSpPr>
            <p:spPr>
              <a:xfrm flipH="false" flipV="false" rot="0">
                <a:off x="50165" y="50765"/>
                <a:ext cx="248644" cy="223705"/>
              </a:xfrm>
              <a:custGeom>
                <a:avLst/>
                <a:gdLst/>
                <a:ahLst/>
                <a:cxnLst/>
                <a:rect r="r" b="b" t="t" l="l"/>
                <a:pathLst>
                  <a:path h="223705" w="248644">
                    <a:moveTo>
                      <a:pt x="52705" y="57185"/>
                    </a:moveTo>
                    <a:cubicBezTo>
                      <a:pt x="23495" y="64805"/>
                      <a:pt x="27305" y="55915"/>
                      <a:pt x="29845" y="54645"/>
                    </a:cubicBezTo>
                    <a:cubicBezTo>
                      <a:pt x="32385" y="53375"/>
                      <a:pt x="37465" y="59725"/>
                      <a:pt x="45085" y="66075"/>
                    </a:cubicBezTo>
                    <a:cubicBezTo>
                      <a:pt x="65405" y="82585"/>
                      <a:pt x="135255" y="141005"/>
                      <a:pt x="155575" y="166405"/>
                    </a:cubicBezTo>
                    <a:cubicBezTo>
                      <a:pt x="167005" y="180375"/>
                      <a:pt x="178435" y="194345"/>
                      <a:pt x="175895" y="201965"/>
                    </a:cubicBezTo>
                    <a:cubicBezTo>
                      <a:pt x="174625" y="207045"/>
                      <a:pt x="164465" y="212125"/>
                      <a:pt x="155575" y="210855"/>
                    </a:cubicBezTo>
                    <a:cubicBezTo>
                      <a:pt x="128905" y="205775"/>
                      <a:pt x="42545" y="102905"/>
                      <a:pt x="22225" y="71155"/>
                    </a:cubicBezTo>
                    <a:cubicBezTo>
                      <a:pt x="13335" y="58455"/>
                      <a:pt x="5715" y="47025"/>
                      <a:pt x="8255" y="40675"/>
                    </a:cubicBezTo>
                    <a:cubicBezTo>
                      <a:pt x="9525" y="36865"/>
                      <a:pt x="17145" y="33055"/>
                      <a:pt x="23495" y="33055"/>
                    </a:cubicBezTo>
                    <a:cubicBezTo>
                      <a:pt x="34925" y="33055"/>
                      <a:pt x="53975" y="47025"/>
                      <a:pt x="73025" y="60995"/>
                    </a:cubicBezTo>
                    <a:cubicBezTo>
                      <a:pt x="103505" y="83855"/>
                      <a:pt x="172085" y="143545"/>
                      <a:pt x="179705" y="163865"/>
                    </a:cubicBezTo>
                    <a:cubicBezTo>
                      <a:pt x="182245" y="170215"/>
                      <a:pt x="180975" y="175295"/>
                      <a:pt x="178435" y="177835"/>
                    </a:cubicBezTo>
                    <a:cubicBezTo>
                      <a:pt x="175895" y="181645"/>
                      <a:pt x="169545" y="182915"/>
                      <a:pt x="161925" y="180375"/>
                    </a:cubicBezTo>
                    <a:cubicBezTo>
                      <a:pt x="139065" y="174025"/>
                      <a:pt x="67945" y="91475"/>
                      <a:pt x="38735" y="60995"/>
                    </a:cubicBezTo>
                    <a:cubicBezTo>
                      <a:pt x="22225" y="43215"/>
                      <a:pt x="635" y="27975"/>
                      <a:pt x="635" y="16545"/>
                    </a:cubicBezTo>
                    <a:cubicBezTo>
                      <a:pt x="635" y="10195"/>
                      <a:pt x="6985" y="35"/>
                      <a:pt x="14605" y="35"/>
                    </a:cubicBezTo>
                    <a:cubicBezTo>
                      <a:pt x="41275" y="-2505"/>
                      <a:pt x="186055" y="133385"/>
                      <a:pt x="197485" y="161325"/>
                    </a:cubicBezTo>
                    <a:cubicBezTo>
                      <a:pt x="200025" y="167675"/>
                      <a:pt x="198755" y="174025"/>
                      <a:pt x="196215" y="177835"/>
                    </a:cubicBezTo>
                    <a:cubicBezTo>
                      <a:pt x="193675" y="180375"/>
                      <a:pt x="188595" y="181645"/>
                      <a:pt x="180975" y="179105"/>
                    </a:cubicBezTo>
                    <a:cubicBezTo>
                      <a:pt x="161925" y="175295"/>
                      <a:pt x="100965" y="128305"/>
                      <a:pt x="75565" y="104175"/>
                    </a:cubicBezTo>
                    <a:cubicBezTo>
                      <a:pt x="59055" y="87665"/>
                      <a:pt x="41275" y="68615"/>
                      <a:pt x="38735" y="57185"/>
                    </a:cubicBezTo>
                    <a:cubicBezTo>
                      <a:pt x="37465" y="50835"/>
                      <a:pt x="41275" y="44485"/>
                      <a:pt x="45085" y="41945"/>
                    </a:cubicBezTo>
                    <a:cubicBezTo>
                      <a:pt x="48895" y="39405"/>
                      <a:pt x="56515" y="39405"/>
                      <a:pt x="65405" y="43215"/>
                    </a:cubicBezTo>
                    <a:cubicBezTo>
                      <a:pt x="95885" y="55915"/>
                      <a:pt x="233045" y="170215"/>
                      <a:pt x="233045" y="195615"/>
                    </a:cubicBezTo>
                    <a:cubicBezTo>
                      <a:pt x="233045" y="204505"/>
                      <a:pt x="225425" y="212125"/>
                      <a:pt x="216535" y="213395"/>
                    </a:cubicBezTo>
                    <a:cubicBezTo>
                      <a:pt x="194945" y="213395"/>
                      <a:pt x="117475" y="129575"/>
                      <a:pt x="94615" y="106715"/>
                    </a:cubicBezTo>
                    <a:cubicBezTo>
                      <a:pt x="84455" y="95285"/>
                      <a:pt x="74295" y="88935"/>
                      <a:pt x="74295" y="81315"/>
                    </a:cubicBezTo>
                    <a:cubicBezTo>
                      <a:pt x="74295" y="76235"/>
                      <a:pt x="79375" y="67345"/>
                      <a:pt x="85725" y="66075"/>
                    </a:cubicBezTo>
                    <a:cubicBezTo>
                      <a:pt x="95885" y="64805"/>
                      <a:pt x="118745" y="86395"/>
                      <a:pt x="139065" y="102905"/>
                    </a:cubicBezTo>
                    <a:cubicBezTo>
                      <a:pt x="169545" y="127035"/>
                      <a:pt x="238125" y="180375"/>
                      <a:pt x="244475" y="203235"/>
                    </a:cubicBezTo>
                    <a:cubicBezTo>
                      <a:pt x="248285" y="210855"/>
                      <a:pt x="245745" y="222285"/>
                      <a:pt x="240665" y="223555"/>
                    </a:cubicBezTo>
                    <a:cubicBezTo>
                      <a:pt x="229235" y="227365"/>
                      <a:pt x="160655" y="157515"/>
                      <a:pt x="132715" y="125765"/>
                    </a:cubicBezTo>
                    <a:cubicBezTo>
                      <a:pt x="109855" y="99095"/>
                      <a:pt x="75565" y="54645"/>
                      <a:pt x="80645" y="45755"/>
                    </a:cubicBezTo>
                    <a:cubicBezTo>
                      <a:pt x="83185" y="41945"/>
                      <a:pt x="97155" y="44485"/>
                      <a:pt x="108585" y="48295"/>
                    </a:cubicBezTo>
                    <a:cubicBezTo>
                      <a:pt x="133985" y="58455"/>
                      <a:pt x="200025" y="133385"/>
                      <a:pt x="220345" y="132115"/>
                    </a:cubicBezTo>
                    <a:cubicBezTo>
                      <a:pt x="227965" y="130845"/>
                      <a:pt x="233045" y="114335"/>
                      <a:pt x="236855" y="114335"/>
                    </a:cubicBezTo>
                    <a:cubicBezTo>
                      <a:pt x="239395" y="115605"/>
                      <a:pt x="241935" y="127035"/>
                      <a:pt x="240665" y="130845"/>
                    </a:cubicBezTo>
                    <a:cubicBezTo>
                      <a:pt x="238125" y="134655"/>
                      <a:pt x="227965" y="138465"/>
                      <a:pt x="224155" y="137195"/>
                    </a:cubicBezTo>
                    <a:cubicBezTo>
                      <a:pt x="220345" y="134655"/>
                      <a:pt x="216535" y="120685"/>
                      <a:pt x="219075" y="116875"/>
                    </a:cubicBezTo>
                    <a:cubicBezTo>
                      <a:pt x="221615" y="114335"/>
                      <a:pt x="234315" y="113065"/>
                      <a:pt x="236855" y="115605"/>
                    </a:cubicBezTo>
                    <a:cubicBezTo>
                      <a:pt x="240665" y="118145"/>
                      <a:pt x="241935" y="130845"/>
                      <a:pt x="238125" y="133385"/>
                    </a:cubicBezTo>
                    <a:cubicBezTo>
                      <a:pt x="235585" y="137195"/>
                      <a:pt x="222885" y="137195"/>
                      <a:pt x="220345" y="133385"/>
                    </a:cubicBezTo>
                    <a:cubicBezTo>
                      <a:pt x="217805" y="130845"/>
                      <a:pt x="221615" y="114335"/>
                      <a:pt x="224155" y="113065"/>
                    </a:cubicBezTo>
                    <a:cubicBezTo>
                      <a:pt x="227965" y="111795"/>
                      <a:pt x="240665" y="125765"/>
                      <a:pt x="240665" y="130845"/>
                    </a:cubicBezTo>
                    <a:cubicBezTo>
                      <a:pt x="239395" y="138465"/>
                      <a:pt x="219075" y="152435"/>
                      <a:pt x="203835" y="151165"/>
                    </a:cubicBezTo>
                    <a:cubicBezTo>
                      <a:pt x="175895" y="148625"/>
                      <a:pt x="92075" y="77505"/>
                      <a:pt x="94615" y="64805"/>
                    </a:cubicBezTo>
                    <a:cubicBezTo>
                      <a:pt x="94615" y="60995"/>
                      <a:pt x="102235" y="57185"/>
                      <a:pt x="108585" y="58455"/>
                    </a:cubicBezTo>
                    <a:cubicBezTo>
                      <a:pt x="130175" y="62265"/>
                      <a:pt x="207645" y="154975"/>
                      <a:pt x="229235" y="182915"/>
                    </a:cubicBezTo>
                    <a:cubicBezTo>
                      <a:pt x="239395" y="194345"/>
                      <a:pt x="250825" y="204505"/>
                      <a:pt x="248285" y="210855"/>
                    </a:cubicBezTo>
                    <a:cubicBezTo>
                      <a:pt x="247015" y="217205"/>
                      <a:pt x="238125" y="223555"/>
                      <a:pt x="229235" y="222285"/>
                    </a:cubicBezTo>
                    <a:cubicBezTo>
                      <a:pt x="201295" y="219745"/>
                      <a:pt x="73025" y="102905"/>
                      <a:pt x="74295" y="81315"/>
                    </a:cubicBezTo>
                    <a:cubicBezTo>
                      <a:pt x="74295" y="74965"/>
                      <a:pt x="84455" y="67345"/>
                      <a:pt x="94615" y="68615"/>
                    </a:cubicBezTo>
                    <a:cubicBezTo>
                      <a:pt x="117475" y="69885"/>
                      <a:pt x="191135" y="148625"/>
                      <a:pt x="213995" y="174025"/>
                    </a:cubicBezTo>
                    <a:cubicBezTo>
                      <a:pt x="224155" y="186725"/>
                      <a:pt x="236855" y="199425"/>
                      <a:pt x="234315" y="204505"/>
                    </a:cubicBezTo>
                    <a:cubicBezTo>
                      <a:pt x="231775" y="209585"/>
                      <a:pt x="219075" y="210855"/>
                      <a:pt x="207645" y="207045"/>
                    </a:cubicBezTo>
                    <a:cubicBezTo>
                      <a:pt x="175895" y="195615"/>
                      <a:pt x="55245" y="82585"/>
                      <a:pt x="55245" y="63535"/>
                    </a:cubicBezTo>
                    <a:cubicBezTo>
                      <a:pt x="55245" y="58455"/>
                      <a:pt x="60325" y="54645"/>
                      <a:pt x="65405" y="54645"/>
                    </a:cubicBezTo>
                    <a:cubicBezTo>
                      <a:pt x="84455" y="54645"/>
                      <a:pt x="188595" y="134655"/>
                      <a:pt x="194945" y="158785"/>
                    </a:cubicBezTo>
                    <a:cubicBezTo>
                      <a:pt x="197485" y="167675"/>
                      <a:pt x="192405" y="179105"/>
                      <a:pt x="187325" y="181645"/>
                    </a:cubicBezTo>
                    <a:cubicBezTo>
                      <a:pt x="180975" y="182915"/>
                      <a:pt x="170815" y="172755"/>
                      <a:pt x="158115" y="163865"/>
                    </a:cubicBezTo>
                    <a:cubicBezTo>
                      <a:pt x="126365" y="139735"/>
                      <a:pt x="13335" y="44485"/>
                      <a:pt x="1905" y="19085"/>
                    </a:cubicBezTo>
                    <a:cubicBezTo>
                      <a:pt x="-635" y="12735"/>
                      <a:pt x="-635" y="7655"/>
                      <a:pt x="1905" y="5115"/>
                    </a:cubicBezTo>
                    <a:cubicBezTo>
                      <a:pt x="4445" y="1305"/>
                      <a:pt x="12065" y="35"/>
                      <a:pt x="20955" y="2575"/>
                    </a:cubicBezTo>
                    <a:cubicBezTo>
                      <a:pt x="48895" y="11465"/>
                      <a:pt x="172085" y="135925"/>
                      <a:pt x="179705" y="163865"/>
                    </a:cubicBezTo>
                    <a:cubicBezTo>
                      <a:pt x="182245" y="171485"/>
                      <a:pt x="179705" y="177835"/>
                      <a:pt x="177165" y="180375"/>
                    </a:cubicBezTo>
                    <a:cubicBezTo>
                      <a:pt x="173355" y="182915"/>
                      <a:pt x="169545" y="182915"/>
                      <a:pt x="161925" y="180375"/>
                    </a:cubicBezTo>
                    <a:cubicBezTo>
                      <a:pt x="137795" y="171485"/>
                      <a:pt x="4445" y="55915"/>
                      <a:pt x="8255" y="40675"/>
                    </a:cubicBezTo>
                    <a:cubicBezTo>
                      <a:pt x="9525" y="35595"/>
                      <a:pt x="19685" y="33055"/>
                      <a:pt x="28575" y="35595"/>
                    </a:cubicBezTo>
                    <a:cubicBezTo>
                      <a:pt x="53975" y="43215"/>
                      <a:pt x="128905" y="133385"/>
                      <a:pt x="153035" y="163865"/>
                    </a:cubicBezTo>
                    <a:cubicBezTo>
                      <a:pt x="164465" y="177835"/>
                      <a:pt x="177165" y="189265"/>
                      <a:pt x="175895" y="198155"/>
                    </a:cubicBezTo>
                    <a:cubicBezTo>
                      <a:pt x="174625" y="204505"/>
                      <a:pt x="167005" y="213395"/>
                      <a:pt x="158115" y="212125"/>
                    </a:cubicBezTo>
                    <a:cubicBezTo>
                      <a:pt x="132715" y="210855"/>
                      <a:pt x="31115" y="99095"/>
                      <a:pt x="12065" y="73695"/>
                    </a:cubicBezTo>
                    <a:cubicBezTo>
                      <a:pt x="6985" y="66075"/>
                      <a:pt x="4445" y="62265"/>
                      <a:pt x="4445" y="57185"/>
                    </a:cubicBezTo>
                    <a:cubicBezTo>
                      <a:pt x="5715" y="52105"/>
                      <a:pt x="10795" y="47025"/>
                      <a:pt x="17145" y="43215"/>
                    </a:cubicBezTo>
                    <a:cubicBezTo>
                      <a:pt x="24765" y="38135"/>
                      <a:pt x="46355" y="29245"/>
                      <a:pt x="51435" y="33055"/>
                    </a:cubicBezTo>
                    <a:cubicBezTo>
                      <a:pt x="56515" y="36865"/>
                      <a:pt x="52705" y="57185"/>
                      <a:pt x="52705" y="57185"/>
                    </a:cubicBezTo>
                  </a:path>
                </a:pathLst>
              </a:custGeom>
              <a:solidFill>
                <a:srgbClr val="724E39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85" id="85"/>
            <p:cNvGrpSpPr/>
            <p:nvPr/>
          </p:nvGrpSpPr>
          <p:grpSpPr>
            <a:xfrm rot="0">
              <a:off x="206937" y="952527"/>
              <a:ext cx="742069" cy="735270"/>
              <a:chOff x="0" y="0"/>
              <a:chExt cx="970280" cy="961390"/>
            </a:xfrm>
          </p:grpSpPr>
          <p:sp>
            <p:nvSpPr>
              <p:cNvPr name="Freeform 86" id="86"/>
              <p:cNvSpPr/>
              <p:nvPr/>
            </p:nvSpPr>
            <p:spPr>
              <a:xfrm flipH="false" flipV="false" rot="0">
                <a:off x="60707" y="50562"/>
                <a:ext cx="862741" cy="865708"/>
              </a:xfrm>
              <a:custGeom>
                <a:avLst/>
                <a:gdLst/>
                <a:ahLst/>
                <a:cxnLst/>
                <a:rect r="r" b="b" t="t" l="l"/>
                <a:pathLst>
                  <a:path h="865708" w="862741">
                    <a:moveTo>
                      <a:pt x="5333" y="531098"/>
                    </a:moveTo>
                    <a:cubicBezTo>
                      <a:pt x="-7367" y="345678"/>
                      <a:pt x="4063" y="292338"/>
                      <a:pt x="24383" y="247888"/>
                    </a:cubicBezTo>
                    <a:cubicBezTo>
                      <a:pt x="45973" y="204708"/>
                      <a:pt x="87883" y="164068"/>
                      <a:pt x="118363" y="132318"/>
                    </a:cubicBezTo>
                    <a:cubicBezTo>
                      <a:pt x="145033" y="105648"/>
                      <a:pt x="164083" y="86598"/>
                      <a:pt x="195833" y="67548"/>
                    </a:cubicBezTo>
                    <a:cubicBezTo>
                      <a:pt x="236473" y="44688"/>
                      <a:pt x="305053" y="23098"/>
                      <a:pt x="352043" y="11668"/>
                    </a:cubicBezTo>
                    <a:cubicBezTo>
                      <a:pt x="388873" y="2778"/>
                      <a:pt x="418083" y="-1032"/>
                      <a:pt x="452373" y="238"/>
                    </a:cubicBezTo>
                    <a:cubicBezTo>
                      <a:pt x="486663" y="238"/>
                      <a:pt x="520953" y="2778"/>
                      <a:pt x="557783" y="15478"/>
                    </a:cubicBezTo>
                    <a:cubicBezTo>
                      <a:pt x="606043" y="30718"/>
                      <a:pt x="670813" y="62468"/>
                      <a:pt x="712723" y="98028"/>
                    </a:cubicBezTo>
                    <a:cubicBezTo>
                      <a:pt x="749553" y="129778"/>
                      <a:pt x="776223" y="170418"/>
                      <a:pt x="799083" y="213598"/>
                    </a:cubicBezTo>
                    <a:cubicBezTo>
                      <a:pt x="824483" y="259318"/>
                      <a:pt x="846073" y="313928"/>
                      <a:pt x="854963" y="362188"/>
                    </a:cubicBezTo>
                    <a:cubicBezTo>
                      <a:pt x="863853" y="407908"/>
                      <a:pt x="865123" y="452358"/>
                      <a:pt x="858773" y="499348"/>
                    </a:cubicBezTo>
                    <a:cubicBezTo>
                      <a:pt x="849883" y="552688"/>
                      <a:pt x="829563" y="617458"/>
                      <a:pt x="800353" y="666988"/>
                    </a:cubicBezTo>
                    <a:cubicBezTo>
                      <a:pt x="772413" y="713978"/>
                      <a:pt x="729233" y="757158"/>
                      <a:pt x="687323" y="790178"/>
                    </a:cubicBezTo>
                    <a:cubicBezTo>
                      <a:pt x="646683" y="820658"/>
                      <a:pt x="603503" y="846058"/>
                      <a:pt x="555243" y="858758"/>
                    </a:cubicBezTo>
                    <a:cubicBezTo>
                      <a:pt x="501903" y="871458"/>
                      <a:pt x="426973" y="863838"/>
                      <a:pt x="381253" y="858758"/>
                    </a:cubicBezTo>
                    <a:cubicBezTo>
                      <a:pt x="349503" y="854948"/>
                      <a:pt x="330453" y="851138"/>
                      <a:pt x="303783" y="840978"/>
                    </a:cubicBezTo>
                    <a:cubicBezTo>
                      <a:pt x="273303" y="829548"/>
                      <a:pt x="237743" y="809228"/>
                      <a:pt x="207263" y="790178"/>
                    </a:cubicBezTo>
                    <a:cubicBezTo>
                      <a:pt x="176783" y="771128"/>
                      <a:pt x="151383" y="753348"/>
                      <a:pt x="123443" y="724138"/>
                    </a:cubicBezTo>
                    <a:cubicBezTo>
                      <a:pt x="85343" y="683498"/>
                      <a:pt x="26923" y="612378"/>
                      <a:pt x="10413" y="560308"/>
                    </a:cubicBezTo>
                    <a:cubicBezTo>
                      <a:pt x="-2287" y="522208"/>
                      <a:pt x="-3557" y="468868"/>
                      <a:pt x="7873" y="449818"/>
                    </a:cubicBezTo>
                    <a:cubicBezTo>
                      <a:pt x="12953" y="439658"/>
                      <a:pt x="23113" y="434578"/>
                      <a:pt x="32003" y="433308"/>
                    </a:cubicBezTo>
                    <a:cubicBezTo>
                      <a:pt x="40893" y="432038"/>
                      <a:pt x="53593" y="438388"/>
                      <a:pt x="59943" y="444738"/>
                    </a:cubicBezTo>
                    <a:cubicBezTo>
                      <a:pt x="65023" y="451088"/>
                      <a:pt x="67563" y="465058"/>
                      <a:pt x="65023" y="473948"/>
                    </a:cubicBezTo>
                    <a:cubicBezTo>
                      <a:pt x="63753" y="482838"/>
                      <a:pt x="53593" y="492998"/>
                      <a:pt x="44703" y="495538"/>
                    </a:cubicBezTo>
                    <a:cubicBezTo>
                      <a:pt x="37083" y="498078"/>
                      <a:pt x="23113" y="495538"/>
                      <a:pt x="15493" y="490458"/>
                    </a:cubicBezTo>
                    <a:cubicBezTo>
                      <a:pt x="9143" y="484108"/>
                      <a:pt x="1523" y="471408"/>
                      <a:pt x="4063" y="462518"/>
                    </a:cubicBezTo>
                    <a:cubicBezTo>
                      <a:pt x="5333" y="452358"/>
                      <a:pt x="19303" y="437118"/>
                      <a:pt x="28193" y="434578"/>
                    </a:cubicBezTo>
                    <a:cubicBezTo>
                      <a:pt x="37083" y="432038"/>
                      <a:pt x="49783" y="434578"/>
                      <a:pt x="57403" y="442198"/>
                    </a:cubicBezTo>
                    <a:cubicBezTo>
                      <a:pt x="70103" y="457438"/>
                      <a:pt x="56133" y="510778"/>
                      <a:pt x="70103" y="543798"/>
                    </a:cubicBezTo>
                    <a:cubicBezTo>
                      <a:pt x="84073" y="583168"/>
                      <a:pt x="115823" y="622538"/>
                      <a:pt x="151383" y="658098"/>
                    </a:cubicBezTo>
                    <a:cubicBezTo>
                      <a:pt x="192023" y="701278"/>
                      <a:pt x="258063" y="753348"/>
                      <a:pt x="306323" y="774938"/>
                    </a:cubicBezTo>
                    <a:cubicBezTo>
                      <a:pt x="341883" y="791448"/>
                      <a:pt x="371093" y="795258"/>
                      <a:pt x="407923" y="799068"/>
                    </a:cubicBezTo>
                    <a:cubicBezTo>
                      <a:pt x="449833" y="802878"/>
                      <a:pt x="514603" y="802878"/>
                      <a:pt x="545083" y="796528"/>
                    </a:cubicBezTo>
                    <a:cubicBezTo>
                      <a:pt x="560323" y="793988"/>
                      <a:pt x="566673" y="791448"/>
                      <a:pt x="580643" y="783828"/>
                    </a:cubicBezTo>
                    <a:cubicBezTo>
                      <a:pt x="603503" y="771128"/>
                      <a:pt x="642873" y="745728"/>
                      <a:pt x="669543" y="722868"/>
                    </a:cubicBezTo>
                    <a:cubicBezTo>
                      <a:pt x="696213" y="701278"/>
                      <a:pt x="719073" y="682228"/>
                      <a:pt x="738123" y="650478"/>
                    </a:cubicBezTo>
                    <a:cubicBezTo>
                      <a:pt x="766063" y="602218"/>
                      <a:pt x="796543" y="501888"/>
                      <a:pt x="802893" y="453628"/>
                    </a:cubicBezTo>
                    <a:cubicBezTo>
                      <a:pt x="805433" y="426958"/>
                      <a:pt x="802893" y="415528"/>
                      <a:pt x="797813" y="388858"/>
                    </a:cubicBezTo>
                    <a:cubicBezTo>
                      <a:pt x="788923" y="346948"/>
                      <a:pt x="764793" y="269478"/>
                      <a:pt x="739393" y="225028"/>
                    </a:cubicBezTo>
                    <a:cubicBezTo>
                      <a:pt x="720343" y="192008"/>
                      <a:pt x="701293" y="167878"/>
                      <a:pt x="672083" y="145018"/>
                    </a:cubicBezTo>
                    <a:cubicBezTo>
                      <a:pt x="640333" y="118348"/>
                      <a:pt x="593343" y="94218"/>
                      <a:pt x="555243" y="80248"/>
                    </a:cubicBezTo>
                    <a:cubicBezTo>
                      <a:pt x="522223" y="68818"/>
                      <a:pt x="490473" y="65008"/>
                      <a:pt x="457453" y="63738"/>
                    </a:cubicBezTo>
                    <a:cubicBezTo>
                      <a:pt x="425703" y="62468"/>
                      <a:pt x="395223" y="65008"/>
                      <a:pt x="360933" y="73898"/>
                    </a:cubicBezTo>
                    <a:cubicBezTo>
                      <a:pt x="319023" y="82788"/>
                      <a:pt x="261873" y="103108"/>
                      <a:pt x="227583" y="122158"/>
                    </a:cubicBezTo>
                    <a:cubicBezTo>
                      <a:pt x="203453" y="136128"/>
                      <a:pt x="190753" y="147558"/>
                      <a:pt x="171703" y="166608"/>
                    </a:cubicBezTo>
                    <a:cubicBezTo>
                      <a:pt x="143763" y="193278"/>
                      <a:pt x="101853" y="235188"/>
                      <a:pt x="81533" y="272018"/>
                    </a:cubicBezTo>
                    <a:cubicBezTo>
                      <a:pt x="65023" y="303768"/>
                      <a:pt x="58673" y="332978"/>
                      <a:pt x="54863" y="371078"/>
                    </a:cubicBezTo>
                    <a:cubicBezTo>
                      <a:pt x="49783" y="418068"/>
                      <a:pt x="77723" y="506968"/>
                      <a:pt x="63753" y="533638"/>
                    </a:cubicBezTo>
                    <a:cubicBezTo>
                      <a:pt x="57403" y="546338"/>
                      <a:pt x="43433" y="552688"/>
                      <a:pt x="33273" y="552688"/>
                    </a:cubicBezTo>
                    <a:cubicBezTo>
                      <a:pt x="24383" y="552688"/>
                      <a:pt x="5333" y="531098"/>
                      <a:pt x="5333" y="531098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87" id="87"/>
            <p:cNvGrpSpPr/>
            <p:nvPr/>
          </p:nvGrpSpPr>
          <p:grpSpPr>
            <a:xfrm rot="0">
              <a:off x="726579" y="421229"/>
              <a:ext cx="750811" cy="765380"/>
              <a:chOff x="0" y="0"/>
              <a:chExt cx="981710" cy="1000760"/>
            </a:xfrm>
          </p:grpSpPr>
          <p:sp>
            <p:nvSpPr>
              <p:cNvPr name="Freeform 88" id="88"/>
              <p:cNvSpPr/>
              <p:nvPr/>
            </p:nvSpPr>
            <p:spPr>
              <a:xfrm flipH="false" flipV="false" rot="0">
                <a:off x="50371" y="50066"/>
                <a:ext cx="887548" cy="900900"/>
              </a:xfrm>
              <a:custGeom>
                <a:avLst/>
                <a:gdLst/>
                <a:ahLst/>
                <a:cxnLst/>
                <a:rect r="r" b="b" t="t" l="l"/>
                <a:pathLst>
                  <a:path h="900900" w="887548">
                    <a:moveTo>
                      <a:pt x="18209" y="445234"/>
                    </a:moveTo>
                    <a:cubicBezTo>
                      <a:pt x="52499" y="242034"/>
                      <a:pt x="80439" y="184884"/>
                      <a:pt x="109649" y="145514"/>
                    </a:cubicBezTo>
                    <a:cubicBezTo>
                      <a:pt x="133779" y="112494"/>
                      <a:pt x="164259" y="89634"/>
                      <a:pt x="193469" y="68044"/>
                    </a:cubicBezTo>
                    <a:cubicBezTo>
                      <a:pt x="220139" y="47724"/>
                      <a:pt x="248079" y="31214"/>
                      <a:pt x="278559" y="21054"/>
                    </a:cubicBezTo>
                    <a:cubicBezTo>
                      <a:pt x="310309" y="8354"/>
                      <a:pt x="340789" y="3274"/>
                      <a:pt x="381429" y="734"/>
                    </a:cubicBezTo>
                    <a:cubicBezTo>
                      <a:pt x="437309" y="-1806"/>
                      <a:pt x="531289" y="2004"/>
                      <a:pt x="585899" y="15974"/>
                    </a:cubicBezTo>
                    <a:cubicBezTo>
                      <a:pt x="622729" y="26134"/>
                      <a:pt x="645589" y="40104"/>
                      <a:pt x="677339" y="60424"/>
                    </a:cubicBezTo>
                    <a:cubicBezTo>
                      <a:pt x="715439" y="84554"/>
                      <a:pt x="767509" y="127734"/>
                      <a:pt x="795449" y="155674"/>
                    </a:cubicBezTo>
                    <a:cubicBezTo>
                      <a:pt x="814499" y="174724"/>
                      <a:pt x="825929" y="184884"/>
                      <a:pt x="838629" y="209014"/>
                    </a:cubicBezTo>
                    <a:cubicBezTo>
                      <a:pt x="855139" y="240764"/>
                      <a:pt x="872919" y="291564"/>
                      <a:pt x="879269" y="341094"/>
                    </a:cubicBezTo>
                    <a:cubicBezTo>
                      <a:pt x="888159" y="402054"/>
                      <a:pt x="893239" y="484604"/>
                      <a:pt x="876729" y="549374"/>
                    </a:cubicBezTo>
                    <a:cubicBezTo>
                      <a:pt x="860219" y="612874"/>
                      <a:pt x="818309" y="677644"/>
                      <a:pt x="781479" y="725904"/>
                    </a:cubicBezTo>
                    <a:cubicBezTo>
                      <a:pt x="750999" y="766544"/>
                      <a:pt x="714169" y="799564"/>
                      <a:pt x="679879" y="826234"/>
                    </a:cubicBezTo>
                    <a:cubicBezTo>
                      <a:pt x="648129" y="849094"/>
                      <a:pt x="615109" y="866874"/>
                      <a:pt x="584629" y="879574"/>
                    </a:cubicBezTo>
                    <a:cubicBezTo>
                      <a:pt x="559229" y="889734"/>
                      <a:pt x="541449" y="897354"/>
                      <a:pt x="512239" y="899894"/>
                    </a:cubicBezTo>
                    <a:cubicBezTo>
                      <a:pt x="469059" y="903704"/>
                      <a:pt x="391589" y="896084"/>
                      <a:pt x="350949" y="887194"/>
                    </a:cubicBezTo>
                    <a:cubicBezTo>
                      <a:pt x="324279" y="882114"/>
                      <a:pt x="309039" y="875764"/>
                      <a:pt x="287449" y="864334"/>
                    </a:cubicBezTo>
                    <a:cubicBezTo>
                      <a:pt x="259509" y="849094"/>
                      <a:pt x="229029" y="828774"/>
                      <a:pt x="201089" y="802104"/>
                    </a:cubicBezTo>
                    <a:cubicBezTo>
                      <a:pt x="168069" y="770354"/>
                      <a:pt x="135049" y="729714"/>
                      <a:pt x="105839" y="683994"/>
                    </a:cubicBezTo>
                    <a:cubicBezTo>
                      <a:pt x="71549" y="630654"/>
                      <a:pt x="29639" y="545564"/>
                      <a:pt x="13129" y="498574"/>
                    </a:cubicBezTo>
                    <a:cubicBezTo>
                      <a:pt x="4239" y="473174"/>
                      <a:pt x="429" y="454124"/>
                      <a:pt x="429" y="433804"/>
                    </a:cubicBezTo>
                    <a:cubicBezTo>
                      <a:pt x="-841" y="416024"/>
                      <a:pt x="429" y="394434"/>
                      <a:pt x="8049" y="383004"/>
                    </a:cubicBezTo>
                    <a:cubicBezTo>
                      <a:pt x="15669" y="372844"/>
                      <a:pt x="29639" y="363954"/>
                      <a:pt x="39799" y="363954"/>
                    </a:cubicBezTo>
                    <a:cubicBezTo>
                      <a:pt x="48689" y="363954"/>
                      <a:pt x="61389" y="372844"/>
                      <a:pt x="65199" y="380464"/>
                    </a:cubicBezTo>
                    <a:cubicBezTo>
                      <a:pt x="69009" y="388084"/>
                      <a:pt x="70279" y="402054"/>
                      <a:pt x="65199" y="410944"/>
                    </a:cubicBezTo>
                    <a:cubicBezTo>
                      <a:pt x="61389" y="418564"/>
                      <a:pt x="49959" y="426184"/>
                      <a:pt x="41069" y="427454"/>
                    </a:cubicBezTo>
                    <a:cubicBezTo>
                      <a:pt x="32179" y="428724"/>
                      <a:pt x="19479" y="423644"/>
                      <a:pt x="13129" y="417294"/>
                    </a:cubicBezTo>
                    <a:cubicBezTo>
                      <a:pt x="8049" y="410944"/>
                      <a:pt x="4239" y="396974"/>
                      <a:pt x="6779" y="388084"/>
                    </a:cubicBezTo>
                    <a:cubicBezTo>
                      <a:pt x="9319" y="379194"/>
                      <a:pt x="18209" y="369034"/>
                      <a:pt x="27099" y="366494"/>
                    </a:cubicBezTo>
                    <a:cubicBezTo>
                      <a:pt x="34719" y="362684"/>
                      <a:pt x="48689" y="365224"/>
                      <a:pt x="56309" y="370304"/>
                    </a:cubicBezTo>
                    <a:cubicBezTo>
                      <a:pt x="62659" y="375384"/>
                      <a:pt x="70279" y="388084"/>
                      <a:pt x="69009" y="396974"/>
                    </a:cubicBezTo>
                    <a:cubicBezTo>
                      <a:pt x="67739" y="407134"/>
                      <a:pt x="53769" y="423644"/>
                      <a:pt x="44879" y="427454"/>
                    </a:cubicBezTo>
                    <a:cubicBezTo>
                      <a:pt x="35989" y="429994"/>
                      <a:pt x="22019" y="426184"/>
                      <a:pt x="15669" y="419834"/>
                    </a:cubicBezTo>
                    <a:cubicBezTo>
                      <a:pt x="9319" y="412214"/>
                      <a:pt x="4239" y="391894"/>
                      <a:pt x="8049" y="383004"/>
                    </a:cubicBezTo>
                    <a:cubicBezTo>
                      <a:pt x="11859" y="374114"/>
                      <a:pt x="29639" y="363954"/>
                      <a:pt x="39799" y="363954"/>
                    </a:cubicBezTo>
                    <a:cubicBezTo>
                      <a:pt x="48689" y="363954"/>
                      <a:pt x="60119" y="371574"/>
                      <a:pt x="63929" y="379194"/>
                    </a:cubicBezTo>
                    <a:cubicBezTo>
                      <a:pt x="70279" y="390624"/>
                      <a:pt x="60119" y="412214"/>
                      <a:pt x="63929" y="431264"/>
                    </a:cubicBezTo>
                    <a:cubicBezTo>
                      <a:pt x="67739" y="460474"/>
                      <a:pt x="79169" y="497304"/>
                      <a:pt x="93139" y="532864"/>
                    </a:cubicBezTo>
                    <a:cubicBezTo>
                      <a:pt x="112189" y="574774"/>
                      <a:pt x="142669" y="628114"/>
                      <a:pt x="169339" y="667484"/>
                    </a:cubicBezTo>
                    <a:cubicBezTo>
                      <a:pt x="193469" y="700504"/>
                      <a:pt x="212519" y="728444"/>
                      <a:pt x="241729" y="753844"/>
                    </a:cubicBezTo>
                    <a:cubicBezTo>
                      <a:pt x="277289" y="783054"/>
                      <a:pt x="325549" y="813534"/>
                      <a:pt x="371269" y="827504"/>
                    </a:cubicBezTo>
                    <a:cubicBezTo>
                      <a:pt x="413179" y="840204"/>
                      <a:pt x="458899" y="846554"/>
                      <a:pt x="503349" y="837664"/>
                    </a:cubicBezTo>
                    <a:cubicBezTo>
                      <a:pt x="554149" y="828774"/>
                      <a:pt x="618919" y="791944"/>
                      <a:pt x="658289" y="764004"/>
                    </a:cubicBezTo>
                    <a:cubicBezTo>
                      <a:pt x="688769" y="742414"/>
                      <a:pt x="705279" y="722094"/>
                      <a:pt x="726869" y="692884"/>
                    </a:cubicBezTo>
                    <a:cubicBezTo>
                      <a:pt x="757349" y="652244"/>
                      <a:pt x="799259" y="592554"/>
                      <a:pt x="814499" y="541754"/>
                    </a:cubicBezTo>
                    <a:cubicBezTo>
                      <a:pt x="828469" y="497304"/>
                      <a:pt x="825929" y="450314"/>
                      <a:pt x="823389" y="408404"/>
                    </a:cubicBezTo>
                    <a:cubicBezTo>
                      <a:pt x="822119" y="370304"/>
                      <a:pt x="811959" y="327124"/>
                      <a:pt x="805609" y="300454"/>
                    </a:cubicBezTo>
                    <a:cubicBezTo>
                      <a:pt x="803069" y="285214"/>
                      <a:pt x="801799" y="277594"/>
                      <a:pt x="795449" y="262354"/>
                    </a:cubicBezTo>
                    <a:cubicBezTo>
                      <a:pt x="784019" y="239494"/>
                      <a:pt x="761159" y="207744"/>
                      <a:pt x="735759" y="182344"/>
                    </a:cubicBezTo>
                    <a:cubicBezTo>
                      <a:pt x="706549" y="153134"/>
                      <a:pt x="658289" y="121384"/>
                      <a:pt x="625269" y="102334"/>
                    </a:cubicBezTo>
                    <a:cubicBezTo>
                      <a:pt x="602409" y="89634"/>
                      <a:pt x="588439" y="82014"/>
                      <a:pt x="561769" y="75664"/>
                    </a:cubicBezTo>
                    <a:cubicBezTo>
                      <a:pt x="519859" y="65504"/>
                      <a:pt x="444929" y="60424"/>
                      <a:pt x="396669" y="64234"/>
                    </a:cubicBezTo>
                    <a:cubicBezTo>
                      <a:pt x="357299" y="66774"/>
                      <a:pt x="321739" y="74394"/>
                      <a:pt x="291259" y="84554"/>
                    </a:cubicBezTo>
                    <a:cubicBezTo>
                      <a:pt x="265859" y="93444"/>
                      <a:pt x="246809" y="103604"/>
                      <a:pt x="226489" y="118844"/>
                    </a:cubicBezTo>
                    <a:cubicBezTo>
                      <a:pt x="201089" y="137894"/>
                      <a:pt x="173149" y="163294"/>
                      <a:pt x="151559" y="193774"/>
                    </a:cubicBezTo>
                    <a:cubicBezTo>
                      <a:pt x="127429" y="229334"/>
                      <a:pt x="104569" y="281404"/>
                      <a:pt x="91869" y="327124"/>
                    </a:cubicBezTo>
                    <a:cubicBezTo>
                      <a:pt x="80439" y="370304"/>
                      <a:pt x="91869" y="437614"/>
                      <a:pt x="75359" y="457934"/>
                    </a:cubicBezTo>
                    <a:cubicBezTo>
                      <a:pt x="67739" y="469364"/>
                      <a:pt x="51229" y="473174"/>
                      <a:pt x="42339" y="471904"/>
                    </a:cubicBezTo>
                    <a:cubicBezTo>
                      <a:pt x="32179" y="469364"/>
                      <a:pt x="18209" y="445234"/>
                      <a:pt x="18209" y="445234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89" id="89"/>
            <p:cNvGrpSpPr/>
            <p:nvPr/>
          </p:nvGrpSpPr>
          <p:grpSpPr>
            <a:xfrm rot="0">
              <a:off x="830508" y="755354"/>
              <a:ext cx="664366" cy="405030"/>
              <a:chOff x="0" y="0"/>
              <a:chExt cx="868680" cy="529590"/>
            </a:xfrm>
          </p:grpSpPr>
          <p:sp>
            <p:nvSpPr>
              <p:cNvPr name="Freeform 90" id="90"/>
              <p:cNvSpPr/>
              <p:nvPr/>
            </p:nvSpPr>
            <p:spPr>
              <a:xfrm flipH="false" flipV="false" rot="0">
                <a:off x="46315" y="48441"/>
                <a:ext cx="772007" cy="432108"/>
              </a:xfrm>
              <a:custGeom>
                <a:avLst/>
                <a:gdLst/>
                <a:ahLst/>
                <a:cxnLst/>
                <a:rect r="r" b="b" t="t" l="l"/>
                <a:pathLst>
                  <a:path h="432108" w="772007">
                    <a:moveTo>
                      <a:pt x="46395" y="255089"/>
                    </a:moveTo>
                    <a:cubicBezTo>
                      <a:pt x="135295" y="321129"/>
                      <a:pt x="165775" y="340179"/>
                      <a:pt x="203875" y="350339"/>
                    </a:cubicBezTo>
                    <a:cubicBezTo>
                      <a:pt x="253405" y="364309"/>
                      <a:pt x="337225" y="371929"/>
                      <a:pt x="382945" y="366849"/>
                    </a:cubicBezTo>
                    <a:cubicBezTo>
                      <a:pt x="412155" y="363039"/>
                      <a:pt x="426125" y="355419"/>
                      <a:pt x="454065" y="341449"/>
                    </a:cubicBezTo>
                    <a:cubicBezTo>
                      <a:pt x="497245" y="319859"/>
                      <a:pt x="573445" y="271599"/>
                      <a:pt x="611545" y="233499"/>
                    </a:cubicBezTo>
                    <a:cubicBezTo>
                      <a:pt x="640755" y="205559"/>
                      <a:pt x="659805" y="181429"/>
                      <a:pt x="676315" y="148409"/>
                    </a:cubicBezTo>
                    <a:cubicBezTo>
                      <a:pt x="695365" y="109039"/>
                      <a:pt x="692825" y="27759"/>
                      <a:pt x="714415" y="8709"/>
                    </a:cubicBezTo>
                    <a:cubicBezTo>
                      <a:pt x="727115" y="-1451"/>
                      <a:pt x="751245" y="-2721"/>
                      <a:pt x="760135" y="4899"/>
                    </a:cubicBezTo>
                    <a:cubicBezTo>
                      <a:pt x="767755" y="9979"/>
                      <a:pt x="772835" y="32839"/>
                      <a:pt x="767755" y="41729"/>
                    </a:cubicBezTo>
                    <a:cubicBezTo>
                      <a:pt x="762675" y="51889"/>
                      <a:pt x="733465" y="62049"/>
                      <a:pt x="724575" y="56969"/>
                    </a:cubicBezTo>
                    <a:cubicBezTo>
                      <a:pt x="715685" y="51889"/>
                      <a:pt x="706795" y="21409"/>
                      <a:pt x="711875" y="12519"/>
                    </a:cubicBezTo>
                    <a:cubicBezTo>
                      <a:pt x="718225" y="3629"/>
                      <a:pt x="747435" y="-2721"/>
                      <a:pt x="757595" y="2359"/>
                    </a:cubicBezTo>
                    <a:cubicBezTo>
                      <a:pt x="765215" y="6169"/>
                      <a:pt x="769025" y="16329"/>
                      <a:pt x="771565" y="29029"/>
                    </a:cubicBezTo>
                    <a:cubicBezTo>
                      <a:pt x="774105" y="48079"/>
                      <a:pt x="765215" y="89989"/>
                      <a:pt x="757595" y="115389"/>
                    </a:cubicBezTo>
                    <a:cubicBezTo>
                      <a:pt x="749975" y="138249"/>
                      <a:pt x="743625" y="154759"/>
                      <a:pt x="729655" y="177619"/>
                    </a:cubicBezTo>
                    <a:cubicBezTo>
                      <a:pt x="711875" y="209369"/>
                      <a:pt x="685205" y="251279"/>
                      <a:pt x="650915" y="283029"/>
                    </a:cubicBezTo>
                    <a:cubicBezTo>
                      <a:pt x="611545" y="321129"/>
                      <a:pt x="545505" y="361769"/>
                      <a:pt x="499785" y="385899"/>
                    </a:cubicBezTo>
                    <a:cubicBezTo>
                      <a:pt x="465495" y="404949"/>
                      <a:pt x="436285" y="418919"/>
                      <a:pt x="403265" y="426539"/>
                    </a:cubicBezTo>
                    <a:cubicBezTo>
                      <a:pt x="368975" y="434159"/>
                      <a:pt x="335955" y="432889"/>
                      <a:pt x="299125" y="429079"/>
                    </a:cubicBezTo>
                    <a:cubicBezTo>
                      <a:pt x="258485" y="426539"/>
                      <a:pt x="212765" y="423999"/>
                      <a:pt x="169585" y="406219"/>
                    </a:cubicBezTo>
                    <a:cubicBezTo>
                      <a:pt x="116245" y="385899"/>
                      <a:pt x="24805" y="335099"/>
                      <a:pt x="7025" y="304619"/>
                    </a:cubicBezTo>
                    <a:cubicBezTo>
                      <a:pt x="-1865" y="289379"/>
                      <a:pt x="-1865" y="270329"/>
                      <a:pt x="4485" y="261439"/>
                    </a:cubicBezTo>
                    <a:cubicBezTo>
                      <a:pt x="10835" y="253819"/>
                      <a:pt x="46395" y="255089"/>
                      <a:pt x="46395" y="255089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91" id="91"/>
            <p:cNvGrpSpPr/>
            <p:nvPr/>
          </p:nvGrpSpPr>
          <p:grpSpPr>
            <a:xfrm rot="0">
              <a:off x="1442424" y="158008"/>
              <a:ext cx="750811" cy="749840"/>
              <a:chOff x="0" y="0"/>
              <a:chExt cx="981710" cy="980440"/>
            </a:xfrm>
          </p:grpSpPr>
          <p:sp>
            <p:nvSpPr>
              <p:cNvPr name="Freeform 92" id="92"/>
              <p:cNvSpPr/>
              <p:nvPr/>
            </p:nvSpPr>
            <p:spPr>
              <a:xfrm flipH="false" flipV="false" rot="0">
                <a:off x="50800" y="50800"/>
                <a:ext cx="878919" cy="879298"/>
              </a:xfrm>
              <a:custGeom>
                <a:avLst/>
                <a:gdLst/>
                <a:ahLst/>
                <a:cxnLst/>
                <a:rect r="r" b="b" t="t" l="l"/>
                <a:pathLst>
                  <a:path h="879298" w="878919">
                    <a:moveTo>
                      <a:pt x="0" y="302260"/>
                    </a:moveTo>
                    <a:cubicBezTo>
                      <a:pt x="106680" y="128270"/>
                      <a:pt x="139700" y="99060"/>
                      <a:pt x="176530" y="76200"/>
                    </a:cubicBezTo>
                    <a:cubicBezTo>
                      <a:pt x="215900" y="50800"/>
                      <a:pt x="262890" y="33020"/>
                      <a:pt x="308610" y="20320"/>
                    </a:cubicBezTo>
                    <a:cubicBezTo>
                      <a:pt x="351790" y="7620"/>
                      <a:pt x="397510" y="1270"/>
                      <a:pt x="443230" y="0"/>
                    </a:cubicBezTo>
                    <a:cubicBezTo>
                      <a:pt x="488950" y="0"/>
                      <a:pt x="541020" y="6350"/>
                      <a:pt x="582930" y="17780"/>
                    </a:cubicBezTo>
                    <a:cubicBezTo>
                      <a:pt x="617220" y="27940"/>
                      <a:pt x="643890" y="34290"/>
                      <a:pt x="675640" y="58420"/>
                    </a:cubicBezTo>
                    <a:cubicBezTo>
                      <a:pt x="725170" y="93980"/>
                      <a:pt x="798830" y="168910"/>
                      <a:pt x="833120" y="237490"/>
                    </a:cubicBezTo>
                    <a:cubicBezTo>
                      <a:pt x="866140" y="304800"/>
                      <a:pt x="880110" y="406400"/>
                      <a:pt x="878840" y="467360"/>
                    </a:cubicBezTo>
                    <a:cubicBezTo>
                      <a:pt x="878840" y="506730"/>
                      <a:pt x="868680" y="532130"/>
                      <a:pt x="855980" y="567690"/>
                    </a:cubicBezTo>
                    <a:cubicBezTo>
                      <a:pt x="843280" y="608330"/>
                      <a:pt x="821690" y="660400"/>
                      <a:pt x="798830" y="697230"/>
                    </a:cubicBezTo>
                    <a:cubicBezTo>
                      <a:pt x="781050" y="727710"/>
                      <a:pt x="758190" y="753110"/>
                      <a:pt x="735330" y="773430"/>
                    </a:cubicBezTo>
                    <a:cubicBezTo>
                      <a:pt x="716280" y="789940"/>
                      <a:pt x="702310" y="800100"/>
                      <a:pt x="674370" y="812800"/>
                    </a:cubicBezTo>
                    <a:cubicBezTo>
                      <a:pt x="628650" y="835660"/>
                      <a:pt x="523240" y="864870"/>
                      <a:pt x="473710" y="873760"/>
                    </a:cubicBezTo>
                    <a:cubicBezTo>
                      <a:pt x="447040" y="878840"/>
                      <a:pt x="431800" y="880110"/>
                      <a:pt x="410210" y="878840"/>
                    </a:cubicBezTo>
                    <a:cubicBezTo>
                      <a:pt x="383540" y="877570"/>
                      <a:pt x="358140" y="871220"/>
                      <a:pt x="326390" y="861060"/>
                    </a:cubicBezTo>
                    <a:cubicBezTo>
                      <a:pt x="281940" y="845820"/>
                      <a:pt x="209550" y="815340"/>
                      <a:pt x="170180" y="786130"/>
                    </a:cubicBezTo>
                    <a:cubicBezTo>
                      <a:pt x="138430" y="763270"/>
                      <a:pt x="115570" y="734060"/>
                      <a:pt x="97790" y="707390"/>
                    </a:cubicBezTo>
                    <a:cubicBezTo>
                      <a:pt x="83820" y="685800"/>
                      <a:pt x="77470" y="669290"/>
                      <a:pt x="67310" y="641350"/>
                    </a:cubicBezTo>
                    <a:cubicBezTo>
                      <a:pt x="52070" y="598170"/>
                      <a:pt x="30480" y="518160"/>
                      <a:pt x="21590" y="468630"/>
                    </a:cubicBezTo>
                    <a:cubicBezTo>
                      <a:pt x="15240" y="431800"/>
                      <a:pt x="10160" y="401320"/>
                      <a:pt x="11430" y="370840"/>
                    </a:cubicBezTo>
                    <a:cubicBezTo>
                      <a:pt x="12700" y="342900"/>
                      <a:pt x="19050" y="318770"/>
                      <a:pt x="27940" y="289560"/>
                    </a:cubicBezTo>
                    <a:cubicBezTo>
                      <a:pt x="40640" y="251460"/>
                      <a:pt x="58420" y="203200"/>
                      <a:pt x="86360" y="163830"/>
                    </a:cubicBezTo>
                    <a:cubicBezTo>
                      <a:pt x="116840" y="119380"/>
                      <a:pt x="175260" y="49530"/>
                      <a:pt x="208280" y="41910"/>
                    </a:cubicBezTo>
                    <a:cubicBezTo>
                      <a:pt x="224790" y="38100"/>
                      <a:pt x="245110" y="48260"/>
                      <a:pt x="251460" y="57150"/>
                    </a:cubicBezTo>
                    <a:cubicBezTo>
                      <a:pt x="256540" y="64770"/>
                      <a:pt x="255270" y="80010"/>
                      <a:pt x="250190" y="86360"/>
                    </a:cubicBezTo>
                    <a:cubicBezTo>
                      <a:pt x="243840" y="95250"/>
                      <a:pt x="223520" y="102870"/>
                      <a:pt x="213360" y="100330"/>
                    </a:cubicBezTo>
                    <a:cubicBezTo>
                      <a:pt x="205740" y="99060"/>
                      <a:pt x="195580" y="87630"/>
                      <a:pt x="193040" y="80010"/>
                    </a:cubicBezTo>
                    <a:cubicBezTo>
                      <a:pt x="189230" y="71120"/>
                      <a:pt x="191770" y="55880"/>
                      <a:pt x="198120" y="50800"/>
                    </a:cubicBezTo>
                    <a:cubicBezTo>
                      <a:pt x="205740" y="43180"/>
                      <a:pt x="234950" y="39370"/>
                      <a:pt x="243840" y="45720"/>
                    </a:cubicBezTo>
                    <a:cubicBezTo>
                      <a:pt x="251460" y="52070"/>
                      <a:pt x="255270" y="68580"/>
                      <a:pt x="251460" y="83820"/>
                    </a:cubicBezTo>
                    <a:cubicBezTo>
                      <a:pt x="242570" y="113030"/>
                      <a:pt x="165100" y="160020"/>
                      <a:pt x="138430" y="199390"/>
                    </a:cubicBezTo>
                    <a:cubicBezTo>
                      <a:pt x="116840" y="231140"/>
                      <a:pt x="105410" y="264160"/>
                      <a:pt x="93980" y="293370"/>
                    </a:cubicBezTo>
                    <a:cubicBezTo>
                      <a:pt x="85090" y="318770"/>
                      <a:pt x="77470" y="339090"/>
                      <a:pt x="74930" y="364490"/>
                    </a:cubicBezTo>
                    <a:cubicBezTo>
                      <a:pt x="72390" y="396240"/>
                      <a:pt x="77470" y="430530"/>
                      <a:pt x="85090" y="469900"/>
                    </a:cubicBezTo>
                    <a:cubicBezTo>
                      <a:pt x="93980" y="519430"/>
                      <a:pt x="115570" y="594360"/>
                      <a:pt x="132080" y="636270"/>
                    </a:cubicBezTo>
                    <a:cubicBezTo>
                      <a:pt x="143510" y="661670"/>
                      <a:pt x="153670" y="678180"/>
                      <a:pt x="167640" y="697230"/>
                    </a:cubicBezTo>
                    <a:cubicBezTo>
                      <a:pt x="184150" y="716280"/>
                      <a:pt x="198120" y="732790"/>
                      <a:pt x="223520" y="749300"/>
                    </a:cubicBezTo>
                    <a:cubicBezTo>
                      <a:pt x="262890" y="773430"/>
                      <a:pt x="339090" y="807720"/>
                      <a:pt x="388620" y="815340"/>
                    </a:cubicBezTo>
                    <a:cubicBezTo>
                      <a:pt x="425450" y="821690"/>
                      <a:pt x="454660" y="816610"/>
                      <a:pt x="492760" y="808990"/>
                    </a:cubicBezTo>
                    <a:cubicBezTo>
                      <a:pt x="542290" y="798830"/>
                      <a:pt x="613410" y="779780"/>
                      <a:pt x="657860" y="750570"/>
                    </a:cubicBezTo>
                    <a:cubicBezTo>
                      <a:pt x="697230" y="726440"/>
                      <a:pt x="725170" y="697230"/>
                      <a:pt x="750570" y="656590"/>
                    </a:cubicBezTo>
                    <a:cubicBezTo>
                      <a:pt x="781050" y="605790"/>
                      <a:pt x="814070" y="524510"/>
                      <a:pt x="819150" y="459740"/>
                    </a:cubicBezTo>
                    <a:cubicBezTo>
                      <a:pt x="822960" y="396240"/>
                      <a:pt x="808990" y="327660"/>
                      <a:pt x="781050" y="270510"/>
                    </a:cubicBezTo>
                    <a:cubicBezTo>
                      <a:pt x="751840" y="212090"/>
                      <a:pt x="684530" y="146050"/>
                      <a:pt x="646430" y="115570"/>
                    </a:cubicBezTo>
                    <a:cubicBezTo>
                      <a:pt x="623570" y="97790"/>
                      <a:pt x="609600" y="91440"/>
                      <a:pt x="584200" y="83820"/>
                    </a:cubicBezTo>
                    <a:cubicBezTo>
                      <a:pt x="549910" y="72390"/>
                      <a:pt x="497840" y="62230"/>
                      <a:pt x="454660" y="62230"/>
                    </a:cubicBezTo>
                    <a:cubicBezTo>
                      <a:pt x="410210" y="60960"/>
                      <a:pt x="364490" y="66040"/>
                      <a:pt x="321310" y="80010"/>
                    </a:cubicBezTo>
                    <a:cubicBezTo>
                      <a:pt x="275590" y="93980"/>
                      <a:pt x="219710" y="125730"/>
                      <a:pt x="186690" y="147320"/>
                    </a:cubicBezTo>
                    <a:cubicBezTo>
                      <a:pt x="165100" y="162560"/>
                      <a:pt x="156210" y="171450"/>
                      <a:pt x="138430" y="191770"/>
                    </a:cubicBezTo>
                    <a:cubicBezTo>
                      <a:pt x="110490" y="224790"/>
                      <a:pt x="73660" y="326390"/>
                      <a:pt x="45720" y="340360"/>
                    </a:cubicBezTo>
                    <a:cubicBezTo>
                      <a:pt x="33020" y="346710"/>
                      <a:pt x="17780" y="342900"/>
                      <a:pt x="10160" y="336550"/>
                    </a:cubicBezTo>
                    <a:cubicBezTo>
                      <a:pt x="2540" y="331470"/>
                      <a:pt x="0" y="302260"/>
                      <a:pt x="0" y="302260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93" id="93"/>
            <p:cNvGrpSpPr/>
            <p:nvPr/>
          </p:nvGrpSpPr>
          <p:grpSpPr>
            <a:xfrm rot="0">
              <a:off x="1106356" y="74476"/>
              <a:ext cx="1309306" cy="1421004"/>
              <a:chOff x="0" y="0"/>
              <a:chExt cx="1711960" cy="1858010"/>
            </a:xfrm>
          </p:grpSpPr>
          <p:sp>
            <p:nvSpPr>
              <p:cNvPr name="Freeform 94" id="94"/>
              <p:cNvSpPr/>
              <p:nvPr/>
            </p:nvSpPr>
            <p:spPr>
              <a:xfrm flipH="false" flipV="false" rot="0">
                <a:off x="50752" y="46148"/>
                <a:ext cx="1609911" cy="1761177"/>
              </a:xfrm>
              <a:custGeom>
                <a:avLst/>
                <a:gdLst/>
                <a:ahLst/>
                <a:cxnLst/>
                <a:rect r="r" b="b" t="t" l="l"/>
                <a:pathLst>
                  <a:path h="1761177" w="1609911">
                    <a:moveTo>
                      <a:pt x="22908" y="125302"/>
                    </a:moveTo>
                    <a:cubicBezTo>
                      <a:pt x="246428" y="64342"/>
                      <a:pt x="351838" y="47832"/>
                      <a:pt x="428038" y="36402"/>
                    </a:cubicBezTo>
                    <a:cubicBezTo>
                      <a:pt x="490268" y="27512"/>
                      <a:pt x="528368" y="21162"/>
                      <a:pt x="598218" y="16082"/>
                    </a:cubicBezTo>
                    <a:cubicBezTo>
                      <a:pt x="712518" y="8462"/>
                      <a:pt x="914448" y="-8048"/>
                      <a:pt x="1046528" y="4652"/>
                    </a:cubicBezTo>
                    <a:cubicBezTo>
                      <a:pt x="1153208" y="14812"/>
                      <a:pt x="1264968" y="41482"/>
                      <a:pt x="1332278" y="66882"/>
                    </a:cubicBezTo>
                    <a:cubicBezTo>
                      <a:pt x="1371648" y="82122"/>
                      <a:pt x="1390698" y="96092"/>
                      <a:pt x="1419908" y="117682"/>
                    </a:cubicBezTo>
                    <a:cubicBezTo>
                      <a:pt x="1455468" y="143082"/>
                      <a:pt x="1501188" y="177372"/>
                      <a:pt x="1530398" y="215472"/>
                    </a:cubicBezTo>
                    <a:cubicBezTo>
                      <a:pt x="1559608" y="251032"/>
                      <a:pt x="1582468" y="303102"/>
                      <a:pt x="1595168" y="338662"/>
                    </a:cubicBezTo>
                    <a:cubicBezTo>
                      <a:pt x="1604058" y="364062"/>
                      <a:pt x="1606598" y="378032"/>
                      <a:pt x="1609138" y="404702"/>
                    </a:cubicBezTo>
                    <a:cubicBezTo>
                      <a:pt x="1611678" y="444072"/>
                      <a:pt x="1607868" y="506302"/>
                      <a:pt x="1598978" y="553292"/>
                    </a:cubicBezTo>
                    <a:cubicBezTo>
                      <a:pt x="1591358" y="600282"/>
                      <a:pt x="1581198" y="643462"/>
                      <a:pt x="1559608" y="687912"/>
                    </a:cubicBezTo>
                    <a:cubicBezTo>
                      <a:pt x="1536748" y="738712"/>
                      <a:pt x="1499918" y="789512"/>
                      <a:pt x="1459278" y="841582"/>
                    </a:cubicBezTo>
                    <a:cubicBezTo>
                      <a:pt x="1413558" y="901272"/>
                      <a:pt x="1348788" y="960962"/>
                      <a:pt x="1296718" y="1024462"/>
                    </a:cubicBezTo>
                    <a:cubicBezTo>
                      <a:pt x="1244648" y="1089232"/>
                      <a:pt x="1186228" y="1166702"/>
                      <a:pt x="1148128" y="1226392"/>
                    </a:cubicBezTo>
                    <a:cubicBezTo>
                      <a:pt x="1118918" y="1270842"/>
                      <a:pt x="1093518" y="1311482"/>
                      <a:pt x="1079548" y="1348312"/>
                    </a:cubicBezTo>
                    <a:cubicBezTo>
                      <a:pt x="1069388" y="1373712"/>
                      <a:pt x="1064308" y="1392762"/>
                      <a:pt x="1060498" y="1418162"/>
                    </a:cubicBezTo>
                    <a:cubicBezTo>
                      <a:pt x="1056688" y="1448642"/>
                      <a:pt x="1056688" y="1495632"/>
                      <a:pt x="1063038" y="1518492"/>
                    </a:cubicBezTo>
                    <a:cubicBezTo>
                      <a:pt x="1065578" y="1531192"/>
                      <a:pt x="1069388" y="1535002"/>
                      <a:pt x="1077008" y="1547702"/>
                    </a:cubicBezTo>
                    <a:cubicBezTo>
                      <a:pt x="1092248" y="1571832"/>
                      <a:pt x="1121458" y="1622632"/>
                      <a:pt x="1151938" y="1649302"/>
                    </a:cubicBezTo>
                    <a:cubicBezTo>
                      <a:pt x="1182418" y="1675972"/>
                      <a:pt x="1245918" y="1688672"/>
                      <a:pt x="1259888" y="1708992"/>
                    </a:cubicBezTo>
                    <a:cubicBezTo>
                      <a:pt x="1267508" y="1717882"/>
                      <a:pt x="1267508" y="1729312"/>
                      <a:pt x="1264968" y="1738202"/>
                    </a:cubicBezTo>
                    <a:cubicBezTo>
                      <a:pt x="1262428" y="1745822"/>
                      <a:pt x="1252268" y="1755982"/>
                      <a:pt x="1244648" y="1758522"/>
                    </a:cubicBezTo>
                    <a:cubicBezTo>
                      <a:pt x="1239568" y="1761062"/>
                      <a:pt x="1234488" y="1762332"/>
                      <a:pt x="1229408" y="1759792"/>
                    </a:cubicBezTo>
                    <a:cubicBezTo>
                      <a:pt x="1220518" y="1755982"/>
                      <a:pt x="1204008" y="1734392"/>
                      <a:pt x="1204008" y="1724232"/>
                    </a:cubicBezTo>
                    <a:cubicBezTo>
                      <a:pt x="1204008" y="1715342"/>
                      <a:pt x="1214168" y="1703912"/>
                      <a:pt x="1221788" y="1700102"/>
                    </a:cubicBezTo>
                    <a:cubicBezTo>
                      <a:pt x="1229408" y="1696292"/>
                      <a:pt x="1243378" y="1696292"/>
                      <a:pt x="1250998" y="1701372"/>
                    </a:cubicBezTo>
                    <a:cubicBezTo>
                      <a:pt x="1259888" y="1706452"/>
                      <a:pt x="1267508" y="1726772"/>
                      <a:pt x="1266238" y="1736932"/>
                    </a:cubicBezTo>
                    <a:cubicBezTo>
                      <a:pt x="1263698" y="1745822"/>
                      <a:pt x="1253538" y="1755982"/>
                      <a:pt x="1245918" y="1758522"/>
                    </a:cubicBezTo>
                    <a:cubicBezTo>
                      <a:pt x="1237028" y="1761062"/>
                      <a:pt x="1223058" y="1758522"/>
                      <a:pt x="1216708" y="1753442"/>
                    </a:cubicBezTo>
                    <a:cubicBezTo>
                      <a:pt x="1209088" y="1748362"/>
                      <a:pt x="1202738" y="1735662"/>
                      <a:pt x="1204008" y="1726772"/>
                    </a:cubicBezTo>
                    <a:cubicBezTo>
                      <a:pt x="1205278" y="1716612"/>
                      <a:pt x="1217978" y="1698832"/>
                      <a:pt x="1228138" y="1697562"/>
                    </a:cubicBezTo>
                    <a:cubicBezTo>
                      <a:pt x="1238298" y="1696292"/>
                      <a:pt x="1264968" y="1725502"/>
                      <a:pt x="1266238" y="1722962"/>
                    </a:cubicBezTo>
                    <a:cubicBezTo>
                      <a:pt x="1267508" y="1721692"/>
                      <a:pt x="1256078" y="1702642"/>
                      <a:pt x="1254808" y="1703912"/>
                    </a:cubicBezTo>
                    <a:cubicBezTo>
                      <a:pt x="1253538" y="1703912"/>
                      <a:pt x="1268778" y="1728042"/>
                      <a:pt x="1264968" y="1738202"/>
                    </a:cubicBezTo>
                    <a:cubicBezTo>
                      <a:pt x="1261158" y="1748362"/>
                      <a:pt x="1244648" y="1759792"/>
                      <a:pt x="1229408" y="1759792"/>
                    </a:cubicBezTo>
                    <a:cubicBezTo>
                      <a:pt x="1201468" y="1759792"/>
                      <a:pt x="1146858" y="1714072"/>
                      <a:pt x="1112568" y="1684862"/>
                    </a:cubicBezTo>
                    <a:cubicBezTo>
                      <a:pt x="1082088" y="1659462"/>
                      <a:pt x="1054148" y="1630252"/>
                      <a:pt x="1033828" y="1598502"/>
                    </a:cubicBezTo>
                    <a:cubicBezTo>
                      <a:pt x="1016048" y="1569292"/>
                      <a:pt x="1000808" y="1535002"/>
                      <a:pt x="995728" y="1501982"/>
                    </a:cubicBezTo>
                    <a:cubicBezTo>
                      <a:pt x="990648" y="1468962"/>
                      <a:pt x="996998" y="1429592"/>
                      <a:pt x="1000808" y="1400382"/>
                    </a:cubicBezTo>
                    <a:cubicBezTo>
                      <a:pt x="1004618" y="1376252"/>
                      <a:pt x="1007158" y="1361012"/>
                      <a:pt x="1017318" y="1336882"/>
                    </a:cubicBezTo>
                    <a:cubicBezTo>
                      <a:pt x="1030018" y="1301322"/>
                      <a:pt x="1055418" y="1256872"/>
                      <a:pt x="1084628" y="1209882"/>
                    </a:cubicBezTo>
                    <a:cubicBezTo>
                      <a:pt x="1125268" y="1145112"/>
                      <a:pt x="1184958" y="1066372"/>
                      <a:pt x="1244648" y="987632"/>
                    </a:cubicBezTo>
                    <a:cubicBezTo>
                      <a:pt x="1317038" y="894922"/>
                      <a:pt x="1446578" y="769192"/>
                      <a:pt x="1491028" y="686642"/>
                    </a:cubicBezTo>
                    <a:cubicBezTo>
                      <a:pt x="1517698" y="639652"/>
                      <a:pt x="1522778" y="605362"/>
                      <a:pt x="1532938" y="563452"/>
                    </a:cubicBezTo>
                    <a:cubicBezTo>
                      <a:pt x="1541828" y="519002"/>
                      <a:pt x="1549448" y="465662"/>
                      <a:pt x="1548178" y="427562"/>
                    </a:cubicBezTo>
                    <a:cubicBezTo>
                      <a:pt x="1546908" y="398352"/>
                      <a:pt x="1543098" y="376762"/>
                      <a:pt x="1534208" y="351362"/>
                    </a:cubicBezTo>
                    <a:cubicBezTo>
                      <a:pt x="1522778" y="320882"/>
                      <a:pt x="1504998" y="286592"/>
                      <a:pt x="1482138" y="257382"/>
                    </a:cubicBezTo>
                    <a:cubicBezTo>
                      <a:pt x="1455468" y="223092"/>
                      <a:pt x="1412288" y="186262"/>
                      <a:pt x="1380538" y="162132"/>
                    </a:cubicBezTo>
                    <a:cubicBezTo>
                      <a:pt x="1355138" y="144352"/>
                      <a:pt x="1341168" y="135462"/>
                      <a:pt x="1308148" y="124032"/>
                    </a:cubicBezTo>
                    <a:cubicBezTo>
                      <a:pt x="1248458" y="102442"/>
                      <a:pt x="1140508" y="77042"/>
                      <a:pt x="1040178" y="68152"/>
                    </a:cubicBezTo>
                    <a:cubicBezTo>
                      <a:pt x="911908" y="56722"/>
                      <a:pt x="715058" y="71962"/>
                      <a:pt x="600758" y="79582"/>
                    </a:cubicBezTo>
                    <a:cubicBezTo>
                      <a:pt x="527098" y="84662"/>
                      <a:pt x="477568" y="93552"/>
                      <a:pt x="420418" y="101172"/>
                    </a:cubicBezTo>
                    <a:cubicBezTo>
                      <a:pt x="369618" y="107522"/>
                      <a:pt x="328978" y="111332"/>
                      <a:pt x="274368" y="122762"/>
                    </a:cubicBezTo>
                    <a:cubicBezTo>
                      <a:pt x="203248" y="138002"/>
                      <a:pt x="72438" y="197692"/>
                      <a:pt x="31798" y="187532"/>
                    </a:cubicBezTo>
                    <a:cubicBezTo>
                      <a:pt x="14018" y="183722"/>
                      <a:pt x="1318" y="169752"/>
                      <a:pt x="48" y="159592"/>
                    </a:cubicBezTo>
                    <a:cubicBezTo>
                      <a:pt x="-1222" y="149432"/>
                      <a:pt x="22908" y="125302"/>
                      <a:pt x="22908" y="125302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95" id="95"/>
            <p:cNvGrpSpPr/>
            <p:nvPr/>
          </p:nvGrpSpPr>
          <p:grpSpPr>
            <a:xfrm rot="0">
              <a:off x="2017430" y="1336188"/>
              <a:ext cx="193288" cy="234082"/>
              <a:chOff x="0" y="0"/>
              <a:chExt cx="252730" cy="306070"/>
            </a:xfrm>
          </p:grpSpPr>
          <p:sp>
            <p:nvSpPr>
              <p:cNvPr name="Freeform 96" id="96"/>
              <p:cNvSpPr/>
              <p:nvPr/>
            </p:nvSpPr>
            <p:spPr>
              <a:xfrm flipH="false" flipV="false" rot="0">
                <a:off x="49252" y="49433"/>
                <a:ext cx="151532" cy="206965"/>
              </a:xfrm>
              <a:custGeom>
                <a:avLst/>
                <a:gdLst/>
                <a:ahLst/>
                <a:cxnLst/>
                <a:rect r="r" b="b" t="t" l="l"/>
                <a:pathLst>
                  <a:path h="206965" w="151532">
                    <a:moveTo>
                      <a:pt x="143788" y="68677"/>
                    </a:moveTo>
                    <a:cubicBezTo>
                      <a:pt x="104418" y="142337"/>
                      <a:pt x="86638" y="167737"/>
                      <a:pt x="71398" y="171547"/>
                    </a:cubicBezTo>
                    <a:cubicBezTo>
                      <a:pt x="59968" y="172817"/>
                      <a:pt x="44728" y="165197"/>
                      <a:pt x="38378" y="157577"/>
                    </a:cubicBezTo>
                    <a:cubicBezTo>
                      <a:pt x="32028" y="148687"/>
                      <a:pt x="26948" y="132177"/>
                      <a:pt x="30758" y="123287"/>
                    </a:cubicBezTo>
                    <a:cubicBezTo>
                      <a:pt x="34568" y="111857"/>
                      <a:pt x="57428" y="108047"/>
                      <a:pt x="63778" y="95347"/>
                    </a:cubicBezTo>
                    <a:cubicBezTo>
                      <a:pt x="70128" y="81377"/>
                      <a:pt x="59968" y="57247"/>
                      <a:pt x="66318" y="42007"/>
                    </a:cubicBezTo>
                    <a:cubicBezTo>
                      <a:pt x="71398" y="29307"/>
                      <a:pt x="84098" y="11527"/>
                      <a:pt x="96798" y="10257"/>
                    </a:cubicBezTo>
                    <a:cubicBezTo>
                      <a:pt x="110768" y="7717"/>
                      <a:pt x="141248" y="25497"/>
                      <a:pt x="146328" y="43277"/>
                    </a:cubicBezTo>
                    <a:cubicBezTo>
                      <a:pt x="155218" y="71217"/>
                      <a:pt x="114578" y="142337"/>
                      <a:pt x="95528" y="170277"/>
                    </a:cubicBezTo>
                    <a:cubicBezTo>
                      <a:pt x="84098" y="185517"/>
                      <a:pt x="72668" y="200757"/>
                      <a:pt x="58698" y="202027"/>
                    </a:cubicBezTo>
                    <a:cubicBezTo>
                      <a:pt x="44728" y="202027"/>
                      <a:pt x="18058" y="186787"/>
                      <a:pt x="12978" y="169007"/>
                    </a:cubicBezTo>
                    <a:cubicBezTo>
                      <a:pt x="2818" y="138527"/>
                      <a:pt x="51078" y="31847"/>
                      <a:pt x="76478" y="10257"/>
                    </a:cubicBezTo>
                    <a:cubicBezTo>
                      <a:pt x="90448" y="-1173"/>
                      <a:pt x="108228" y="-1173"/>
                      <a:pt x="119658" y="1367"/>
                    </a:cubicBezTo>
                    <a:cubicBezTo>
                      <a:pt x="128548" y="3907"/>
                      <a:pt x="136168" y="12797"/>
                      <a:pt x="139978" y="20417"/>
                    </a:cubicBezTo>
                    <a:cubicBezTo>
                      <a:pt x="142518" y="28037"/>
                      <a:pt x="143788" y="35657"/>
                      <a:pt x="141248" y="48357"/>
                    </a:cubicBezTo>
                    <a:cubicBezTo>
                      <a:pt x="136168" y="77567"/>
                      <a:pt x="99338" y="171547"/>
                      <a:pt x="73938" y="193137"/>
                    </a:cubicBezTo>
                    <a:cubicBezTo>
                      <a:pt x="59968" y="204567"/>
                      <a:pt x="40918" y="207107"/>
                      <a:pt x="29488" y="204567"/>
                    </a:cubicBezTo>
                    <a:cubicBezTo>
                      <a:pt x="19328" y="203297"/>
                      <a:pt x="11708" y="194407"/>
                      <a:pt x="6628" y="186787"/>
                    </a:cubicBezTo>
                    <a:cubicBezTo>
                      <a:pt x="1548" y="179167"/>
                      <a:pt x="-2262" y="167737"/>
                      <a:pt x="1548" y="158847"/>
                    </a:cubicBezTo>
                    <a:cubicBezTo>
                      <a:pt x="5358" y="146147"/>
                      <a:pt x="28218" y="137257"/>
                      <a:pt x="35838" y="123287"/>
                    </a:cubicBezTo>
                    <a:cubicBezTo>
                      <a:pt x="42188" y="110587"/>
                      <a:pt x="35838" y="94077"/>
                      <a:pt x="43458" y="78837"/>
                    </a:cubicBezTo>
                    <a:cubicBezTo>
                      <a:pt x="52348" y="58517"/>
                      <a:pt x="79018" y="19147"/>
                      <a:pt x="96798" y="14067"/>
                    </a:cubicBezTo>
                    <a:cubicBezTo>
                      <a:pt x="106958" y="10257"/>
                      <a:pt x="119658" y="16607"/>
                      <a:pt x="126008" y="22957"/>
                    </a:cubicBezTo>
                    <a:cubicBezTo>
                      <a:pt x="132358" y="29307"/>
                      <a:pt x="136168" y="44547"/>
                      <a:pt x="134898" y="53437"/>
                    </a:cubicBezTo>
                    <a:cubicBezTo>
                      <a:pt x="133628" y="59787"/>
                      <a:pt x="129818" y="67407"/>
                      <a:pt x="123468" y="71217"/>
                    </a:cubicBezTo>
                    <a:cubicBezTo>
                      <a:pt x="117118" y="76297"/>
                      <a:pt x="103148" y="81377"/>
                      <a:pt x="94258" y="78837"/>
                    </a:cubicBezTo>
                    <a:cubicBezTo>
                      <a:pt x="85368" y="76297"/>
                      <a:pt x="73938" y="66137"/>
                      <a:pt x="70128" y="57247"/>
                    </a:cubicBezTo>
                    <a:cubicBezTo>
                      <a:pt x="67588" y="48357"/>
                      <a:pt x="68858" y="33117"/>
                      <a:pt x="75208" y="26767"/>
                    </a:cubicBezTo>
                    <a:cubicBezTo>
                      <a:pt x="82828" y="19147"/>
                      <a:pt x="104418" y="12797"/>
                      <a:pt x="114578" y="15337"/>
                    </a:cubicBezTo>
                    <a:cubicBezTo>
                      <a:pt x="123468" y="17877"/>
                      <a:pt x="132358" y="30577"/>
                      <a:pt x="134898" y="39467"/>
                    </a:cubicBezTo>
                    <a:cubicBezTo>
                      <a:pt x="136168" y="45817"/>
                      <a:pt x="136168" y="53437"/>
                      <a:pt x="132358" y="59787"/>
                    </a:cubicBezTo>
                    <a:cubicBezTo>
                      <a:pt x="128548" y="67407"/>
                      <a:pt x="112038" y="69947"/>
                      <a:pt x="108228" y="78837"/>
                    </a:cubicBezTo>
                    <a:cubicBezTo>
                      <a:pt x="101878" y="90267"/>
                      <a:pt x="114578" y="110587"/>
                      <a:pt x="108228" y="127097"/>
                    </a:cubicBezTo>
                    <a:cubicBezTo>
                      <a:pt x="100608" y="151227"/>
                      <a:pt x="68858" y="199487"/>
                      <a:pt x="48538" y="205837"/>
                    </a:cubicBezTo>
                    <a:cubicBezTo>
                      <a:pt x="37108" y="209647"/>
                      <a:pt x="20598" y="203297"/>
                      <a:pt x="12978" y="194407"/>
                    </a:cubicBezTo>
                    <a:cubicBezTo>
                      <a:pt x="4088" y="185517"/>
                      <a:pt x="278" y="161387"/>
                      <a:pt x="4088" y="148687"/>
                    </a:cubicBezTo>
                    <a:cubicBezTo>
                      <a:pt x="7898" y="138527"/>
                      <a:pt x="34568" y="125827"/>
                      <a:pt x="33298" y="125827"/>
                    </a:cubicBezTo>
                    <a:cubicBezTo>
                      <a:pt x="33298" y="125827"/>
                      <a:pt x="16788" y="141067"/>
                      <a:pt x="14248" y="138527"/>
                    </a:cubicBezTo>
                    <a:cubicBezTo>
                      <a:pt x="9168" y="133447"/>
                      <a:pt x="52348" y="29307"/>
                      <a:pt x="76478" y="10257"/>
                    </a:cubicBezTo>
                    <a:cubicBezTo>
                      <a:pt x="90448" y="97"/>
                      <a:pt x="108228" y="-1173"/>
                      <a:pt x="119658" y="1367"/>
                    </a:cubicBezTo>
                    <a:cubicBezTo>
                      <a:pt x="128548" y="3907"/>
                      <a:pt x="136168" y="12797"/>
                      <a:pt x="139978" y="20417"/>
                    </a:cubicBezTo>
                    <a:cubicBezTo>
                      <a:pt x="142518" y="28037"/>
                      <a:pt x="143788" y="36927"/>
                      <a:pt x="141248" y="48357"/>
                    </a:cubicBezTo>
                    <a:cubicBezTo>
                      <a:pt x="136168" y="72487"/>
                      <a:pt x="106958" y="151227"/>
                      <a:pt x="84098" y="157577"/>
                    </a:cubicBezTo>
                    <a:cubicBezTo>
                      <a:pt x="67588" y="162657"/>
                      <a:pt x="34568" y="141067"/>
                      <a:pt x="29488" y="124557"/>
                    </a:cubicBezTo>
                    <a:cubicBezTo>
                      <a:pt x="24408" y="105507"/>
                      <a:pt x="53618" y="49627"/>
                      <a:pt x="71398" y="44547"/>
                    </a:cubicBezTo>
                    <a:cubicBezTo>
                      <a:pt x="87908" y="40737"/>
                      <a:pt x="124738" y="64867"/>
                      <a:pt x="129818" y="80107"/>
                    </a:cubicBezTo>
                    <a:cubicBezTo>
                      <a:pt x="134898" y="95347"/>
                      <a:pt x="117118" y="119477"/>
                      <a:pt x="106958" y="134717"/>
                    </a:cubicBezTo>
                    <a:cubicBezTo>
                      <a:pt x="96798" y="149957"/>
                      <a:pt x="81558" y="167737"/>
                      <a:pt x="70128" y="170277"/>
                    </a:cubicBezTo>
                    <a:cubicBezTo>
                      <a:pt x="61238" y="172817"/>
                      <a:pt x="51078" y="169007"/>
                      <a:pt x="44728" y="163927"/>
                    </a:cubicBezTo>
                    <a:cubicBezTo>
                      <a:pt x="37108" y="155037"/>
                      <a:pt x="28218" y="134717"/>
                      <a:pt x="30758" y="123287"/>
                    </a:cubicBezTo>
                    <a:cubicBezTo>
                      <a:pt x="34568" y="111857"/>
                      <a:pt x="63778" y="95347"/>
                      <a:pt x="63778" y="95347"/>
                    </a:cubicBezTo>
                    <a:cubicBezTo>
                      <a:pt x="63778" y="95347"/>
                      <a:pt x="39648" y="120747"/>
                      <a:pt x="37108" y="118207"/>
                    </a:cubicBezTo>
                    <a:cubicBezTo>
                      <a:pt x="33298" y="115667"/>
                      <a:pt x="66318" y="47087"/>
                      <a:pt x="81558" y="29307"/>
                    </a:cubicBezTo>
                    <a:cubicBezTo>
                      <a:pt x="90448" y="20417"/>
                      <a:pt x="100608" y="14067"/>
                      <a:pt x="110768" y="11527"/>
                    </a:cubicBezTo>
                    <a:cubicBezTo>
                      <a:pt x="118388" y="10257"/>
                      <a:pt x="128548" y="11527"/>
                      <a:pt x="134898" y="16607"/>
                    </a:cubicBezTo>
                    <a:cubicBezTo>
                      <a:pt x="142518" y="21687"/>
                      <a:pt x="150138" y="35657"/>
                      <a:pt x="151408" y="44547"/>
                    </a:cubicBezTo>
                    <a:cubicBezTo>
                      <a:pt x="152678" y="52167"/>
                      <a:pt x="143788" y="68677"/>
                      <a:pt x="143788" y="68677"/>
                    </a:cubicBezTo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97" id="97"/>
            <p:cNvGrpSpPr/>
            <p:nvPr/>
          </p:nvGrpSpPr>
          <p:grpSpPr>
            <a:xfrm rot="0">
              <a:off x="164200" y="164807"/>
              <a:ext cx="1104362" cy="955754"/>
              <a:chOff x="0" y="0"/>
              <a:chExt cx="1443990" cy="1249680"/>
            </a:xfrm>
          </p:grpSpPr>
          <p:sp>
            <p:nvSpPr>
              <p:cNvPr name="Freeform 98" id="98"/>
              <p:cNvSpPr/>
              <p:nvPr/>
            </p:nvSpPr>
            <p:spPr>
              <a:xfrm flipH="false" flipV="false" rot="0">
                <a:off x="50800" y="50310"/>
                <a:ext cx="1343174" cy="1150251"/>
              </a:xfrm>
              <a:custGeom>
                <a:avLst/>
                <a:gdLst/>
                <a:ahLst/>
                <a:cxnLst/>
                <a:rect r="r" b="b" t="t" l="l"/>
                <a:pathLst>
                  <a:path h="1150251" w="1343174">
                    <a:moveTo>
                      <a:pt x="0" y="1110470"/>
                    </a:moveTo>
                    <a:cubicBezTo>
                      <a:pt x="120650" y="838690"/>
                      <a:pt x="161290" y="784080"/>
                      <a:pt x="210820" y="720580"/>
                    </a:cubicBezTo>
                    <a:cubicBezTo>
                      <a:pt x="266700" y="646920"/>
                      <a:pt x="351790" y="547860"/>
                      <a:pt x="408940" y="491980"/>
                    </a:cubicBezTo>
                    <a:cubicBezTo>
                      <a:pt x="447040" y="455150"/>
                      <a:pt x="469900" y="439910"/>
                      <a:pt x="510540" y="408160"/>
                    </a:cubicBezTo>
                    <a:cubicBezTo>
                      <a:pt x="563880" y="364980"/>
                      <a:pt x="631190" y="307830"/>
                      <a:pt x="706120" y="260840"/>
                    </a:cubicBezTo>
                    <a:cubicBezTo>
                      <a:pt x="795020" y="204960"/>
                      <a:pt x="913130" y="147810"/>
                      <a:pt x="1013460" y="104630"/>
                    </a:cubicBezTo>
                    <a:cubicBezTo>
                      <a:pt x="1103630" y="63990"/>
                      <a:pt x="1223010" y="11920"/>
                      <a:pt x="1277620" y="3030"/>
                    </a:cubicBezTo>
                    <a:cubicBezTo>
                      <a:pt x="1300480" y="-780"/>
                      <a:pt x="1318260" y="-2050"/>
                      <a:pt x="1328420" y="5570"/>
                    </a:cubicBezTo>
                    <a:cubicBezTo>
                      <a:pt x="1337310" y="11920"/>
                      <a:pt x="1343660" y="29700"/>
                      <a:pt x="1342390" y="39860"/>
                    </a:cubicBezTo>
                    <a:cubicBezTo>
                      <a:pt x="1339850" y="48750"/>
                      <a:pt x="1328420" y="60180"/>
                      <a:pt x="1319530" y="62720"/>
                    </a:cubicBezTo>
                    <a:cubicBezTo>
                      <a:pt x="1311910" y="65260"/>
                      <a:pt x="1297940" y="62720"/>
                      <a:pt x="1291590" y="56370"/>
                    </a:cubicBezTo>
                    <a:cubicBezTo>
                      <a:pt x="1283970" y="51290"/>
                      <a:pt x="1278890" y="38590"/>
                      <a:pt x="1280160" y="29700"/>
                    </a:cubicBezTo>
                    <a:cubicBezTo>
                      <a:pt x="1280160" y="20810"/>
                      <a:pt x="1287780" y="8110"/>
                      <a:pt x="1296670" y="4300"/>
                    </a:cubicBezTo>
                    <a:cubicBezTo>
                      <a:pt x="1305560" y="490"/>
                      <a:pt x="1325880" y="3030"/>
                      <a:pt x="1333500" y="10650"/>
                    </a:cubicBezTo>
                    <a:cubicBezTo>
                      <a:pt x="1341120" y="15730"/>
                      <a:pt x="1344930" y="29700"/>
                      <a:pt x="1342390" y="38590"/>
                    </a:cubicBezTo>
                    <a:cubicBezTo>
                      <a:pt x="1339850" y="48750"/>
                      <a:pt x="1323340" y="62720"/>
                      <a:pt x="1313180" y="63990"/>
                    </a:cubicBezTo>
                    <a:cubicBezTo>
                      <a:pt x="1304290" y="65260"/>
                      <a:pt x="1291590" y="57640"/>
                      <a:pt x="1286510" y="52560"/>
                    </a:cubicBezTo>
                    <a:cubicBezTo>
                      <a:pt x="1281430" y="47480"/>
                      <a:pt x="1277620" y="39860"/>
                      <a:pt x="1280160" y="32240"/>
                    </a:cubicBezTo>
                    <a:cubicBezTo>
                      <a:pt x="1282700" y="22080"/>
                      <a:pt x="1303020" y="490"/>
                      <a:pt x="1314450" y="490"/>
                    </a:cubicBezTo>
                    <a:cubicBezTo>
                      <a:pt x="1324610" y="490"/>
                      <a:pt x="1339850" y="14460"/>
                      <a:pt x="1342390" y="24620"/>
                    </a:cubicBezTo>
                    <a:cubicBezTo>
                      <a:pt x="1344930" y="33510"/>
                      <a:pt x="1341120" y="46210"/>
                      <a:pt x="1329690" y="58910"/>
                    </a:cubicBezTo>
                    <a:cubicBezTo>
                      <a:pt x="1289050" y="98280"/>
                      <a:pt x="990600" y="168130"/>
                      <a:pt x="941070" y="199880"/>
                    </a:cubicBezTo>
                    <a:cubicBezTo>
                      <a:pt x="927100" y="210040"/>
                      <a:pt x="930910" y="215120"/>
                      <a:pt x="918210" y="224010"/>
                    </a:cubicBezTo>
                    <a:cubicBezTo>
                      <a:pt x="887730" y="246870"/>
                      <a:pt x="798830" y="277350"/>
                      <a:pt x="739140" y="314180"/>
                    </a:cubicBezTo>
                    <a:cubicBezTo>
                      <a:pt x="674370" y="354820"/>
                      <a:pt x="608330" y="404350"/>
                      <a:pt x="543560" y="457690"/>
                    </a:cubicBezTo>
                    <a:cubicBezTo>
                      <a:pt x="473710" y="516110"/>
                      <a:pt x="377190" y="603740"/>
                      <a:pt x="337820" y="654540"/>
                    </a:cubicBezTo>
                    <a:cubicBezTo>
                      <a:pt x="317500" y="679940"/>
                      <a:pt x="316230" y="701530"/>
                      <a:pt x="300990" y="719310"/>
                    </a:cubicBezTo>
                    <a:cubicBezTo>
                      <a:pt x="287020" y="737090"/>
                      <a:pt x="270510" y="744710"/>
                      <a:pt x="252730" y="765030"/>
                    </a:cubicBezTo>
                    <a:cubicBezTo>
                      <a:pt x="222250" y="799320"/>
                      <a:pt x="180340" y="859010"/>
                      <a:pt x="148590" y="916160"/>
                    </a:cubicBezTo>
                    <a:cubicBezTo>
                      <a:pt x="113030" y="982200"/>
                      <a:pt x="85090" y="1113010"/>
                      <a:pt x="54610" y="1139680"/>
                    </a:cubicBezTo>
                    <a:cubicBezTo>
                      <a:pt x="43180" y="1149840"/>
                      <a:pt x="27940" y="1152380"/>
                      <a:pt x="19050" y="1148570"/>
                    </a:cubicBezTo>
                    <a:cubicBezTo>
                      <a:pt x="10160" y="1143490"/>
                      <a:pt x="0" y="1110470"/>
                      <a:pt x="0" y="1110470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99" id="99"/>
            <p:cNvGrpSpPr/>
            <p:nvPr/>
          </p:nvGrpSpPr>
          <p:grpSpPr>
            <a:xfrm rot="0">
              <a:off x="12678" y="823345"/>
              <a:ext cx="808117" cy="1978528"/>
              <a:chOff x="0" y="0"/>
              <a:chExt cx="1056640" cy="2586990"/>
            </a:xfrm>
          </p:grpSpPr>
          <p:sp>
            <p:nvSpPr>
              <p:cNvPr name="Freeform 100" id="100"/>
              <p:cNvSpPr/>
              <p:nvPr/>
            </p:nvSpPr>
            <p:spPr>
              <a:xfrm flipH="false" flipV="false" rot="0">
                <a:off x="50800" y="50800"/>
                <a:ext cx="956976" cy="2485390"/>
              </a:xfrm>
              <a:custGeom>
                <a:avLst/>
                <a:gdLst/>
                <a:ahLst/>
                <a:cxnLst/>
                <a:rect r="r" b="b" t="t" l="l"/>
                <a:pathLst>
                  <a:path h="2485390" w="956976">
                    <a:moveTo>
                      <a:pt x="345440" y="52070"/>
                    </a:moveTo>
                    <a:cubicBezTo>
                      <a:pt x="165100" y="373380"/>
                      <a:pt x="128270" y="519430"/>
                      <a:pt x="104140" y="631190"/>
                    </a:cubicBezTo>
                    <a:cubicBezTo>
                      <a:pt x="83820" y="723900"/>
                      <a:pt x="72390" y="817880"/>
                      <a:pt x="66040" y="891540"/>
                    </a:cubicBezTo>
                    <a:cubicBezTo>
                      <a:pt x="62230" y="943610"/>
                      <a:pt x="63500" y="980440"/>
                      <a:pt x="63500" y="1029970"/>
                    </a:cubicBezTo>
                    <a:cubicBezTo>
                      <a:pt x="64770" y="1083310"/>
                      <a:pt x="67310" y="1141730"/>
                      <a:pt x="73660" y="1200150"/>
                    </a:cubicBezTo>
                    <a:cubicBezTo>
                      <a:pt x="80010" y="1262380"/>
                      <a:pt x="91440" y="1334770"/>
                      <a:pt x="105410" y="1391920"/>
                    </a:cubicBezTo>
                    <a:cubicBezTo>
                      <a:pt x="116840" y="1438910"/>
                      <a:pt x="128270" y="1475740"/>
                      <a:pt x="146050" y="1518920"/>
                    </a:cubicBezTo>
                    <a:cubicBezTo>
                      <a:pt x="166370" y="1569720"/>
                      <a:pt x="185420" y="1614170"/>
                      <a:pt x="222250" y="1677670"/>
                    </a:cubicBezTo>
                    <a:cubicBezTo>
                      <a:pt x="287020" y="1788160"/>
                      <a:pt x="431800" y="1996440"/>
                      <a:pt x="524510" y="2105660"/>
                    </a:cubicBezTo>
                    <a:cubicBezTo>
                      <a:pt x="591820" y="2184400"/>
                      <a:pt x="646430" y="2237740"/>
                      <a:pt x="713740" y="2292350"/>
                    </a:cubicBezTo>
                    <a:cubicBezTo>
                      <a:pt x="777240" y="2345690"/>
                      <a:pt x="911860" y="2434590"/>
                      <a:pt x="914400" y="2432050"/>
                    </a:cubicBezTo>
                    <a:cubicBezTo>
                      <a:pt x="914400" y="2430780"/>
                      <a:pt x="889000" y="2410460"/>
                      <a:pt x="890270" y="2407920"/>
                    </a:cubicBezTo>
                    <a:cubicBezTo>
                      <a:pt x="891540" y="2405380"/>
                      <a:pt x="938530" y="2418080"/>
                      <a:pt x="948690" y="2430780"/>
                    </a:cubicBezTo>
                    <a:cubicBezTo>
                      <a:pt x="956310" y="2440940"/>
                      <a:pt x="960120" y="2461260"/>
                      <a:pt x="953770" y="2468880"/>
                    </a:cubicBezTo>
                    <a:cubicBezTo>
                      <a:pt x="948690" y="2477770"/>
                      <a:pt x="918210" y="2486660"/>
                      <a:pt x="909320" y="2481580"/>
                    </a:cubicBezTo>
                    <a:cubicBezTo>
                      <a:pt x="900430" y="2475230"/>
                      <a:pt x="894080" y="2444750"/>
                      <a:pt x="900430" y="2435860"/>
                    </a:cubicBezTo>
                    <a:cubicBezTo>
                      <a:pt x="906780" y="2426970"/>
                      <a:pt x="937260" y="2421890"/>
                      <a:pt x="946150" y="2429510"/>
                    </a:cubicBezTo>
                    <a:cubicBezTo>
                      <a:pt x="953770" y="2435860"/>
                      <a:pt x="956310" y="2465070"/>
                      <a:pt x="949960" y="2475230"/>
                    </a:cubicBezTo>
                    <a:cubicBezTo>
                      <a:pt x="946150" y="2482850"/>
                      <a:pt x="933450" y="2485390"/>
                      <a:pt x="923290" y="2485390"/>
                    </a:cubicBezTo>
                    <a:cubicBezTo>
                      <a:pt x="909320" y="2485390"/>
                      <a:pt x="897890" y="2479040"/>
                      <a:pt x="878840" y="2470150"/>
                    </a:cubicBezTo>
                    <a:cubicBezTo>
                      <a:pt x="835660" y="2449830"/>
                      <a:pt x="741680" y="2397760"/>
                      <a:pt x="676910" y="2345690"/>
                    </a:cubicBezTo>
                    <a:cubicBezTo>
                      <a:pt x="604520" y="2288540"/>
                      <a:pt x="538480" y="2221230"/>
                      <a:pt x="466090" y="2134870"/>
                    </a:cubicBezTo>
                    <a:cubicBezTo>
                      <a:pt x="370840" y="2020570"/>
                      <a:pt x="233680" y="1823720"/>
                      <a:pt x="166370" y="1709420"/>
                    </a:cubicBezTo>
                    <a:cubicBezTo>
                      <a:pt x="124460" y="1637030"/>
                      <a:pt x="97790" y="1577340"/>
                      <a:pt x="77470" y="1525270"/>
                    </a:cubicBezTo>
                    <a:cubicBezTo>
                      <a:pt x="63500" y="1488440"/>
                      <a:pt x="58420" y="1468120"/>
                      <a:pt x="49530" y="1430020"/>
                    </a:cubicBezTo>
                    <a:cubicBezTo>
                      <a:pt x="36830" y="1379220"/>
                      <a:pt x="22860" y="1308100"/>
                      <a:pt x="15240" y="1243330"/>
                    </a:cubicBezTo>
                    <a:cubicBezTo>
                      <a:pt x="6350" y="1174750"/>
                      <a:pt x="1270" y="1097280"/>
                      <a:pt x="0" y="1029970"/>
                    </a:cubicBezTo>
                    <a:cubicBezTo>
                      <a:pt x="0" y="969010"/>
                      <a:pt x="1270" y="922020"/>
                      <a:pt x="6350" y="858520"/>
                    </a:cubicBezTo>
                    <a:cubicBezTo>
                      <a:pt x="13970" y="779780"/>
                      <a:pt x="25400" y="687070"/>
                      <a:pt x="48260" y="591820"/>
                    </a:cubicBezTo>
                    <a:cubicBezTo>
                      <a:pt x="76200" y="476250"/>
                      <a:pt x="124460" y="322580"/>
                      <a:pt x="171450" y="219710"/>
                    </a:cubicBezTo>
                    <a:cubicBezTo>
                      <a:pt x="209550" y="137160"/>
                      <a:pt x="270510" y="36830"/>
                      <a:pt x="297180" y="11430"/>
                    </a:cubicBezTo>
                    <a:cubicBezTo>
                      <a:pt x="306070" y="3810"/>
                      <a:pt x="309880" y="1270"/>
                      <a:pt x="317500" y="0"/>
                    </a:cubicBezTo>
                    <a:cubicBezTo>
                      <a:pt x="325120" y="0"/>
                      <a:pt x="340360" y="2540"/>
                      <a:pt x="345440" y="10160"/>
                    </a:cubicBezTo>
                    <a:cubicBezTo>
                      <a:pt x="350520" y="19050"/>
                      <a:pt x="345440" y="52070"/>
                      <a:pt x="345440" y="52070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01" id="101"/>
            <p:cNvGrpSpPr/>
            <p:nvPr/>
          </p:nvGrpSpPr>
          <p:grpSpPr>
            <a:xfrm rot="0">
              <a:off x="1024767" y="1806295"/>
              <a:ext cx="921759" cy="841141"/>
              <a:chOff x="0" y="0"/>
              <a:chExt cx="1205230" cy="1099820"/>
            </a:xfrm>
          </p:grpSpPr>
          <p:sp>
            <p:nvSpPr>
              <p:cNvPr name="Freeform 102" id="102"/>
              <p:cNvSpPr/>
              <p:nvPr/>
            </p:nvSpPr>
            <p:spPr>
              <a:xfrm flipH="false" flipV="false" rot="0">
                <a:off x="46734" y="48144"/>
                <a:ext cx="1106548" cy="999841"/>
              </a:xfrm>
              <a:custGeom>
                <a:avLst/>
                <a:gdLst/>
                <a:ahLst/>
                <a:cxnLst/>
                <a:rect r="r" b="b" t="t" l="l"/>
                <a:pathLst>
                  <a:path h="999841" w="1106548">
                    <a:moveTo>
                      <a:pt x="45976" y="937376"/>
                    </a:moveTo>
                    <a:cubicBezTo>
                      <a:pt x="162816" y="890386"/>
                      <a:pt x="179326" y="885306"/>
                      <a:pt x="180596" y="886576"/>
                    </a:cubicBezTo>
                    <a:cubicBezTo>
                      <a:pt x="181866" y="889116"/>
                      <a:pt x="156466" y="906896"/>
                      <a:pt x="155196" y="906896"/>
                    </a:cubicBezTo>
                    <a:cubicBezTo>
                      <a:pt x="153926" y="904356"/>
                      <a:pt x="291086" y="801486"/>
                      <a:pt x="334266" y="730366"/>
                    </a:cubicBezTo>
                    <a:cubicBezTo>
                      <a:pt x="377446" y="657976"/>
                      <a:pt x="385066" y="544946"/>
                      <a:pt x="411736" y="473826"/>
                    </a:cubicBezTo>
                    <a:cubicBezTo>
                      <a:pt x="430786" y="421756"/>
                      <a:pt x="443486" y="387466"/>
                      <a:pt x="471426" y="343016"/>
                    </a:cubicBezTo>
                    <a:cubicBezTo>
                      <a:pt x="504446" y="288406"/>
                      <a:pt x="556516" y="217286"/>
                      <a:pt x="602236" y="176646"/>
                    </a:cubicBezTo>
                    <a:cubicBezTo>
                      <a:pt x="639066" y="144896"/>
                      <a:pt x="669546" y="129656"/>
                      <a:pt x="716536" y="108066"/>
                    </a:cubicBezTo>
                    <a:cubicBezTo>
                      <a:pt x="780036" y="77586"/>
                      <a:pt x="886716" y="38216"/>
                      <a:pt x="954026" y="21706"/>
                    </a:cubicBezTo>
                    <a:cubicBezTo>
                      <a:pt x="1002286" y="9006"/>
                      <a:pt x="1056896" y="-6234"/>
                      <a:pt x="1082296" y="2656"/>
                    </a:cubicBezTo>
                    <a:cubicBezTo>
                      <a:pt x="1094996" y="7736"/>
                      <a:pt x="1105156" y="19166"/>
                      <a:pt x="1106426" y="29326"/>
                    </a:cubicBezTo>
                    <a:cubicBezTo>
                      <a:pt x="1107696" y="39486"/>
                      <a:pt x="1093726" y="59806"/>
                      <a:pt x="1083566" y="64886"/>
                    </a:cubicBezTo>
                    <a:cubicBezTo>
                      <a:pt x="1075946" y="67426"/>
                      <a:pt x="1060706" y="63616"/>
                      <a:pt x="1054356" y="58536"/>
                    </a:cubicBezTo>
                    <a:cubicBezTo>
                      <a:pt x="1048006" y="52186"/>
                      <a:pt x="1042926" y="39486"/>
                      <a:pt x="1042926" y="30596"/>
                    </a:cubicBezTo>
                    <a:cubicBezTo>
                      <a:pt x="1044196" y="21706"/>
                      <a:pt x="1053086" y="10276"/>
                      <a:pt x="1060706" y="5196"/>
                    </a:cubicBezTo>
                    <a:cubicBezTo>
                      <a:pt x="1068326" y="1386"/>
                      <a:pt x="1082296" y="1386"/>
                      <a:pt x="1089916" y="5196"/>
                    </a:cubicBezTo>
                    <a:cubicBezTo>
                      <a:pt x="1098806" y="11546"/>
                      <a:pt x="1107696" y="30596"/>
                      <a:pt x="1106426" y="40756"/>
                    </a:cubicBezTo>
                    <a:cubicBezTo>
                      <a:pt x="1105156" y="49646"/>
                      <a:pt x="1094996" y="59806"/>
                      <a:pt x="1087376" y="63616"/>
                    </a:cubicBezTo>
                    <a:cubicBezTo>
                      <a:pt x="1078486" y="66156"/>
                      <a:pt x="1064516" y="64886"/>
                      <a:pt x="1056896" y="59806"/>
                    </a:cubicBezTo>
                    <a:cubicBezTo>
                      <a:pt x="1050546" y="54726"/>
                      <a:pt x="1041656" y="42026"/>
                      <a:pt x="1042926" y="33136"/>
                    </a:cubicBezTo>
                    <a:cubicBezTo>
                      <a:pt x="1045466" y="22976"/>
                      <a:pt x="1064516" y="5196"/>
                      <a:pt x="1074676" y="2656"/>
                    </a:cubicBezTo>
                    <a:cubicBezTo>
                      <a:pt x="1079756" y="116"/>
                      <a:pt x="1084836" y="2656"/>
                      <a:pt x="1088646" y="5196"/>
                    </a:cubicBezTo>
                    <a:cubicBezTo>
                      <a:pt x="1094996" y="9006"/>
                      <a:pt x="1105156" y="20436"/>
                      <a:pt x="1106426" y="29326"/>
                    </a:cubicBezTo>
                    <a:cubicBezTo>
                      <a:pt x="1107696" y="38216"/>
                      <a:pt x="1098806" y="55996"/>
                      <a:pt x="1091186" y="61076"/>
                    </a:cubicBezTo>
                    <a:cubicBezTo>
                      <a:pt x="1082296" y="66156"/>
                      <a:pt x="1072136" y="57266"/>
                      <a:pt x="1055626" y="59806"/>
                    </a:cubicBezTo>
                    <a:cubicBezTo>
                      <a:pt x="1012446" y="63616"/>
                      <a:pt x="896876" y="99176"/>
                      <a:pt x="828296" y="124576"/>
                    </a:cubicBezTo>
                    <a:cubicBezTo>
                      <a:pt x="769876" y="147436"/>
                      <a:pt x="703836" y="177916"/>
                      <a:pt x="670816" y="199506"/>
                    </a:cubicBezTo>
                    <a:cubicBezTo>
                      <a:pt x="653036" y="210936"/>
                      <a:pt x="649226" y="217286"/>
                      <a:pt x="633986" y="232526"/>
                    </a:cubicBezTo>
                    <a:cubicBezTo>
                      <a:pt x="606046" y="261736"/>
                      <a:pt x="551436" y="329046"/>
                      <a:pt x="523496" y="373496"/>
                    </a:cubicBezTo>
                    <a:cubicBezTo>
                      <a:pt x="500636" y="410326"/>
                      <a:pt x="490476" y="435726"/>
                      <a:pt x="475236" y="477636"/>
                    </a:cubicBezTo>
                    <a:cubicBezTo>
                      <a:pt x="453646" y="538596"/>
                      <a:pt x="439676" y="647816"/>
                      <a:pt x="414276" y="707506"/>
                    </a:cubicBezTo>
                    <a:cubicBezTo>
                      <a:pt x="397766" y="748146"/>
                      <a:pt x="382526" y="771006"/>
                      <a:pt x="354586" y="804026"/>
                    </a:cubicBezTo>
                    <a:cubicBezTo>
                      <a:pt x="317756" y="847206"/>
                      <a:pt x="250446" y="905626"/>
                      <a:pt x="202186" y="936106"/>
                    </a:cubicBezTo>
                    <a:cubicBezTo>
                      <a:pt x="164086" y="960236"/>
                      <a:pt x="119636" y="972936"/>
                      <a:pt x="92966" y="984366"/>
                    </a:cubicBezTo>
                    <a:cubicBezTo>
                      <a:pt x="77726" y="990716"/>
                      <a:pt x="70106" y="998336"/>
                      <a:pt x="57406" y="999606"/>
                    </a:cubicBezTo>
                    <a:cubicBezTo>
                      <a:pt x="42166" y="1000876"/>
                      <a:pt x="15496" y="997066"/>
                      <a:pt x="6606" y="986906"/>
                    </a:cubicBezTo>
                    <a:cubicBezTo>
                      <a:pt x="-1014" y="978016"/>
                      <a:pt x="-2284" y="952616"/>
                      <a:pt x="4066" y="944996"/>
                    </a:cubicBezTo>
                    <a:cubicBezTo>
                      <a:pt x="10416" y="936106"/>
                      <a:pt x="45976" y="937376"/>
                      <a:pt x="45976" y="937376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03" id="103"/>
            <p:cNvGrpSpPr/>
            <p:nvPr/>
          </p:nvGrpSpPr>
          <p:grpSpPr>
            <a:xfrm rot="0">
              <a:off x="1808602" y="1354643"/>
              <a:ext cx="321499" cy="587633"/>
              <a:chOff x="0" y="0"/>
              <a:chExt cx="420370" cy="768350"/>
            </a:xfrm>
          </p:grpSpPr>
          <p:sp>
            <p:nvSpPr>
              <p:cNvPr name="Freeform 104" id="104"/>
              <p:cNvSpPr/>
              <p:nvPr/>
            </p:nvSpPr>
            <p:spPr>
              <a:xfrm flipH="false" flipV="false" rot="0">
                <a:off x="50800" y="50016"/>
                <a:ext cx="318770" cy="666264"/>
              </a:xfrm>
              <a:custGeom>
                <a:avLst/>
                <a:gdLst/>
                <a:ahLst/>
                <a:cxnLst/>
                <a:rect r="r" b="b" t="t" l="l"/>
                <a:pathLst>
                  <a:path h="666264" w="318770">
                    <a:moveTo>
                      <a:pt x="318770" y="26184"/>
                    </a:moveTo>
                    <a:cubicBezTo>
                      <a:pt x="242570" y="201444"/>
                      <a:pt x="161290" y="292884"/>
                      <a:pt x="125730" y="371624"/>
                    </a:cubicBezTo>
                    <a:cubicBezTo>
                      <a:pt x="93980" y="442744"/>
                      <a:pt x="72390" y="531644"/>
                      <a:pt x="63500" y="583714"/>
                    </a:cubicBezTo>
                    <a:cubicBezTo>
                      <a:pt x="58420" y="612924"/>
                      <a:pt x="69850" y="640864"/>
                      <a:pt x="59690" y="653564"/>
                    </a:cubicBezTo>
                    <a:cubicBezTo>
                      <a:pt x="52070" y="662454"/>
                      <a:pt x="27940" y="667534"/>
                      <a:pt x="19050" y="662454"/>
                    </a:cubicBezTo>
                    <a:cubicBezTo>
                      <a:pt x="8890" y="657374"/>
                      <a:pt x="2540" y="631974"/>
                      <a:pt x="5080" y="623084"/>
                    </a:cubicBezTo>
                    <a:cubicBezTo>
                      <a:pt x="6350" y="615464"/>
                      <a:pt x="13970" y="609114"/>
                      <a:pt x="20320" y="605304"/>
                    </a:cubicBezTo>
                    <a:cubicBezTo>
                      <a:pt x="27940" y="602764"/>
                      <a:pt x="43180" y="601494"/>
                      <a:pt x="49530" y="606574"/>
                    </a:cubicBezTo>
                    <a:cubicBezTo>
                      <a:pt x="58420" y="614194"/>
                      <a:pt x="64770" y="642134"/>
                      <a:pt x="60960" y="652294"/>
                    </a:cubicBezTo>
                    <a:cubicBezTo>
                      <a:pt x="57150" y="659914"/>
                      <a:pt x="43180" y="666264"/>
                      <a:pt x="34290" y="666264"/>
                    </a:cubicBezTo>
                    <a:cubicBezTo>
                      <a:pt x="24130" y="664994"/>
                      <a:pt x="5080" y="653564"/>
                      <a:pt x="3810" y="643404"/>
                    </a:cubicBezTo>
                    <a:cubicBezTo>
                      <a:pt x="1270" y="633244"/>
                      <a:pt x="16510" y="607844"/>
                      <a:pt x="26670" y="604034"/>
                    </a:cubicBezTo>
                    <a:cubicBezTo>
                      <a:pt x="35560" y="600224"/>
                      <a:pt x="49530" y="605304"/>
                      <a:pt x="55880" y="611654"/>
                    </a:cubicBezTo>
                    <a:cubicBezTo>
                      <a:pt x="62230" y="616734"/>
                      <a:pt x="67310" y="630704"/>
                      <a:pt x="66040" y="639594"/>
                    </a:cubicBezTo>
                    <a:cubicBezTo>
                      <a:pt x="64770" y="648484"/>
                      <a:pt x="55880" y="658644"/>
                      <a:pt x="48260" y="662454"/>
                    </a:cubicBezTo>
                    <a:cubicBezTo>
                      <a:pt x="40640" y="666264"/>
                      <a:pt x="26670" y="667534"/>
                      <a:pt x="19050" y="662454"/>
                    </a:cubicBezTo>
                    <a:cubicBezTo>
                      <a:pt x="7620" y="653564"/>
                      <a:pt x="0" y="625624"/>
                      <a:pt x="0" y="595144"/>
                    </a:cubicBezTo>
                    <a:cubicBezTo>
                      <a:pt x="0" y="535454"/>
                      <a:pt x="46990" y="403374"/>
                      <a:pt x="80010" y="325904"/>
                    </a:cubicBezTo>
                    <a:cubicBezTo>
                      <a:pt x="107950" y="261134"/>
                      <a:pt x="148590" y="196364"/>
                      <a:pt x="176530" y="156994"/>
                    </a:cubicBezTo>
                    <a:cubicBezTo>
                      <a:pt x="193040" y="134134"/>
                      <a:pt x="208280" y="127784"/>
                      <a:pt x="222250" y="107464"/>
                    </a:cubicBezTo>
                    <a:cubicBezTo>
                      <a:pt x="238760" y="82064"/>
                      <a:pt x="247650" y="24914"/>
                      <a:pt x="264160" y="9674"/>
                    </a:cubicBezTo>
                    <a:cubicBezTo>
                      <a:pt x="273050" y="2054"/>
                      <a:pt x="283210" y="-1756"/>
                      <a:pt x="292100" y="784"/>
                    </a:cubicBezTo>
                    <a:cubicBezTo>
                      <a:pt x="302260" y="3324"/>
                      <a:pt x="318770" y="26184"/>
                      <a:pt x="318770" y="26184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05" id="105"/>
            <p:cNvGrpSpPr/>
            <p:nvPr/>
          </p:nvGrpSpPr>
          <p:grpSpPr>
            <a:xfrm rot="0">
              <a:off x="1007284" y="1962674"/>
              <a:ext cx="1273368" cy="891649"/>
              <a:chOff x="0" y="0"/>
              <a:chExt cx="1664970" cy="1165860"/>
            </a:xfrm>
          </p:grpSpPr>
          <p:sp>
            <p:nvSpPr>
              <p:cNvPr name="Freeform 106" id="106"/>
              <p:cNvSpPr/>
              <p:nvPr/>
            </p:nvSpPr>
            <p:spPr>
              <a:xfrm flipH="false" flipV="false" rot="0">
                <a:off x="47943" y="50132"/>
                <a:ext cx="1573418" cy="1065119"/>
              </a:xfrm>
              <a:custGeom>
                <a:avLst/>
                <a:gdLst/>
                <a:ahLst/>
                <a:cxnLst/>
                <a:rect r="r" b="b" t="t" l="l"/>
                <a:pathLst>
                  <a:path h="1065119" w="1573418">
                    <a:moveTo>
                      <a:pt x="18097" y="794418"/>
                    </a:moveTo>
                    <a:cubicBezTo>
                      <a:pt x="7937" y="746158"/>
                      <a:pt x="29527" y="733458"/>
                      <a:pt x="42227" y="737268"/>
                    </a:cubicBezTo>
                    <a:cubicBezTo>
                      <a:pt x="62547" y="743618"/>
                      <a:pt x="76517" y="814738"/>
                      <a:pt x="98107" y="840138"/>
                    </a:cubicBezTo>
                    <a:cubicBezTo>
                      <a:pt x="115887" y="860458"/>
                      <a:pt x="128587" y="868078"/>
                      <a:pt x="157797" y="883318"/>
                    </a:cubicBezTo>
                    <a:cubicBezTo>
                      <a:pt x="227647" y="916338"/>
                      <a:pt x="433387" y="970948"/>
                      <a:pt x="527367" y="988728"/>
                    </a:cubicBezTo>
                    <a:cubicBezTo>
                      <a:pt x="583247" y="998888"/>
                      <a:pt x="618807" y="1000158"/>
                      <a:pt x="664527" y="1000158"/>
                    </a:cubicBezTo>
                    <a:cubicBezTo>
                      <a:pt x="710247" y="1001428"/>
                      <a:pt x="752157" y="1001428"/>
                      <a:pt x="801687" y="991268"/>
                    </a:cubicBezTo>
                    <a:cubicBezTo>
                      <a:pt x="863917" y="978568"/>
                      <a:pt x="937577" y="950628"/>
                      <a:pt x="1002347" y="917608"/>
                    </a:cubicBezTo>
                    <a:cubicBezTo>
                      <a:pt x="1072197" y="882048"/>
                      <a:pt x="1142047" y="836328"/>
                      <a:pt x="1205547" y="781718"/>
                    </a:cubicBezTo>
                    <a:cubicBezTo>
                      <a:pt x="1271587" y="723298"/>
                      <a:pt x="1342707" y="644558"/>
                      <a:pt x="1389697" y="574708"/>
                    </a:cubicBezTo>
                    <a:cubicBezTo>
                      <a:pt x="1430337" y="513748"/>
                      <a:pt x="1462087" y="437548"/>
                      <a:pt x="1478597" y="389288"/>
                    </a:cubicBezTo>
                    <a:cubicBezTo>
                      <a:pt x="1488757" y="360078"/>
                      <a:pt x="1491297" y="347378"/>
                      <a:pt x="1495107" y="316898"/>
                    </a:cubicBezTo>
                    <a:cubicBezTo>
                      <a:pt x="1502727" y="259748"/>
                      <a:pt x="1511617" y="131478"/>
                      <a:pt x="1506537" y="79408"/>
                    </a:cubicBezTo>
                    <a:cubicBezTo>
                      <a:pt x="1502727" y="54008"/>
                      <a:pt x="1487487" y="34958"/>
                      <a:pt x="1491297" y="22258"/>
                    </a:cubicBezTo>
                    <a:cubicBezTo>
                      <a:pt x="1493837" y="12098"/>
                      <a:pt x="1503997" y="3208"/>
                      <a:pt x="1512887" y="1938"/>
                    </a:cubicBezTo>
                    <a:cubicBezTo>
                      <a:pt x="1521777" y="-602"/>
                      <a:pt x="1540827" y="5748"/>
                      <a:pt x="1545907" y="13368"/>
                    </a:cubicBezTo>
                    <a:cubicBezTo>
                      <a:pt x="1552257" y="19718"/>
                      <a:pt x="1553527" y="33688"/>
                      <a:pt x="1550987" y="42578"/>
                    </a:cubicBezTo>
                    <a:cubicBezTo>
                      <a:pt x="1548447" y="50198"/>
                      <a:pt x="1538287" y="60358"/>
                      <a:pt x="1529397" y="62898"/>
                    </a:cubicBezTo>
                    <a:cubicBezTo>
                      <a:pt x="1520507" y="65438"/>
                      <a:pt x="1506537" y="61628"/>
                      <a:pt x="1500187" y="56548"/>
                    </a:cubicBezTo>
                    <a:cubicBezTo>
                      <a:pt x="1493837" y="50198"/>
                      <a:pt x="1488757" y="37498"/>
                      <a:pt x="1488757" y="28608"/>
                    </a:cubicBezTo>
                    <a:cubicBezTo>
                      <a:pt x="1490027" y="19718"/>
                      <a:pt x="1497647" y="7018"/>
                      <a:pt x="1506537" y="4478"/>
                    </a:cubicBezTo>
                    <a:cubicBezTo>
                      <a:pt x="1515427" y="668"/>
                      <a:pt x="1537017" y="3208"/>
                      <a:pt x="1543367" y="10828"/>
                    </a:cubicBezTo>
                    <a:cubicBezTo>
                      <a:pt x="1550987" y="15908"/>
                      <a:pt x="1553527" y="29878"/>
                      <a:pt x="1552257" y="38768"/>
                    </a:cubicBezTo>
                    <a:cubicBezTo>
                      <a:pt x="1549717" y="47658"/>
                      <a:pt x="1540827" y="57818"/>
                      <a:pt x="1533207" y="61628"/>
                    </a:cubicBezTo>
                    <a:cubicBezTo>
                      <a:pt x="1524317" y="65438"/>
                      <a:pt x="1510347" y="62898"/>
                      <a:pt x="1502727" y="57818"/>
                    </a:cubicBezTo>
                    <a:cubicBezTo>
                      <a:pt x="1496377" y="54008"/>
                      <a:pt x="1490027" y="41308"/>
                      <a:pt x="1488757" y="32418"/>
                    </a:cubicBezTo>
                    <a:cubicBezTo>
                      <a:pt x="1488757" y="24798"/>
                      <a:pt x="1493837" y="14638"/>
                      <a:pt x="1498917" y="9558"/>
                    </a:cubicBezTo>
                    <a:cubicBezTo>
                      <a:pt x="1505267" y="3208"/>
                      <a:pt x="1517967" y="-1872"/>
                      <a:pt x="1528127" y="668"/>
                    </a:cubicBezTo>
                    <a:cubicBezTo>
                      <a:pt x="1540827" y="5748"/>
                      <a:pt x="1557337" y="26068"/>
                      <a:pt x="1564957" y="50198"/>
                    </a:cubicBezTo>
                    <a:cubicBezTo>
                      <a:pt x="1581467" y="99728"/>
                      <a:pt x="1570037" y="236888"/>
                      <a:pt x="1562417" y="300388"/>
                    </a:cubicBezTo>
                    <a:cubicBezTo>
                      <a:pt x="1557337" y="339758"/>
                      <a:pt x="1552257" y="361348"/>
                      <a:pt x="1539557" y="396908"/>
                    </a:cubicBezTo>
                    <a:cubicBezTo>
                      <a:pt x="1523047" y="447708"/>
                      <a:pt x="1496377" y="516288"/>
                      <a:pt x="1463357" y="572168"/>
                    </a:cubicBezTo>
                    <a:cubicBezTo>
                      <a:pt x="1429067" y="631858"/>
                      <a:pt x="1378267" y="694088"/>
                      <a:pt x="1336357" y="741078"/>
                    </a:cubicBezTo>
                    <a:cubicBezTo>
                      <a:pt x="1303337" y="779178"/>
                      <a:pt x="1277937" y="803308"/>
                      <a:pt x="1237297" y="835058"/>
                    </a:cubicBezTo>
                    <a:cubicBezTo>
                      <a:pt x="1180147" y="880778"/>
                      <a:pt x="1098867" y="941738"/>
                      <a:pt x="1022667" y="978568"/>
                    </a:cubicBezTo>
                    <a:cubicBezTo>
                      <a:pt x="947737" y="1014128"/>
                      <a:pt x="853757" y="1043338"/>
                      <a:pt x="783907" y="1057308"/>
                    </a:cubicBezTo>
                    <a:cubicBezTo>
                      <a:pt x="734377" y="1066198"/>
                      <a:pt x="695007" y="1066198"/>
                      <a:pt x="650557" y="1063658"/>
                    </a:cubicBezTo>
                    <a:cubicBezTo>
                      <a:pt x="604837" y="1062388"/>
                      <a:pt x="568007" y="1058578"/>
                      <a:pt x="510857" y="1047148"/>
                    </a:cubicBezTo>
                    <a:cubicBezTo>
                      <a:pt x="416877" y="1028098"/>
                      <a:pt x="221297" y="984918"/>
                      <a:pt x="140017" y="943008"/>
                    </a:cubicBezTo>
                    <a:cubicBezTo>
                      <a:pt x="94297" y="918878"/>
                      <a:pt x="66357" y="890938"/>
                      <a:pt x="42227" y="862998"/>
                    </a:cubicBezTo>
                    <a:cubicBezTo>
                      <a:pt x="23177" y="842678"/>
                      <a:pt x="7937" y="817278"/>
                      <a:pt x="2857" y="798228"/>
                    </a:cubicBezTo>
                    <a:cubicBezTo>
                      <a:pt x="-953" y="786798"/>
                      <a:pt x="-953" y="766478"/>
                      <a:pt x="2857" y="765208"/>
                    </a:cubicBezTo>
                    <a:cubicBezTo>
                      <a:pt x="5397" y="763938"/>
                      <a:pt x="26987" y="798228"/>
                      <a:pt x="25717" y="798228"/>
                    </a:cubicBezTo>
                    <a:cubicBezTo>
                      <a:pt x="25717" y="798228"/>
                      <a:pt x="4127" y="780448"/>
                      <a:pt x="2857" y="770288"/>
                    </a:cubicBezTo>
                    <a:cubicBezTo>
                      <a:pt x="1587" y="761398"/>
                      <a:pt x="7937" y="748698"/>
                      <a:pt x="13017" y="743618"/>
                    </a:cubicBezTo>
                    <a:cubicBezTo>
                      <a:pt x="18097" y="738538"/>
                      <a:pt x="26987" y="734728"/>
                      <a:pt x="34607" y="735998"/>
                    </a:cubicBezTo>
                    <a:cubicBezTo>
                      <a:pt x="43497" y="735998"/>
                      <a:pt x="57467" y="741078"/>
                      <a:pt x="63817" y="749968"/>
                    </a:cubicBezTo>
                    <a:cubicBezTo>
                      <a:pt x="70167" y="758858"/>
                      <a:pt x="70167" y="782988"/>
                      <a:pt x="66357" y="791878"/>
                    </a:cubicBezTo>
                    <a:cubicBezTo>
                      <a:pt x="62547" y="798228"/>
                      <a:pt x="53657" y="802038"/>
                      <a:pt x="47307" y="803308"/>
                    </a:cubicBezTo>
                    <a:cubicBezTo>
                      <a:pt x="38417" y="804578"/>
                      <a:pt x="18097" y="794418"/>
                      <a:pt x="18097" y="794418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07" id="107"/>
            <p:cNvGrpSpPr/>
            <p:nvPr/>
          </p:nvGrpSpPr>
          <p:grpSpPr>
            <a:xfrm rot="0">
              <a:off x="2003832" y="1989870"/>
              <a:ext cx="259336" cy="626485"/>
              <a:chOff x="0" y="0"/>
              <a:chExt cx="339090" cy="819150"/>
            </a:xfrm>
          </p:grpSpPr>
          <p:sp>
            <p:nvSpPr>
              <p:cNvPr name="Freeform 108" id="108"/>
              <p:cNvSpPr/>
              <p:nvPr/>
            </p:nvSpPr>
            <p:spPr>
              <a:xfrm flipH="false" flipV="false" rot="0">
                <a:off x="50800" y="48500"/>
                <a:ext cx="237490" cy="721077"/>
              </a:xfrm>
              <a:custGeom>
                <a:avLst/>
                <a:gdLst/>
                <a:ahLst/>
                <a:cxnLst/>
                <a:rect r="r" b="b" t="t" l="l"/>
                <a:pathLst>
                  <a:path h="721077" w="237490">
                    <a:moveTo>
                      <a:pt x="215900" y="61990"/>
                    </a:moveTo>
                    <a:cubicBezTo>
                      <a:pt x="207010" y="321070"/>
                      <a:pt x="186690" y="420130"/>
                      <a:pt x="171450" y="482360"/>
                    </a:cubicBezTo>
                    <a:cubicBezTo>
                      <a:pt x="161290" y="523000"/>
                      <a:pt x="154940" y="547130"/>
                      <a:pt x="138430" y="581420"/>
                    </a:cubicBezTo>
                    <a:cubicBezTo>
                      <a:pt x="118110" y="623330"/>
                      <a:pt x="81280" y="693180"/>
                      <a:pt x="55880" y="710960"/>
                    </a:cubicBezTo>
                    <a:cubicBezTo>
                      <a:pt x="43180" y="719850"/>
                      <a:pt x="26670" y="723660"/>
                      <a:pt x="19050" y="718580"/>
                    </a:cubicBezTo>
                    <a:cubicBezTo>
                      <a:pt x="8890" y="713500"/>
                      <a:pt x="0" y="685560"/>
                      <a:pt x="3810" y="675400"/>
                    </a:cubicBezTo>
                    <a:cubicBezTo>
                      <a:pt x="6350" y="666510"/>
                      <a:pt x="20320" y="658890"/>
                      <a:pt x="27940" y="658890"/>
                    </a:cubicBezTo>
                    <a:cubicBezTo>
                      <a:pt x="36830" y="657620"/>
                      <a:pt x="50800" y="662700"/>
                      <a:pt x="55880" y="669050"/>
                    </a:cubicBezTo>
                    <a:cubicBezTo>
                      <a:pt x="62230" y="676670"/>
                      <a:pt x="64770" y="690640"/>
                      <a:pt x="62230" y="698260"/>
                    </a:cubicBezTo>
                    <a:cubicBezTo>
                      <a:pt x="59690" y="707150"/>
                      <a:pt x="50800" y="717310"/>
                      <a:pt x="41910" y="719850"/>
                    </a:cubicBezTo>
                    <a:cubicBezTo>
                      <a:pt x="34290" y="722390"/>
                      <a:pt x="19050" y="721120"/>
                      <a:pt x="12700" y="714770"/>
                    </a:cubicBezTo>
                    <a:cubicBezTo>
                      <a:pt x="5080" y="709690"/>
                      <a:pt x="0" y="700800"/>
                      <a:pt x="0" y="688100"/>
                    </a:cubicBezTo>
                    <a:cubicBezTo>
                      <a:pt x="1270" y="661430"/>
                      <a:pt x="58420" y="603010"/>
                      <a:pt x="77470" y="562370"/>
                    </a:cubicBezTo>
                    <a:cubicBezTo>
                      <a:pt x="93980" y="528080"/>
                      <a:pt x="100330" y="503950"/>
                      <a:pt x="110490" y="463310"/>
                    </a:cubicBezTo>
                    <a:cubicBezTo>
                      <a:pt x="125730" y="403620"/>
                      <a:pt x="143510" y="308370"/>
                      <a:pt x="152400" y="233440"/>
                    </a:cubicBezTo>
                    <a:cubicBezTo>
                      <a:pt x="161290" y="164860"/>
                      <a:pt x="149860" y="72150"/>
                      <a:pt x="165100" y="35320"/>
                    </a:cubicBezTo>
                    <a:cubicBezTo>
                      <a:pt x="171450" y="18810"/>
                      <a:pt x="181610" y="8650"/>
                      <a:pt x="191770" y="3570"/>
                    </a:cubicBezTo>
                    <a:cubicBezTo>
                      <a:pt x="199390" y="-240"/>
                      <a:pt x="210820" y="-1510"/>
                      <a:pt x="218440" y="2300"/>
                    </a:cubicBezTo>
                    <a:cubicBezTo>
                      <a:pt x="226060" y="7380"/>
                      <a:pt x="237490" y="23890"/>
                      <a:pt x="237490" y="32780"/>
                    </a:cubicBezTo>
                    <a:cubicBezTo>
                      <a:pt x="236220" y="42940"/>
                      <a:pt x="215900" y="61990"/>
                      <a:pt x="215900" y="61990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09" id="109"/>
            <p:cNvGrpSpPr/>
            <p:nvPr/>
          </p:nvGrpSpPr>
          <p:grpSpPr>
            <a:xfrm rot="0">
              <a:off x="2144670" y="1217690"/>
              <a:ext cx="826572" cy="897476"/>
              <a:chOff x="0" y="0"/>
              <a:chExt cx="1080770" cy="1173480"/>
            </a:xfrm>
          </p:grpSpPr>
          <p:sp>
            <p:nvSpPr>
              <p:cNvPr name="Freeform 110" id="110"/>
              <p:cNvSpPr/>
              <p:nvPr/>
            </p:nvSpPr>
            <p:spPr>
              <a:xfrm flipH="false" flipV="false" rot="0">
                <a:off x="50696" y="50678"/>
                <a:ext cx="978618" cy="1072777"/>
              </a:xfrm>
              <a:custGeom>
                <a:avLst/>
                <a:gdLst/>
                <a:ahLst/>
                <a:cxnLst/>
                <a:rect r="r" b="b" t="t" l="l"/>
                <a:pathLst>
                  <a:path h="1072777" w="978618">
                    <a:moveTo>
                      <a:pt x="104" y="1027552"/>
                    </a:moveTo>
                    <a:cubicBezTo>
                      <a:pt x="83924" y="939922"/>
                      <a:pt x="143614" y="905632"/>
                      <a:pt x="144884" y="906902"/>
                    </a:cubicBezTo>
                    <a:cubicBezTo>
                      <a:pt x="144884" y="908172"/>
                      <a:pt x="120754" y="929762"/>
                      <a:pt x="120754" y="929762"/>
                    </a:cubicBezTo>
                    <a:cubicBezTo>
                      <a:pt x="120754" y="931032"/>
                      <a:pt x="255374" y="814192"/>
                      <a:pt x="313794" y="751962"/>
                    </a:cubicBezTo>
                    <a:cubicBezTo>
                      <a:pt x="369674" y="693542"/>
                      <a:pt x="410314" y="627502"/>
                      <a:pt x="462384" y="567812"/>
                    </a:cubicBezTo>
                    <a:cubicBezTo>
                      <a:pt x="515724" y="506852"/>
                      <a:pt x="577954" y="453512"/>
                      <a:pt x="632564" y="391282"/>
                    </a:cubicBezTo>
                    <a:cubicBezTo>
                      <a:pt x="687174" y="327782"/>
                      <a:pt x="746864" y="233802"/>
                      <a:pt x="788774" y="190622"/>
                    </a:cubicBezTo>
                    <a:cubicBezTo>
                      <a:pt x="811634" y="167762"/>
                      <a:pt x="830684" y="162682"/>
                      <a:pt x="847194" y="142362"/>
                    </a:cubicBezTo>
                    <a:cubicBezTo>
                      <a:pt x="866244" y="116962"/>
                      <a:pt x="875134" y="69972"/>
                      <a:pt x="894184" y="44572"/>
                    </a:cubicBezTo>
                    <a:cubicBezTo>
                      <a:pt x="909424" y="25522"/>
                      <a:pt x="932284" y="1392"/>
                      <a:pt x="947524" y="122"/>
                    </a:cubicBezTo>
                    <a:cubicBezTo>
                      <a:pt x="957684" y="-1148"/>
                      <a:pt x="969114" y="7742"/>
                      <a:pt x="974194" y="15362"/>
                    </a:cubicBezTo>
                    <a:cubicBezTo>
                      <a:pt x="978004" y="21712"/>
                      <a:pt x="980544" y="36952"/>
                      <a:pt x="976734" y="44572"/>
                    </a:cubicBezTo>
                    <a:cubicBezTo>
                      <a:pt x="971654" y="53462"/>
                      <a:pt x="953874" y="63622"/>
                      <a:pt x="943714" y="63622"/>
                    </a:cubicBezTo>
                    <a:cubicBezTo>
                      <a:pt x="934824" y="63622"/>
                      <a:pt x="923394" y="54732"/>
                      <a:pt x="918314" y="47112"/>
                    </a:cubicBezTo>
                    <a:cubicBezTo>
                      <a:pt x="914504" y="39492"/>
                      <a:pt x="914504" y="24252"/>
                      <a:pt x="918314" y="16632"/>
                    </a:cubicBezTo>
                    <a:cubicBezTo>
                      <a:pt x="923394" y="9012"/>
                      <a:pt x="934824" y="1392"/>
                      <a:pt x="943714" y="122"/>
                    </a:cubicBezTo>
                    <a:cubicBezTo>
                      <a:pt x="952604" y="122"/>
                      <a:pt x="965304" y="5202"/>
                      <a:pt x="971654" y="11552"/>
                    </a:cubicBezTo>
                    <a:cubicBezTo>
                      <a:pt x="976734" y="17902"/>
                      <a:pt x="979274" y="31872"/>
                      <a:pt x="978004" y="40762"/>
                    </a:cubicBezTo>
                    <a:cubicBezTo>
                      <a:pt x="975464" y="49652"/>
                      <a:pt x="965304" y="59812"/>
                      <a:pt x="956414" y="62352"/>
                    </a:cubicBezTo>
                    <a:cubicBezTo>
                      <a:pt x="948794" y="64892"/>
                      <a:pt x="933554" y="63622"/>
                      <a:pt x="927204" y="57272"/>
                    </a:cubicBezTo>
                    <a:cubicBezTo>
                      <a:pt x="919584" y="49652"/>
                      <a:pt x="915774" y="20442"/>
                      <a:pt x="923394" y="11552"/>
                    </a:cubicBezTo>
                    <a:cubicBezTo>
                      <a:pt x="928474" y="2662"/>
                      <a:pt x="953874" y="122"/>
                      <a:pt x="962764" y="3932"/>
                    </a:cubicBezTo>
                    <a:cubicBezTo>
                      <a:pt x="971654" y="9012"/>
                      <a:pt x="979274" y="21712"/>
                      <a:pt x="978004" y="36952"/>
                    </a:cubicBezTo>
                    <a:cubicBezTo>
                      <a:pt x="976734" y="68702"/>
                      <a:pt x="932284" y="122042"/>
                      <a:pt x="881484" y="189352"/>
                    </a:cubicBezTo>
                    <a:cubicBezTo>
                      <a:pt x="768454" y="340482"/>
                      <a:pt x="387454" y="788792"/>
                      <a:pt x="270614" y="887852"/>
                    </a:cubicBezTo>
                    <a:cubicBezTo>
                      <a:pt x="231244" y="920872"/>
                      <a:pt x="205844" y="924682"/>
                      <a:pt x="182984" y="943732"/>
                    </a:cubicBezTo>
                    <a:cubicBezTo>
                      <a:pt x="162664" y="958972"/>
                      <a:pt x="152504" y="979292"/>
                      <a:pt x="134724" y="991992"/>
                    </a:cubicBezTo>
                    <a:cubicBezTo>
                      <a:pt x="116944" y="1004692"/>
                      <a:pt x="92814" y="1007232"/>
                      <a:pt x="76304" y="1019932"/>
                    </a:cubicBezTo>
                    <a:cubicBezTo>
                      <a:pt x="61064" y="1033902"/>
                      <a:pt x="54714" y="1065652"/>
                      <a:pt x="40744" y="1070732"/>
                    </a:cubicBezTo>
                    <a:cubicBezTo>
                      <a:pt x="29314" y="1075812"/>
                      <a:pt x="11534" y="1070732"/>
                      <a:pt x="5184" y="1063112"/>
                    </a:cubicBezTo>
                    <a:cubicBezTo>
                      <a:pt x="-1166" y="1055492"/>
                      <a:pt x="104" y="1027552"/>
                      <a:pt x="104" y="1027552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11" id="111"/>
            <p:cNvGrpSpPr/>
            <p:nvPr/>
          </p:nvGrpSpPr>
          <p:grpSpPr>
            <a:xfrm rot="0">
              <a:off x="631392" y="1225461"/>
              <a:ext cx="2549649" cy="1789125"/>
              <a:chOff x="0" y="0"/>
              <a:chExt cx="3333750" cy="2339340"/>
            </a:xfrm>
          </p:grpSpPr>
          <p:sp>
            <p:nvSpPr>
              <p:cNvPr name="Freeform 112" id="112"/>
              <p:cNvSpPr/>
              <p:nvPr/>
            </p:nvSpPr>
            <p:spPr>
              <a:xfrm flipH="false" flipV="false" rot="0">
                <a:off x="50800" y="50800"/>
                <a:ext cx="3233420" cy="2240616"/>
              </a:xfrm>
              <a:custGeom>
                <a:avLst/>
                <a:gdLst/>
                <a:ahLst/>
                <a:cxnLst/>
                <a:rect r="r" b="b" t="t" l="l"/>
                <a:pathLst>
                  <a:path h="2240616" w="3233420">
                    <a:moveTo>
                      <a:pt x="2936240" y="0"/>
                    </a:moveTo>
                    <a:cubicBezTo>
                      <a:pt x="3169920" y="238760"/>
                      <a:pt x="3182620" y="280670"/>
                      <a:pt x="3196590" y="325120"/>
                    </a:cubicBezTo>
                    <a:cubicBezTo>
                      <a:pt x="3210560" y="369570"/>
                      <a:pt x="3232150" y="458470"/>
                      <a:pt x="3225800" y="461010"/>
                    </a:cubicBezTo>
                    <a:cubicBezTo>
                      <a:pt x="3221990" y="463550"/>
                      <a:pt x="3202940" y="431800"/>
                      <a:pt x="3202940" y="431800"/>
                    </a:cubicBezTo>
                    <a:cubicBezTo>
                      <a:pt x="3202940" y="431800"/>
                      <a:pt x="3223260" y="452120"/>
                      <a:pt x="3228340" y="463550"/>
                    </a:cubicBezTo>
                    <a:cubicBezTo>
                      <a:pt x="3232150" y="473710"/>
                      <a:pt x="3230880" y="481330"/>
                      <a:pt x="3232150" y="496570"/>
                    </a:cubicBezTo>
                    <a:cubicBezTo>
                      <a:pt x="3233420" y="530860"/>
                      <a:pt x="3234690" y="615950"/>
                      <a:pt x="3230880" y="666750"/>
                    </a:cubicBezTo>
                    <a:cubicBezTo>
                      <a:pt x="3227070" y="707390"/>
                      <a:pt x="3221990" y="732790"/>
                      <a:pt x="3211830" y="777240"/>
                    </a:cubicBezTo>
                    <a:cubicBezTo>
                      <a:pt x="3195320" y="849630"/>
                      <a:pt x="3168650" y="965200"/>
                      <a:pt x="3130550" y="1054100"/>
                    </a:cubicBezTo>
                    <a:cubicBezTo>
                      <a:pt x="3089910" y="1146810"/>
                      <a:pt x="3026410" y="1242060"/>
                      <a:pt x="2974340" y="1319530"/>
                    </a:cubicBezTo>
                    <a:cubicBezTo>
                      <a:pt x="2929890" y="1383030"/>
                      <a:pt x="2903220" y="1422400"/>
                      <a:pt x="2839720" y="1488440"/>
                    </a:cubicBezTo>
                    <a:cubicBezTo>
                      <a:pt x="2722880" y="1609090"/>
                      <a:pt x="2453640" y="1846580"/>
                      <a:pt x="2298700" y="1951990"/>
                    </a:cubicBezTo>
                    <a:cubicBezTo>
                      <a:pt x="2194560" y="2021840"/>
                      <a:pt x="2104390" y="2062480"/>
                      <a:pt x="2019300" y="2095500"/>
                    </a:cubicBezTo>
                    <a:cubicBezTo>
                      <a:pt x="1953260" y="2122170"/>
                      <a:pt x="1915160" y="2129790"/>
                      <a:pt x="1835150" y="2146300"/>
                    </a:cubicBezTo>
                    <a:cubicBezTo>
                      <a:pt x="1691640" y="2176780"/>
                      <a:pt x="1372870" y="2218690"/>
                      <a:pt x="1220470" y="2231390"/>
                    </a:cubicBezTo>
                    <a:cubicBezTo>
                      <a:pt x="1130300" y="2239010"/>
                      <a:pt x="1089660" y="2244090"/>
                      <a:pt x="1005840" y="2237740"/>
                    </a:cubicBezTo>
                    <a:cubicBezTo>
                      <a:pt x="883920" y="2228850"/>
                      <a:pt x="711200" y="2200910"/>
                      <a:pt x="563880" y="2155190"/>
                    </a:cubicBezTo>
                    <a:cubicBezTo>
                      <a:pt x="403860" y="2105660"/>
                      <a:pt x="165100" y="1982470"/>
                      <a:pt x="85090" y="1940560"/>
                    </a:cubicBezTo>
                    <a:cubicBezTo>
                      <a:pt x="55880" y="1926590"/>
                      <a:pt x="43180" y="1922780"/>
                      <a:pt x="29210" y="1907540"/>
                    </a:cubicBezTo>
                    <a:cubicBezTo>
                      <a:pt x="15240" y="1893570"/>
                      <a:pt x="1270" y="1865630"/>
                      <a:pt x="0" y="1850390"/>
                    </a:cubicBezTo>
                    <a:cubicBezTo>
                      <a:pt x="0" y="1842770"/>
                      <a:pt x="2540" y="1836420"/>
                      <a:pt x="6350" y="1831340"/>
                    </a:cubicBezTo>
                    <a:cubicBezTo>
                      <a:pt x="12700" y="1824990"/>
                      <a:pt x="25400" y="1817370"/>
                      <a:pt x="33020" y="1818640"/>
                    </a:cubicBezTo>
                    <a:cubicBezTo>
                      <a:pt x="43180" y="1819910"/>
                      <a:pt x="60960" y="1833880"/>
                      <a:pt x="63500" y="1844040"/>
                    </a:cubicBezTo>
                    <a:cubicBezTo>
                      <a:pt x="64770" y="1854200"/>
                      <a:pt x="55880" y="1873250"/>
                      <a:pt x="46990" y="1878330"/>
                    </a:cubicBezTo>
                    <a:cubicBezTo>
                      <a:pt x="39370" y="1883410"/>
                      <a:pt x="24130" y="1883410"/>
                      <a:pt x="16510" y="1878330"/>
                    </a:cubicBezTo>
                    <a:cubicBezTo>
                      <a:pt x="8890" y="1873250"/>
                      <a:pt x="-2540" y="1854200"/>
                      <a:pt x="1270" y="1844040"/>
                    </a:cubicBezTo>
                    <a:cubicBezTo>
                      <a:pt x="3810" y="1833880"/>
                      <a:pt x="29210" y="1817370"/>
                      <a:pt x="40640" y="1819910"/>
                    </a:cubicBezTo>
                    <a:cubicBezTo>
                      <a:pt x="52070" y="1822450"/>
                      <a:pt x="52070" y="1847850"/>
                      <a:pt x="66040" y="1860550"/>
                    </a:cubicBezTo>
                    <a:cubicBezTo>
                      <a:pt x="88900" y="1882140"/>
                      <a:pt x="129540" y="1898650"/>
                      <a:pt x="179070" y="1922780"/>
                    </a:cubicBezTo>
                    <a:cubicBezTo>
                      <a:pt x="273050" y="1968500"/>
                      <a:pt x="450850" y="2056130"/>
                      <a:pt x="590550" y="2098040"/>
                    </a:cubicBezTo>
                    <a:cubicBezTo>
                      <a:pt x="726440" y="2138680"/>
                      <a:pt x="890270" y="2165350"/>
                      <a:pt x="1005840" y="2174240"/>
                    </a:cubicBezTo>
                    <a:cubicBezTo>
                      <a:pt x="1087120" y="2180590"/>
                      <a:pt x="1126490" y="2176780"/>
                      <a:pt x="1214120" y="2169160"/>
                    </a:cubicBezTo>
                    <a:cubicBezTo>
                      <a:pt x="1366520" y="2156460"/>
                      <a:pt x="1677670" y="2123440"/>
                      <a:pt x="1842770" y="2082800"/>
                    </a:cubicBezTo>
                    <a:cubicBezTo>
                      <a:pt x="1953260" y="2056130"/>
                      <a:pt x="2037080" y="2020570"/>
                      <a:pt x="2112010" y="1986280"/>
                    </a:cubicBezTo>
                    <a:cubicBezTo>
                      <a:pt x="2169160" y="1959610"/>
                      <a:pt x="2204720" y="1940560"/>
                      <a:pt x="2259330" y="1903730"/>
                    </a:cubicBezTo>
                    <a:cubicBezTo>
                      <a:pt x="2338070" y="1850390"/>
                      <a:pt x="2475230" y="1737360"/>
                      <a:pt x="2526030" y="1686560"/>
                    </a:cubicBezTo>
                    <a:cubicBezTo>
                      <a:pt x="2550160" y="1663700"/>
                      <a:pt x="2553970" y="1649730"/>
                      <a:pt x="2573020" y="1631950"/>
                    </a:cubicBezTo>
                    <a:cubicBezTo>
                      <a:pt x="2595880" y="1610360"/>
                      <a:pt x="2627630" y="1598930"/>
                      <a:pt x="2659380" y="1573530"/>
                    </a:cubicBezTo>
                    <a:cubicBezTo>
                      <a:pt x="2700020" y="1540510"/>
                      <a:pt x="2750820" y="1492250"/>
                      <a:pt x="2794000" y="1445260"/>
                    </a:cubicBezTo>
                    <a:cubicBezTo>
                      <a:pt x="2840990" y="1394460"/>
                      <a:pt x="2886710" y="1339850"/>
                      <a:pt x="2929890" y="1277620"/>
                    </a:cubicBezTo>
                    <a:cubicBezTo>
                      <a:pt x="2979420" y="1205230"/>
                      <a:pt x="3034030" y="1120140"/>
                      <a:pt x="3070860" y="1032510"/>
                    </a:cubicBezTo>
                    <a:cubicBezTo>
                      <a:pt x="3108960" y="944880"/>
                      <a:pt x="3134360" y="843280"/>
                      <a:pt x="3153410" y="750570"/>
                    </a:cubicBezTo>
                    <a:cubicBezTo>
                      <a:pt x="3169920" y="661670"/>
                      <a:pt x="3190240" y="566420"/>
                      <a:pt x="3181350" y="486410"/>
                    </a:cubicBezTo>
                    <a:cubicBezTo>
                      <a:pt x="3173730" y="417830"/>
                      <a:pt x="3111500" y="306070"/>
                      <a:pt x="3117850" y="300990"/>
                    </a:cubicBezTo>
                    <a:cubicBezTo>
                      <a:pt x="3121660" y="298450"/>
                      <a:pt x="3140710" y="325120"/>
                      <a:pt x="3141980" y="323850"/>
                    </a:cubicBezTo>
                    <a:cubicBezTo>
                      <a:pt x="3144520" y="322580"/>
                      <a:pt x="3111500" y="260350"/>
                      <a:pt x="3083560" y="224790"/>
                    </a:cubicBezTo>
                    <a:cubicBezTo>
                      <a:pt x="3042920" y="171450"/>
                      <a:pt x="2918460" y="80010"/>
                      <a:pt x="2905760" y="43180"/>
                    </a:cubicBezTo>
                    <a:cubicBezTo>
                      <a:pt x="2901950" y="30480"/>
                      <a:pt x="2904490" y="21590"/>
                      <a:pt x="2909570" y="13970"/>
                    </a:cubicBezTo>
                    <a:cubicBezTo>
                      <a:pt x="2914650" y="7620"/>
                      <a:pt x="2936240" y="0"/>
                      <a:pt x="2936240" y="0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13" id="113"/>
            <p:cNvGrpSpPr/>
            <p:nvPr/>
          </p:nvGrpSpPr>
          <p:grpSpPr>
            <a:xfrm rot="0">
              <a:off x="2177694" y="1613007"/>
              <a:ext cx="1005290" cy="692533"/>
              <a:chOff x="0" y="0"/>
              <a:chExt cx="1314450" cy="905510"/>
            </a:xfrm>
          </p:grpSpPr>
          <p:sp>
            <p:nvSpPr>
              <p:cNvPr name="Freeform 114" id="114"/>
              <p:cNvSpPr/>
              <p:nvPr/>
            </p:nvSpPr>
            <p:spPr>
              <a:xfrm flipH="false" flipV="false" rot="0">
                <a:off x="45759" y="49650"/>
                <a:ext cx="1219120" cy="803951"/>
              </a:xfrm>
              <a:custGeom>
                <a:avLst/>
                <a:gdLst/>
                <a:ahLst/>
                <a:cxnLst/>
                <a:rect r="r" b="b" t="t" l="l"/>
                <a:pathLst>
                  <a:path h="803951" w="1219120">
                    <a:moveTo>
                      <a:pt x="12661" y="656470"/>
                    </a:moveTo>
                    <a:cubicBezTo>
                      <a:pt x="12661" y="533280"/>
                      <a:pt x="22821" y="526930"/>
                      <a:pt x="30441" y="525660"/>
                    </a:cubicBezTo>
                    <a:cubicBezTo>
                      <a:pt x="40601" y="525660"/>
                      <a:pt x="54571" y="530740"/>
                      <a:pt x="63461" y="542170"/>
                    </a:cubicBezTo>
                    <a:cubicBezTo>
                      <a:pt x="79971" y="562490"/>
                      <a:pt x="85051" y="625990"/>
                      <a:pt x="87591" y="667900"/>
                    </a:cubicBezTo>
                    <a:cubicBezTo>
                      <a:pt x="91401" y="708540"/>
                      <a:pt x="97751" y="766960"/>
                      <a:pt x="85051" y="787280"/>
                    </a:cubicBezTo>
                    <a:cubicBezTo>
                      <a:pt x="78701" y="798710"/>
                      <a:pt x="63461" y="805060"/>
                      <a:pt x="53301" y="803790"/>
                    </a:cubicBezTo>
                    <a:cubicBezTo>
                      <a:pt x="43141" y="802520"/>
                      <a:pt x="31711" y="793630"/>
                      <a:pt x="26631" y="780930"/>
                    </a:cubicBezTo>
                    <a:cubicBezTo>
                      <a:pt x="13931" y="750450"/>
                      <a:pt x="32981" y="659010"/>
                      <a:pt x="30441" y="612020"/>
                    </a:cubicBezTo>
                    <a:cubicBezTo>
                      <a:pt x="27901" y="577730"/>
                      <a:pt x="8851" y="543440"/>
                      <a:pt x="16471" y="523120"/>
                    </a:cubicBezTo>
                    <a:cubicBezTo>
                      <a:pt x="21551" y="509150"/>
                      <a:pt x="38061" y="496450"/>
                      <a:pt x="48221" y="496450"/>
                    </a:cubicBezTo>
                    <a:cubicBezTo>
                      <a:pt x="58381" y="496450"/>
                      <a:pt x="71081" y="504070"/>
                      <a:pt x="77431" y="518040"/>
                    </a:cubicBezTo>
                    <a:cubicBezTo>
                      <a:pt x="93941" y="547250"/>
                      <a:pt x="91401" y="651390"/>
                      <a:pt x="88861" y="694570"/>
                    </a:cubicBezTo>
                    <a:cubicBezTo>
                      <a:pt x="86321" y="721240"/>
                      <a:pt x="86321" y="746640"/>
                      <a:pt x="76161" y="758070"/>
                    </a:cubicBezTo>
                    <a:cubicBezTo>
                      <a:pt x="67271" y="765690"/>
                      <a:pt x="49491" y="766960"/>
                      <a:pt x="40601" y="763150"/>
                    </a:cubicBezTo>
                    <a:cubicBezTo>
                      <a:pt x="31711" y="759340"/>
                      <a:pt x="26631" y="752990"/>
                      <a:pt x="22821" y="739020"/>
                    </a:cubicBezTo>
                    <a:cubicBezTo>
                      <a:pt x="10121" y="700920"/>
                      <a:pt x="15201" y="495180"/>
                      <a:pt x="25361" y="492640"/>
                    </a:cubicBezTo>
                    <a:cubicBezTo>
                      <a:pt x="29171" y="491370"/>
                      <a:pt x="36791" y="514230"/>
                      <a:pt x="38061" y="514230"/>
                    </a:cubicBezTo>
                    <a:cubicBezTo>
                      <a:pt x="38061" y="512960"/>
                      <a:pt x="22821" y="490100"/>
                      <a:pt x="22821" y="479940"/>
                    </a:cubicBezTo>
                    <a:cubicBezTo>
                      <a:pt x="24091" y="473590"/>
                      <a:pt x="29171" y="465970"/>
                      <a:pt x="35521" y="460890"/>
                    </a:cubicBezTo>
                    <a:cubicBezTo>
                      <a:pt x="41871" y="457080"/>
                      <a:pt x="57111" y="452000"/>
                      <a:pt x="64731" y="457080"/>
                    </a:cubicBezTo>
                    <a:cubicBezTo>
                      <a:pt x="74891" y="462160"/>
                      <a:pt x="81241" y="479940"/>
                      <a:pt x="86321" y="500260"/>
                    </a:cubicBezTo>
                    <a:cubicBezTo>
                      <a:pt x="95211" y="537090"/>
                      <a:pt x="92671" y="631070"/>
                      <a:pt x="86321" y="670440"/>
                    </a:cubicBezTo>
                    <a:cubicBezTo>
                      <a:pt x="82511" y="693300"/>
                      <a:pt x="77431" y="714890"/>
                      <a:pt x="67271" y="723780"/>
                    </a:cubicBezTo>
                    <a:cubicBezTo>
                      <a:pt x="59651" y="728860"/>
                      <a:pt x="45681" y="728860"/>
                      <a:pt x="38061" y="725050"/>
                    </a:cubicBezTo>
                    <a:cubicBezTo>
                      <a:pt x="29171" y="721240"/>
                      <a:pt x="21551" y="709810"/>
                      <a:pt x="19011" y="694570"/>
                    </a:cubicBezTo>
                    <a:cubicBezTo>
                      <a:pt x="12661" y="659010"/>
                      <a:pt x="46951" y="540900"/>
                      <a:pt x="54571" y="502800"/>
                    </a:cubicBezTo>
                    <a:cubicBezTo>
                      <a:pt x="58381" y="487560"/>
                      <a:pt x="57111" y="478670"/>
                      <a:pt x="64731" y="469780"/>
                    </a:cubicBezTo>
                    <a:cubicBezTo>
                      <a:pt x="71081" y="459620"/>
                      <a:pt x="87591" y="445650"/>
                      <a:pt x="99021" y="445650"/>
                    </a:cubicBezTo>
                    <a:cubicBezTo>
                      <a:pt x="110451" y="445650"/>
                      <a:pt x="128231" y="457080"/>
                      <a:pt x="135851" y="473590"/>
                    </a:cubicBezTo>
                    <a:cubicBezTo>
                      <a:pt x="151091" y="510420"/>
                      <a:pt x="128231" y="678060"/>
                      <a:pt x="105371" y="693300"/>
                    </a:cubicBezTo>
                    <a:cubicBezTo>
                      <a:pt x="96481" y="699650"/>
                      <a:pt x="81241" y="695840"/>
                      <a:pt x="73621" y="686950"/>
                    </a:cubicBezTo>
                    <a:cubicBezTo>
                      <a:pt x="54571" y="660280"/>
                      <a:pt x="73621" y="485020"/>
                      <a:pt x="87591" y="443110"/>
                    </a:cubicBezTo>
                    <a:cubicBezTo>
                      <a:pt x="93941" y="427870"/>
                      <a:pt x="100291" y="417710"/>
                      <a:pt x="109181" y="413900"/>
                    </a:cubicBezTo>
                    <a:cubicBezTo>
                      <a:pt x="116801" y="410090"/>
                      <a:pt x="130771" y="411360"/>
                      <a:pt x="138391" y="417710"/>
                    </a:cubicBezTo>
                    <a:cubicBezTo>
                      <a:pt x="151091" y="427870"/>
                      <a:pt x="156171" y="459620"/>
                      <a:pt x="159981" y="492640"/>
                    </a:cubicBezTo>
                    <a:cubicBezTo>
                      <a:pt x="166331" y="549790"/>
                      <a:pt x="168871" y="700920"/>
                      <a:pt x="149821" y="731400"/>
                    </a:cubicBezTo>
                    <a:cubicBezTo>
                      <a:pt x="143471" y="742830"/>
                      <a:pt x="133311" y="746640"/>
                      <a:pt x="124421" y="746640"/>
                    </a:cubicBezTo>
                    <a:cubicBezTo>
                      <a:pt x="114261" y="746640"/>
                      <a:pt x="96481" y="736480"/>
                      <a:pt x="93941" y="727590"/>
                    </a:cubicBezTo>
                    <a:cubicBezTo>
                      <a:pt x="90131" y="717430"/>
                      <a:pt x="105371" y="706000"/>
                      <a:pt x="110451" y="685680"/>
                    </a:cubicBezTo>
                    <a:cubicBezTo>
                      <a:pt x="123151" y="629800"/>
                      <a:pt x="114261" y="416440"/>
                      <a:pt x="129501" y="374530"/>
                    </a:cubicBezTo>
                    <a:cubicBezTo>
                      <a:pt x="133311" y="361830"/>
                      <a:pt x="137121" y="356750"/>
                      <a:pt x="144741" y="352940"/>
                    </a:cubicBezTo>
                    <a:cubicBezTo>
                      <a:pt x="152361" y="349130"/>
                      <a:pt x="166331" y="347860"/>
                      <a:pt x="173951" y="351670"/>
                    </a:cubicBezTo>
                    <a:cubicBezTo>
                      <a:pt x="181571" y="355480"/>
                      <a:pt x="187921" y="363100"/>
                      <a:pt x="191731" y="374530"/>
                    </a:cubicBezTo>
                    <a:cubicBezTo>
                      <a:pt x="199351" y="394850"/>
                      <a:pt x="198081" y="426600"/>
                      <a:pt x="195541" y="464700"/>
                    </a:cubicBezTo>
                    <a:cubicBezTo>
                      <a:pt x="193001" y="532010"/>
                      <a:pt x="179031" y="708540"/>
                      <a:pt x="156171" y="744100"/>
                    </a:cubicBezTo>
                    <a:cubicBezTo>
                      <a:pt x="148551" y="755530"/>
                      <a:pt x="139661" y="759340"/>
                      <a:pt x="132041" y="759340"/>
                    </a:cubicBezTo>
                    <a:cubicBezTo>
                      <a:pt x="123151" y="760610"/>
                      <a:pt x="110451" y="758070"/>
                      <a:pt x="104101" y="747910"/>
                    </a:cubicBezTo>
                    <a:cubicBezTo>
                      <a:pt x="85051" y="713620"/>
                      <a:pt x="124421" y="487560"/>
                      <a:pt x="148551" y="422790"/>
                    </a:cubicBezTo>
                    <a:cubicBezTo>
                      <a:pt x="159981" y="393580"/>
                      <a:pt x="176491" y="369450"/>
                      <a:pt x="189191" y="363100"/>
                    </a:cubicBezTo>
                    <a:cubicBezTo>
                      <a:pt x="198081" y="358020"/>
                      <a:pt x="206971" y="359290"/>
                      <a:pt x="213321" y="363100"/>
                    </a:cubicBezTo>
                    <a:cubicBezTo>
                      <a:pt x="220941" y="366910"/>
                      <a:pt x="231101" y="377070"/>
                      <a:pt x="232371" y="385960"/>
                    </a:cubicBezTo>
                    <a:cubicBezTo>
                      <a:pt x="232371" y="396120"/>
                      <a:pt x="209511" y="421520"/>
                      <a:pt x="210781" y="422790"/>
                    </a:cubicBezTo>
                    <a:cubicBezTo>
                      <a:pt x="212051" y="422790"/>
                      <a:pt x="229831" y="397390"/>
                      <a:pt x="233641" y="399930"/>
                    </a:cubicBezTo>
                    <a:cubicBezTo>
                      <a:pt x="237451" y="401200"/>
                      <a:pt x="233641" y="420250"/>
                      <a:pt x="231101" y="438030"/>
                    </a:cubicBezTo>
                    <a:cubicBezTo>
                      <a:pt x="226021" y="485020"/>
                      <a:pt x="212051" y="662820"/>
                      <a:pt x="184111" y="684410"/>
                    </a:cubicBezTo>
                    <a:cubicBezTo>
                      <a:pt x="172681" y="693300"/>
                      <a:pt x="149821" y="688220"/>
                      <a:pt x="143471" y="681870"/>
                    </a:cubicBezTo>
                    <a:cubicBezTo>
                      <a:pt x="137121" y="672980"/>
                      <a:pt x="144741" y="656470"/>
                      <a:pt x="148551" y="636150"/>
                    </a:cubicBezTo>
                    <a:cubicBezTo>
                      <a:pt x="156171" y="584080"/>
                      <a:pt x="187921" y="417710"/>
                      <a:pt x="200621" y="371990"/>
                    </a:cubicBezTo>
                    <a:cubicBezTo>
                      <a:pt x="204431" y="354210"/>
                      <a:pt x="204431" y="346590"/>
                      <a:pt x="210781" y="336430"/>
                    </a:cubicBezTo>
                    <a:cubicBezTo>
                      <a:pt x="219671" y="325000"/>
                      <a:pt x="237451" y="305950"/>
                      <a:pt x="248881" y="304680"/>
                    </a:cubicBezTo>
                    <a:cubicBezTo>
                      <a:pt x="257771" y="303410"/>
                      <a:pt x="271741" y="308490"/>
                      <a:pt x="275551" y="316110"/>
                    </a:cubicBezTo>
                    <a:cubicBezTo>
                      <a:pt x="281901" y="325000"/>
                      <a:pt x="273011" y="358020"/>
                      <a:pt x="274281" y="358020"/>
                    </a:cubicBezTo>
                    <a:cubicBezTo>
                      <a:pt x="274281" y="358020"/>
                      <a:pt x="276821" y="321190"/>
                      <a:pt x="279361" y="321190"/>
                    </a:cubicBezTo>
                    <a:cubicBezTo>
                      <a:pt x="281901" y="319920"/>
                      <a:pt x="285711" y="336430"/>
                      <a:pt x="286981" y="352940"/>
                    </a:cubicBezTo>
                    <a:cubicBezTo>
                      <a:pt x="289521" y="399930"/>
                      <a:pt x="271741" y="591700"/>
                      <a:pt x="247611" y="627260"/>
                    </a:cubicBezTo>
                    <a:cubicBezTo>
                      <a:pt x="239991" y="639960"/>
                      <a:pt x="226021" y="647580"/>
                      <a:pt x="219671" y="643770"/>
                    </a:cubicBezTo>
                    <a:cubicBezTo>
                      <a:pt x="200621" y="632340"/>
                      <a:pt x="246341" y="403740"/>
                      <a:pt x="257771" y="337700"/>
                    </a:cubicBezTo>
                    <a:cubicBezTo>
                      <a:pt x="264121" y="305950"/>
                      <a:pt x="265391" y="285630"/>
                      <a:pt x="275551" y="267850"/>
                    </a:cubicBezTo>
                    <a:cubicBezTo>
                      <a:pt x="283171" y="255150"/>
                      <a:pt x="297141" y="241180"/>
                      <a:pt x="309841" y="238640"/>
                    </a:cubicBezTo>
                    <a:cubicBezTo>
                      <a:pt x="320001" y="236100"/>
                      <a:pt x="332701" y="241180"/>
                      <a:pt x="341591" y="247530"/>
                    </a:cubicBezTo>
                    <a:cubicBezTo>
                      <a:pt x="349211" y="256420"/>
                      <a:pt x="354291" y="267850"/>
                      <a:pt x="356831" y="286900"/>
                    </a:cubicBezTo>
                    <a:cubicBezTo>
                      <a:pt x="364451" y="335160"/>
                      <a:pt x="353021" y="526930"/>
                      <a:pt x="325081" y="557410"/>
                    </a:cubicBezTo>
                    <a:cubicBezTo>
                      <a:pt x="314921" y="570110"/>
                      <a:pt x="292061" y="571380"/>
                      <a:pt x="285711" y="566300"/>
                    </a:cubicBezTo>
                    <a:cubicBezTo>
                      <a:pt x="279361" y="561220"/>
                      <a:pt x="284441" y="549790"/>
                      <a:pt x="285711" y="533280"/>
                    </a:cubicBezTo>
                    <a:cubicBezTo>
                      <a:pt x="288251" y="491370"/>
                      <a:pt x="303491" y="370720"/>
                      <a:pt x="321271" y="308490"/>
                    </a:cubicBezTo>
                    <a:cubicBezTo>
                      <a:pt x="333971" y="260230"/>
                      <a:pt x="349211" y="204350"/>
                      <a:pt x="369531" y="186570"/>
                    </a:cubicBezTo>
                    <a:cubicBezTo>
                      <a:pt x="382231" y="176410"/>
                      <a:pt x="398741" y="172600"/>
                      <a:pt x="410171" y="176410"/>
                    </a:cubicBezTo>
                    <a:cubicBezTo>
                      <a:pt x="422871" y="181490"/>
                      <a:pt x="436841" y="203080"/>
                      <a:pt x="441921" y="223400"/>
                    </a:cubicBezTo>
                    <a:cubicBezTo>
                      <a:pt x="450811" y="251340"/>
                      <a:pt x="440651" y="293250"/>
                      <a:pt x="434301" y="336430"/>
                    </a:cubicBezTo>
                    <a:cubicBezTo>
                      <a:pt x="425411" y="397390"/>
                      <a:pt x="412711" y="538360"/>
                      <a:pt x="388581" y="551060"/>
                    </a:cubicBezTo>
                    <a:cubicBezTo>
                      <a:pt x="378421" y="556140"/>
                      <a:pt x="360641" y="548520"/>
                      <a:pt x="353021" y="535820"/>
                    </a:cubicBezTo>
                    <a:cubicBezTo>
                      <a:pt x="332701" y="498990"/>
                      <a:pt x="386041" y="307220"/>
                      <a:pt x="403821" y="236100"/>
                    </a:cubicBezTo>
                    <a:cubicBezTo>
                      <a:pt x="413981" y="194190"/>
                      <a:pt x="419061" y="159900"/>
                      <a:pt x="435571" y="139580"/>
                    </a:cubicBezTo>
                    <a:cubicBezTo>
                      <a:pt x="447001" y="126880"/>
                      <a:pt x="463511" y="117990"/>
                      <a:pt x="477481" y="117990"/>
                    </a:cubicBezTo>
                    <a:cubicBezTo>
                      <a:pt x="488911" y="116720"/>
                      <a:pt x="505421" y="124340"/>
                      <a:pt x="513041" y="135770"/>
                    </a:cubicBezTo>
                    <a:cubicBezTo>
                      <a:pt x="523201" y="152280"/>
                      <a:pt x="521931" y="182760"/>
                      <a:pt x="519391" y="219590"/>
                    </a:cubicBezTo>
                    <a:cubicBezTo>
                      <a:pt x="514311" y="290710"/>
                      <a:pt x="482561" y="496450"/>
                      <a:pt x="453351" y="534550"/>
                    </a:cubicBezTo>
                    <a:cubicBezTo>
                      <a:pt x="443191" y="547250"/>
                      <a:pt x="427951" y="554870"/>
                      <a:pt x="421601" y="551060"/>
                    </a:cubicBezTo>
                    <a:cubicBezTo>
                      <a:pt x="402551" y="537090"/>
                      <a:pt x="459701" y="307220"/>
                      <a:pt x="477481" y="236100"/>
                    </a:cubicBezTo>
                    <a:cubicBezTo>
                      <a:pt x="486371" y="198000"/>
                      <a:pt x="492721" y="170060"/>
                      <a:pt x="504151" y="149740"/>
                    </a:cubicBezTo>
                    <a:cubicBezTo>
                      <a:pt x="511771" y="135770"/>
                      <a:pt x="520661" y="124340"/>
                      <a:pt x="529551" y="119260"/>
                    </a:cubicBezTo>
                    <a:cubicBezTo>
                      <a:pt x="537171" y="115450"/>
                      <a:pt x="546061" y="115450"/>
                      <a:pt x="552411" y="117990"/>
                    </a:cubicBezTo>
                    <a:cubicBezTo>
                      <a:pt x="560031" y="120530"/>
                      <a:pt x="568921" y="128150"/>
                      <a:pt x="574001" y="139580"/>
                    </a:cubicBezTo>
                    <a:cubicBezTo>
                      <a:pt x="582891" y="159900"/>
                      <a:pt x="581621" y="204350"/>
                      <a:pt x="579081" y="247530"/>
                    </a:cubicBezTo>
                    <a:cubicBezTo>
                      <a:pt x="574001" y="314840"/>
                      <a:pt x="553681" y="469780"/>
                      <a:pt x="528281" y="501530"/>
                    </a:cubicBezTo>
                    <a:cubicBezTo>
                      <a:pt x="519391" y="514230"/>
                      <a:pt x="504151" y="520580"/>
                      <a:pt x="497801" y="516770"/>
                    </a:cubicBezTo>
                    <a:cubicBezTo>
                      <a:pt x="478751" y="501530"/>
                      <a:pt x="530821" y="280550"/>
                      <a:pt x="548601" y="209430"/>
                    </a:cubicBezTo>
                    <a:cubicBezTo>
                      <a:pt x="557491" y="168790"/>
                      <a:pt x="565111" y="137040"/>
                      <a:pt x="579081" y="116720"/>
                    </a:cubicBezTo>
                    <a:cubicBezTo>
                      <a:pt x="587971" y="104020"/>
                      <a:pt x="598131" y="96400"/>
                      <a:pt x="609561" y="92590"/>
                    </a:cubicBezTo>
                    <a:cubicBezTo>
                      <a:pt x="620991" y="90050"/>
                      <a:pt x="636231" y="91320"/>
                      <a:pt x="645121" y="97670"/>
                    </a:cubicBezTo>
                    <a:cubicBezTo>
                      <a:pt x="657821" y="106560"/>
                      <a:pt x="665441" y="128150"/>
                      <a:pt x="669251" y="145930"/>
                    </a:cubicBezTo>
                    <a:cubicBezTo>
                      <a:pt x="674331" y="168790"/>
                      <a:pt x="671791" y="190380"/>
                      <a:pt x="666711" y="224670"/>
                    </a:cubicBezTo>
                    <a:cubicBezTo>
                      <a:pt x="659091" y="290710"/>
                      <a:pt x="632421" y="492640"/>
                      <a:pt x="601941" y="514230"/>
                    </a:cubicBezTo>
                    <a:cubicBezTo>
                      <a:pt x="593051" y="521850"/>
                      <a:pt x="576541" y="519310"/>
                      <a:pt x="570191" y="510420"/>
                    </a:cubicBezTo>
                    <a:cubicBezTo>
                      <a:pt x="546061" y="476130"/>
                      <a:pt x="643851" y="134500"/>
                      <a:pt x="675601" y="78620"/>
                    </a:cubicBezTo>
                    <a:cubicBezTo>
                      <a:pt x="684491" y="63380"/>
                      <a:pt x="692111" y="57030"/>
                      <a:pt x="702271" y="53220"/>
                    </a:cubicBezTo>
                    <a:cubicBezTo>
                      <a:pt x="711161" y="49410"/>
                      <a:pt x="725131" y="50680"/>
                      <a:pt x="732751" y="55760"/>
                    </a:cubicBezTo>
                    <a:cubicBezTo>
                      <a:pt x="739101" y="59570"/>
                      <a:pt x="746721" y="72270"/>
                      <a:pt x="746721" y="81160"/>
                    </a:cubicBezTo>
                    <a:cubicBezTo>
                      <a:pt x="747991" y="90050"/>
                      <a:pt x="735291" y="107830"/>
                      <a:pt x="734021" y="107830"/>
                    </a:cubicBezTo>
                    <a:cubicBezTo>
                      <a:pt x="732751" y="107830"/>
                      <a:pt x="741641" y="67190"/>
                      <a:pt x="744181" y="67190"/>
                    </a:cubicBezTo>
                    <a:cubicBezTo>
                      <a:pt x="747991" y="68460"/>
                      <a:pt x="753071" y="119260"/>
                      <a:pt x="750531" y="159900"/>
                    </a:cubicBezTo>
                    <a:cubicBezTo>
                      <a:pt x="746721" y="238640"/>
                      <a:pt x="721321" y="490100"/>
                      <a:pt x="693381" y="502800"/>
                    </a:cubicBezTo>
                    <a:cubicBezTo>
                      <a:pt x="684491" y="506610"/>
                      <a:pt x="669251" y="492640"/>
                      <a:pt x="662901" y="482480"/>
                    </a:cubicBezTo>
                    <a:cubicBezTo>
                      <a:pt x="656551" y="472320"/>
                      <a:pt x="657821" y="459620"/>
                      <a:pt x="657821" y="439300"/>
                    </a:cubicBezTo>
                    <a:cubicBezTo>
                      <a:pt x="660361" y="394850"/>
                      <a:pt x="681951" y="290710"/>
                      <a:pt x="701001" y="224670"/>
                    </a:cubicBezTo>
                    <a:cubicBezTo>
                      <a:pt x="717511" y="167520"/>
                      <a:pt x="732751" y="91320"/>
                      <a:pt x="761961" y="68460"/>
                    </a:cubicBezTo>
                    <a:cubicBezTo>
                      <a:pt x="781011" y="53220"/>
                      <a:pt x="814031" y="49410"/>
                      <a:pt x="826731" y="58300"/>
                    </a:cubicBezTo>
                    <a:cubicBezTo>
                      <a:pt x="839431" y="68460"/>
                      <a:pt x="836891" y="97670"/>
                      <a:pt x="834351" y="130690"/>
                    </a:cubicBezTo>
                    <a:cubicBezTo>
                      <a:pt x="830541" y="208160"/>
                      <a:pt x="778471" y="479940"/>
                      <a:pt x="741641" y="516770"/>
                    </a:cubicBezTo>
                    <a:cubicBezTo>
                      <a:pt x="731481" y="528200"/>
                      <a:pt x="714971" y="532010"/>
                      <a:pt x="707351" y="525660"/>
                    </a:cubicBezTo>
                    <a:cubicBezTo>
                      <a:pt x="683221" y="502800"/>
                      <a:pt x="775931" y="187840"/>
                      <a:pt x="801331" y="112910"/>
                    </a:cubicBezTo>
                    <a:cubicBezTo>
                      <a:pt x="811491" y="82430"/>
                      <a:pt x="812761" y="60840"/>
                      <a:pt x="828001" y="51950"/>
                    </a:cubicBezTo>
                    <a:cubicBezTo>
                      <a:pt x="840701" y="43060"/>
                      <a:pt x="869911" y="41790"/>
                      <a:pt x="881341" y="51950"/>
                    </a:cubicBezTo>
                    <a:cubicBezTo>
                      <a:pt x="895311" y="63380"/>
                      <a:pt x="896581" y="91320"/>
                      <a:pt x="897851" y="124340"/>
                    </a:cubicBezTo>
                    <a:cubicBezTo>
                      <a:pt x="897851" y="195460"/>
                      <a:pt x="864831" y="439300"/>
                      <a:pt x="833081" y="463430"/>
                    </a:cubicBezTo>
                    <a:cubicBezTo>
                      <a:pt x="822921" y="469780"/>
                      <a:pt x="807681" y="464700"/>
                      <a:pt x="801331" y="459620"/>
                    </a:cubicBezTo>
                    <a:cubicBezTo>
                      <a:pt x="793711" y="454540"/>
                      <a:pt x="792441" y="444380"/>
                      <a:pt x="792441" y="429140"/>
                    </a:cubicBezTo>
                    <a:cubicBezTo>
                      <a:pt x="791171" y="384690"/>
                      <a:pt x="822921" y="244990"/>
                      <a:pt x="847051" y="173870"/>
                    </a:cubicBezTo>
                    <a:cubicBezTo>
                      <a:pt x="864831" y="120530"/>
                      <a:pt x="882611" y="62110"/>
                      <a:pt x="909281" y="39250"/>
                    </a:cubicBezTo>
                    <a:cubicBezTo>
                      <a:pt x="925791" y="24010"/>
                      <a:pt x="951191" y="16390"/>
                      <a:pt x="963891" y="21470"/>
                    </a:cubicBezTo>
                    <a:cubicBezTo>
                      <a:pt x="974051" y="24010"/>
                      <a:pt x="981671" y="35440"/>
                      <a:pt x="984211" y="48140"/>
                    </a:cubicBezTo>
                    <a:cubicBezTo>
                      <a:pt x="990561" y="72270"/>
                      <a:pt x="977861" y="116720"/>
                      <a:pt x="968971" y="163710"/>
                    </a:cubicBezTo>
                    <a:cubicBezTo>
                      <a:pt x="952461" y="243720"/>
                      <a:pt x="914361" y="459620"/>
                      <a:pt x="882611" y="478670"/>
                    </a:cubicBezTo>
                    <a:cubicBezTo>
                      <a:pt x="871181" y="485020"/>
                      <a:pt x="853401" y="478670"/>
                      <a:pt x="849591" y="471050"/>
                    </a:cubicBezTo>
                    <a:cubicBezTo>
                      <a:pt x="843241" y="463430"/>
                      <a:pt x="850861" y="449460"/>
                      <a:pt x="855941" y="427870"/>
                    </a:cubicBezTo>
                    <a:cubicBezTo>
                      <a:pt x="868641" y="363100"/>
                      <a:pt x="934681" y="96400"/>
                      <a:pt x="957541" y="40520"/>
                    </a:cubicBezTo>
                    <a:cubicBezTo>
                      <a:pt x="965161" y="24010"/>
                      <a:pt x="967701" y="17660"/>
                      <a:pt x="976591" y="10040"/>
                    </a:cubicBezTo>
                    <a:cubicBezTo>
                      <a:pt x="986751" y="3690"/>
                      <a:pt x="1004531" y="-2660"/>
                      <a:pt x="1015961" y="1150"/>
                    </a:cubicBezTo>
                    <a:cubicBezTo>
                      <a:pt x="1027391" y="4960"/>
                      <a:pt x="1041361" y="13850"/>
                      <a:pt x="1046441" y="31630"/>
                    </a:cubicBezTo>
                    <a:cubicBezTo>
                      <a:pt x="1062951" y="90050"/>
                      <a:pt x="996911" y="420250"/>
                      <a:pt x="957541" y="448190"/>
                    </a:cubicBezTo>
                    <a:cubicBezTo>
                      <a:pt x="944841" y="455810"/>
                      <a:pt x="924521" y="448190"/>
                      <a:pt x="918171" y="440570"/>
                    </a:cubicBezTo>
                    <a:cubicBezTo>
                      <a:pt x="911821" y="434220"/>
                      <a:pt x="913091" y="424060"/>
                      <a:pt x="915631" y="406280"/>
                    </a:cubicBezTo>
                    <a:cubicBezTo>
                      <a:pt x="919441" y="356750"/>
                      <a:pt x="966431" y="176410"/>
                      <a:pt x="991831" y="109100"/>
                    </a:cubicBezTo>
                    <a:cubicBezTo>
                      <a:pt x="1007071" y="72270"/>
                      <a:pt x="1017231" y="41790"/>
                      <a:pt x="1036281" y="26550"/>
                    </a:cubicBezTo>
                    <a:cubicBezTo>
                      <a:pt x="1052791" y="13850"/>
                      <a:pt x="1083271" y="8770"/>
                      <a:pt x="1094701" y="13850"/>
                    </a:cubicBezTo>
                    <a:cubicBezTo>
                      <a:pt x="1103591" y="18930"/>
                      <a:pt x="1107401" y="29090"/>
                      <a:pt x="1108671" y="44330"/>
                    </a:cubicBezTo>
                    <a:cubicBezTo>
                      <a:pt x="1112481" y="98940"/>
                      <a:pt x="1018501" y="335160"/>
                      <a:pt x="1007071" y="406280"/>
                    </a:cubicBezTo>
                    <a:cubicBezTo>
                      <a:pt x="1001991" y="435490"/>
                      <a:pt x="1012151" y="454540"/>
                      <a:pt x="1003261" y="469780"/>
                    </a:cubicBezTo>
                    <a:cubicBezTo>
                      <a:pt x="996911" y="482480"/>
                      <a:pt x="980401" y="495180"/>
                      <a:pt x="968971" y="495180"/>
                    </a:cubicBezTo>
                    <a:cubicBezTo>
                      <a:pt x="960081" y="495180"/>
                      <a:pt x="946111" y="487560"/>
                      <a:pt x="942301" y="472320"/>
                    </a:cubicBezTo>
                    <a:cubicBezTo>
                      <a:pt x="925791" y="417710"/>
                      <a:pt x="1046441" y="84970"/>
                      <a:pt x="1080731" y="31630"/>
                    </a:cubicBezTo>
                    <a:cubicBezTo>
                      <a:pt x="1089621" y="17660"/>
                      <a:pt x="1095971" y="11310"/>
                      <a:pt x="1104861" y="8770"/>
                    </a:cubicBezTo>
                    <a:cubicBezTo>
                      <a:pt x="1115021" y="7500"/>
                      <a:pt x="1132801" y="11310"/>
                      <a:pt x="1139151" y="21470"/>
                    </a:cubicBezTo>
                    <a:cubicBezTo>
                      <a:pt x="1150581" y="37980"/>
                      <a:pt x="1144231" y="78620"/>
                      <a:pt x="1140421" y="119260"/>
                    </a:cubicBezTo>
                    <a:cubicBezTo>
                      <a:pt x="1132801" y="186570"/>
                      <a:pt x="1107401" y="359290"/>
                      <a:pt x="1080731" y="387230"/>
                    </a:cubicBezTo>
                    <a:cubicBezTo>
                      <a:pt x="1070571" y="397390"/>
                      <a:pt x="1055331" y="399930"/>
                      <a:pt x="1048981" y="396120"/>
                    </a:cubicBezTo>
                    <a:cubicBezTo>
                      <a:pt x="1042631" y="391040"/>
                      <a:pt x="1043901" y="374530"/>
                      <a:pt x="1043901" y="358020"/>
                    </a:cubicBezTo>
                    <a:cubicBezTo>
                      <a:pt x="1046441" y="322460"/>
                      <a:pt x="1065491" y="248800"/>
                      <a:pt x="1080731" y="200540"/>
                    </a:cubicBezTo>
                    <a:cubicBezTo>
                      <a:pt x="1093431" y="158630"/>
                      <a:pt x="1106131" y="106560"/>
                      <a:pt x="1126451" y="82430"/>
                    </a:cubicBezTo>
                    <a:cubicBezTo>
                      <a:pt x="1137881" y="68460"/>
                      <a:pt x="1156931" y="54490"/>
                      <a:pt x="1167091" y="57030"/>
                    </a:cubicBezTo>
                    <a:cubicBezTo>
                      <a:pt x="1178521" y="58300"/>
                      <a:pt x="1188681" y="72270"/>
                      <a:pt x="1192491" y="91320"/>
                    </a:cubicBezTo>
                    <a:cubicBezTo>
                      <a:pt x="1202651" y="138310"/>
                      <a:pt x="1158201" y="336430"/>
                      <a:pt x="1139151" y="377070"/>
                    </a:cubicBezTo>
                    <a:cubicBezTo>
                      <a:pt x="1132801" y="389770"/>
                      <a:pt x="1126451" y="396120"/>
                      <a:pt x="1118831" y="398660"/>
                    </a:cubicBezTo>
                    <a:cubicBezTo>
                      <a:pt x="1112481" y="402470"/>
                      <a:pt x="1103591" y="402470"/>
                      <a:pt x="1097241" y="398660"/>
                    </a:cubicBezTo>
                    <a:cubicBezTo>
                      <a:pt x="1088351" y="394850"/>
                      <a:pt x="1078191" y="384690"/>
                      <a:pt x="1075651" y="369450"/>
                    </a:cubicBezTo>
                    <a:cubicBezTo>
                      <a:pt x="1069301" y="325000"/>
                      <a:pt x="1127721" y="129420"/>
                      <a:pt x="1158201" y="95130"/>
                    </a:cubicBezTo>
                    <a:cubicBezTo>
                      <a:pt x="1169631" y="81160"/>
                      <a:pt x="1182331" y="76080"/>
                      <a:pt x="1192491" y="78620"/>
                    </a:cubicBezTo>
                    <a:cubicBezTo>
                      <a:pt x="1202651" y="79890"/>
                      <a:pt x="1214081" y="92590"/>
                      <a:pt x="1217891" y="105290"/>
                    </a:cubicBezTo>
                    <a:cubicBezTo>
                      <a:pt x="1222971" y="124340"/>
                      <a:pt x="1211541" y="181490"/>
                      <a:pt x="1197571" y="191650"/>
                    </a:cubicBezTo>
                    <a:cubicBezTo>
                      <a:pt x="1188681" y="199270"/>
                      <a:pt x="1167091" y="195460"/>
                      <a:pt x="1159471" y="189110"/>
                    </a:cubicBezTo>
                    <a:cubicBezTo>
                      <a:pt x="1151851" y="182760"/>
                      <a:pt x="1146771" y="161170"/>
                      <a:pt x="1151851" y="152280"/>
                    </a:cubicBezTo>
                    <a:cubicBezTo>
                      <a:pt x="1155661" y="142120"/>
                      <a:pt x="1175981" y="133230"/>
                      <a:pt x="1186141" y="134500"/>
                    </a:cubicBezTo>
                    <a:cubicBezTo>
                      <a:pt x="1195031" y="134500"/>
                      <a:pt x="1205191" y="144660"/>
                      <a:pt x="1209001" y="152280"/>
                    </a:cubicBezTo>
                    <a:cubicBezTo>
                      <a:pt x="1212811" y="161170"/>
                      <a:pt x="1212811" y="175140"/>
                      <a:pt x="1207731" y="182760"/>
                    </a:cubicBezTo>
                    <a:cubicBezTo>
                      <a:pt x="1201381" y="190380"/>
                      <a:pt x="1181061" y="199270"/>
                      <a:pt x="1170901" y="195460"/>
                    </a:cubicBezTo>
                    <a:cubicBezTo>
                      <a:pt x="1162011" y="192920"/>
                      <a:pt x="1151851" y="178950"/>
                      <a:pt x="1148041" y="164980"/>
                    </a:cubicBezTo>
                    <a:cubicBezTo>
                      <a:pt x="1144231" y="145930"/>
                      <a:pt x="1149311" y="105290"/>
                      <a:pt x="1159471" y="92590"/>
                    </a:cubicBezTo>
                    <a:cubicBezTo>
                      <a:pt x="1167091" y="82430"/>
                      <a:pt x="1183601" y="76080"/>
                      <a:pt x="1192491" y="78620"/>
                    </a:cubicBezTo>
                    <a:cubicBezTo>
                      <a:pt x="1202651" y="81160"/>
                      <a:pt x="1215351" y="93860"/>
                      <a:pt x="1217891" y="112910"/>
                    </a:cubicBezTo>
                    <a:cubicBezTo>
                      <a:pt x="1225511" y="158630"/>
                      <a:pt x="1168361" y="349130"/>
                      <a:pt x="1136611" y="384690"/>
                    </a:cubicBezTo>
                    <a:cubicBezTo>
                      <a:pt x="1123911" y="397390"/>
                      <a:pt x="1107401" y="401200"/>
                      <a:pt x="1097241" y="398660"/>
                    </a:cubicBezTo>
                    <a:cubicBezTo>
                      <a:pt x="1088351" y="397390"/>
                      <a:pt x="1080731" y="385960"/>
                      <a:pt x="1076921" y="377070"/>
                    </a:cubicBezTo>
                    <a:cubicBezTo>
                      <a:pt x="1073111" y="365640"/>
                      <a:pt x="1074381" y="354210"/>
                      <a:pt x="1076921" y="333890"/>
                    </a:cubicBezTo>
                    <a:cubicBezTo>
                      <a:pt x="1082001" y="283090"/>
                      <a:pt x="1103591" y="101480"/>
                      <a:pt x="1134071" y="69730"/>
                    </a:cubicBezTo>
                    <a:cubicBezTo>
                      <a:pt x="1145501" y="58300"/>
                      <a:pt x="1165821" y="54490"/>
                      <a:pt x="1174711" y="59570"/>
                    </a:cubicBezTo>
                    <a:cubicBezTo>
                      <a:pt x="1184871" y="63380"/>
                      <a:pt x="1191221" y="83700"/>
                      <a:pt x="1191221" y="98940"/>
                    </a:cubicBezTo>
                    <a:cubicBezTo>
                      <a:pt x="1189951" y="119260"/>
                      <a:pt x="1167091" y="139580"/>
                      <a:pt x="1155661" y="171330"/>
                    </a:cubicBezTo>
                    <a:cubicBezTo>
                      <a:pt x="1135341" y="227210"/>
                      <a:pt x="1113751" y="366910"/>
                      <a:pt x="1093431" y="411360"/>
                    </a:cubicBezTo>
                    <a:cubicBezTo>
                      <a:pt x="1084541" y="430410"/>
                      <a:pt x="1079461" y="444380"/>
                      <a:pt x="1068031" y="449460"/>
                    </a:cubicBezTo>
                    <a:cubicBezTo>
                      <a:pt x="1056601" y="454540"/>
                      <a:pt x="1037551" y="454540"/>
                      <a:pt x="1028661" y="445650"/>
                    </a:cubicBezTo>
                    <a:cubicBezTo>
                      <a:pt x="1017231" y="435490"/>
                      <a:pt x="1017231" y="407550"/>
                      <a:pt x="1018501" y="374530"/>
                    </a:cubicBezTo>
                    <a:cubicBezTo>
                      <a:pt x="1019771" y="300870"/>
                      <a:pt x="1057871" y="49410"/>
                      <a:pt x="1092161" y="16390"/>
                    </a:cubicBezTo>
                    <a:cubicBezTo>
                      <a:pt x="1103591" y="6230"/>
                      <a:pt x="1118831" y="6230"/>
                      <a:pt x="1127721" y="11310"/>
                    </a:cubicBezTo>
                    <a:cubicBezTo>
                      <a:pt x="1136611" y="16390"/>
                      <a:pt x="1142961" y="30360"/>
                      <a:pt x="1144231" y="50680"/>
                    </a:cubicBezTo>
                    <a:cubicBezTo>
                      <a:pt x="1145501" y="114180"/>
                      <a:pt x="1036281" y="405010"/>
                      <a:pt x="1009611" y="460890"/>
                    </a:cubicBezTo>
                    <a:cubicBezTo>
                      <a:pt x="1003261" y="476130"/>
                      <a:pt x="993101" y="488830"/>
                      <a:pt x="991831" y="488830"/>
                    </a:cubicBezTo>
                    <a:cubicBezTo>
                      <a:pt x="990561" y="487560"/>
                      <a:pt x="1003261" y="454540"/>
                      <a:pt x="1003261" y="454540"/>
                    </a:cubicBezTo>
                    <a:cubicBezTo>
                      <a:pt x="1003261" y="454540"/>
                      <a:pt x="998181" y="482480"/>
                      <a:pt x="990561" y="488830"/>
                    </a:cubicBezTo>
                    <a:cubicBezTo>
                      <a:pt x="984211" y="495180"/>
                      <a:pt x="970241" y="496450"/>
                      <a:pt x="961351" y="493910"/>
                    </a:cubicBezTo>
                    <a:cubicBezTo>
                      <a:pt x="953731" y="490100"/>
                      <a:pt x="944841" y="479940"/>
                      <a:pt x="941031" y="468510"/>
                    </a:cubicBezTo>
                    <a:cubicBezTo>
                      <a:pt x="934681" y="449460"/>
                      <a:pt x="938491" y="424060"/>
                      <a:pt x="946111" y="389770"/>
                    </a:cubicBezTo>
                    <a:cubicBezTo>
                      <a:pt x="960081" y="316110"/>
                      <a:pt x="1018501" y="76080"/>
                      <a:pt x="1055331" y="54490"/>
                    </a:cubicBezTo>
                    <a:cubicBezTo>
                      <a:pt x="1066761" y="46870"/>
                      <a:pt x="1085811" y="51950"/>
                      <a:pt x="1089621" y="60840"/>
                    </a:cubicBezTo>
                    <a:cubicBezTo>
                      <a:pt x="1098511" y="77350"/>
                      <a:pt x="1052791" y="128150"/>
                      <a:pt x="1036281" y="175140"/>
                    </a:cubicBezTo>
                    <a:cubicBezTo>
                      <a:pt x="1010881" y="246260"/>
                      <a:pt x="991831" y="403740"/>
                      <a:pt x="970241" y="452000"/>
                    </a:cubicBezTo>
                    <a:cubicBezTo>
                      <a:pt x="961351" y="469780"/>
                      <a:pt x="956271" y="482480"/>
                      <a:pt x="943571" y="487560"/>
                    </a:cubicBezTo>
                    <a:cubicBezTo>
                      <a:pt x="932141" y="491370"/>
                      <a:pt x="908011" y="488830"/>
                      <a:pt x="899121" y="476130"/>
                    </a:cubicBezTo>
                    <a:cubicBezTo>
                      <a:pt x="885151" y="457080"/>
                      <a:pt x="899121" y="402470"/>
                      <a:pt x="908011" y="352940"/>
                    </a:cubicBezTo>
                    <a:cubicBezTo>
                      <a:pt x="920711" y="272930"/>
                      <a:pt x="953731" y="59570"/>
                      <a:pt x="984211" y="45600"/>
                    </a:cubicBezTo>
                    <a:cubicBezTo>
                      <a:pt x="994371" y="40520"/>
                      <a:pt x="1012151" y="49410"/>
                      <a:pt x="1017231" y="63380"/>
                    </a:cubicBezTo>
                    <a:cubicBezTo>
                      <a:pt x="1038821" y="109100"/>
                      <a:pt x="943571" y="398660"/>
                      <a:pt x="909281" y="471050"/>
                    </a:cubicBezTo>
                    <a:cubicBezTo>
                      <a:pt x="895311" y="500260"/>
                      <a:pt x="883881" y="524390"/>
                      <a:pt x="868641" y="528200"/>
                    </a:cubicBezTo>
                    <a:cubicBezTo>
                      <a:pt x="854671" y="530740"/>
                      <a:pt x="833081" y="520580"/>
                      <a:pt x="825461" y="507880"/>
                    </a:cubicBezTo>
                    <a:cubicBezTo>
                      <a:pt x="814031" y="490100"/>
                      <a:pt x="820381" y="462160"/>
                      <a:pt x="824191" y="426600"/>
                    </a:cubicBezTo>
                    <a:cubicBezTo>
                      <a:pt x="834351" y="354210"/>
                      <a:pt x="897851" y="156090"/>
                      <a:pt x="916901" y="102750"/>
                    </a:cubicBezTo>
                    <a:cubicBezTo>
                      <a:pt x="923251" y="84970"/>
                      <a:pt x="924521" y="72270"/>
                      <a:pt x="933411" y="67190"/>
                    </a:cubicBezTo>
                    <a:cubicBezTo>
                      <a:pt x="941031" y="63380"/>
                      <a:pt x="960081" y="63380"/>
                      <a:pt x="965161" y="71000"/>
                    </a:cubicBezTo>
                    <a:cubicBezTo>
                      <a:pt x="976591" y="91320"/>
                      <a:pt x="909281" y="189110"/>
                      <a:pt x="888961" y="256420"/>
                    </a:cubicBezTo>
                    <a:cubicBezTo>
                      <a:pt x="866101" y="330080"/>
                      <a:pt x="869911" y="462160"/>
                      <a:pt x="841971" y="497720"/>
                    </a:cubicBezTo>
                    <a:cubicBezTo>
                      <a:pt x="830541" y="512960"/>
                      <a:pt x="810221" y="519310"/>
                      <a:pt x="797521" y="518040"/>
                    </a:cubicBezTo>
                    <a:cubicBezTo>
                      <a:pt x="787361" y="515500"/>
                      <a:pt x="774661" y="501530"/>
                      <a:pt x="770851" y="491370"/>
                    </a:cubicBezTo>
                    <a:cubicBezTo>
                      <a:pt x="765771" y="481210"/>
                      <a:pt x="768311" y="473590"/>
                      <a:pt x="769581" y="455810"/>
                    </a:cubicBezTo>
                    <a:cubicBezTo>
                      <a:pt x="774661" y="397390"/>
                      <a:pt x="800061" y="106560"/>
                      <a:pt x="834351" y="84970"/>
                    </a:cubicBezTo>
                    <a:cubicBezTo>
                      <a:pt x="845781" y="77350"/>
                      <a:pt x="864831" y="82430"/>
                      <a:pt x="872451" y="95130"/>
                    </a:cubicBezTo>
                    <a:cubicBezTo>
                      <a:pt x="896581" y="137040"/>
                      <a:pt x="803871" y="445650"/>
                      <a:pt x="770851" y="519310"/>
                    </a:cubicBezTo>
                    <a:cubicBezTo>
                      <a:pt x="758151" y="547250"/>
                      <a:pt x="747991" y="565030"/>
                      <a:pt x="732751" y="572650"/>
                    </a:cubicBezTo>
                    <a:cubicBezTo>
                      <a:pt x="721321" y="579000"/>
                      <a:pt x="704811" y="580270"/>
                      <a:pt x="695921" y="572650"/>
                    </a:cubicBezTo>
                    <a:cubicBezTo>
                      <a:pt x="684491" y="563760"/>
                      <a:pt x="679411" y="539630"/>
                      <a:pt x="679411" y="507880"/>
                    </a:cubicBezTo>
                    <a:cubicBezTo>
                      <a:pt x="678141" y="430410"/>
                      <a:pt x="732751" y="119260"/>
                      <a:pt x="774661" y="91320"/>
                    </a:cubicBezTo>
                    <a:cubicBezTo>
                      <a:pt x="788631" y="82430"/>
                      <a:pt x="812761" y="87510"/>
                      <a:pt x="817841" y="97670"/>
                    </a:cubicBezTo>
                    <a:cubicBezTo>
                      <a:pt x="829271" y="116720"/>
                      <a:pt x="779741" y="184030"/>
                      <a:pt x="763231" y="238640"/>
                    </a:cubicBezTo>
                    <a:cubicBezTo>
                      <a:pt x="741641" y="313570"/>
                      <a:pt x="728941" y="462160"/>
                      <a:pt x="708621" y="507880"/>
                    </a:cubicBezTo>
                    <a:cubicBezTo>
                      <a:pt x="701001" y="526930"/>
                      <a:pt x="694651" y="539630"/>
                      <a:pt x="684491" y="542170"/>
                    </a:cubicBezTo>
                    <a:cubicBezTo>
                      <a:pt x="673061" y="545980"/>
                      <a:pt x="650201" y="537090"/>
                      <a:pt x="641311" y="528200"/>
                    </a:cubicBezTo>
                    <a:cubicBezTo>
                      <a:pt x="633691" y="520580"/>
                      <a:pt x="632421" y="509150"/>
                      <a:pt x="629881" y="496450"/>
                    </a:cubicBezTo>
                    <a:cubicBezTo>
                      <a:pt x="627341" y="476130"/>
                      <a:pt x="633691" y="453270"/>
                      <a:pt x="637501" y="417710"/>
                    </a:cubicBezTo>
                    <a:cubicBezTo>
                      <a:pt x="647661" y="341510"/>
                      <a:pt x="662901" y="87510"/>
                      <a:pt x="695921" y="57030"/>
                    </a:cubicBezTo>
                    <a:cubicBezTo>
                      <a:pt x="707351" y="48140"/>
                      <a:pt x="723861" y="50680"/>
                      <a:pt x="732751" y="55760"/>
                    </a:cubicBezTo>
                    <a:cubicBezTo>
                      <a:pt x="740371" y="60840"/>
                      <a:pt x="745451" y="71000"/>
                      <a:pt x="746721" y="88780"/>
                    </a:cubicBezTo>
                    <a:cubicBezTo>
                      <a:pt x="751801" y="149740"/>
                      <a:pt x="675601" y="427870"/>
                      <a:pt x="640041" y="506610"/>
                    </a:cubicBezTo>
                    <a:cubicBezTo>
                      <a:pt x="624801" y="540900"/>
                      <a:pt x="612101" y="568840"/>
                      <a:pt x="594321" y="573920"/>
                    </a:cubicBezTo>
                    <a:cubicBezTo>
                      <a:pt x="581621" y="579000"/>
                      <a:pt x="560031" y="568840"/>
                      <a:pt x="551141" y="558680"/>
                    </a:cubicBezTo>
                    <a:cubicBezTo>
                      <a:pt x="540981" y="548520"/>
                      <a:pt x="539711" y="534550"/>
                      <a:pt x="538441" y="511690"/>
                    </a:cubicBezTo>
                    <a:cubicBezTo>
                      <a:pt x="538441" y="455810"/>
                      <a:pt x="595591" y="284360"/>
                      <a:pt x="604481" y="217050"/>
                    </a:cubicBezTo>
                    <a:cubicBezTo>
                      <a:pt x="608291" y="184030"/>
                      <a:pt x="600671" y="142120"/>
                      <a:pt x="605751" y="140850"/>
                    </a:cubicBezTo>
                    <a:cubicBezTo>
                      <a:pt x="609561" y="140850"/>
                      <a:pt x="620991" y="156090"/>
                      <a:pt x="623531" y="173870"/>
                    </a:cubicBezTo>
                    <a:cubicBezTo>
                      <a:pt x="632421" y="227210"/>
                      <a:pt x="570191" y="471050"/>
                      <a:pt x="553681" y="523120"/>
                    </a:cubicBezTo>
                    <a:cubicBezTo>
                      <a:pt x="548601" y="538360"/>
                      <a:pt x="548601" y="544710"/>
                      <a:pt x="540981" y="552330"/>
                    </a:cubicBezTo>
                    <a:cubicBezTo>
                      <a:pt x="529551" y="561220"/>
                      <a:pt x="504151" y="572650"/>
                      <a:pt x="490181" y="568840"/>
                    </a:cubicBezTo>
                    <a:cubicBezTo>
                      <a:pt x="478751" y="565030"/>
                      <a:pt x="467321" y="551060"/>
                      <a:pt x="463511" y="532010"/>
                    </a:cubicBezTo>
                    <a:cubicBezTo>
                      <a:pt x="453351" y="487560"/>
                      <a:pt x="501611" y="361830"/>
                      <a:pt x="510501" y="289440"/>
                    </a:cubicBezTo>
                    <a:cubicBezTo>
                      <a:pt x="516851" y="231020"/>
                      <a:pt x="507961" y="149740"/>
                      <a:pt x="518121" y="129420"/>
                    </a:cubicBezTo>
                    <a:cubicBezTo>
                      <a:pt x="521931" y="123070"/>
                      <a:pt x="524471" y="120530"/>
                      <a:pt x="529551" y="119260"/>
                    </a:cubicBezTo>
                    <a:cubicBezTo>
                      <a:pt x="538441" y="117990"/>
                      <a:pt x="558761" y="119260"/>
                      <a:pt x="565111" y="125610"/>
                    </a:cubicBezTo>
                    <a:cubicBezTo>
                      <a:pt x="572731" y="131960"/>
                      <a:pt x="575271" y="142120"/>
                      <a:pt x="574001" y="153550"/>
                    </a:cubicBezTo>
                    <a:cubicBezTo>
                      <a:pt x="574001" y="176410"/>
                      <a:pt x="551141" y="208160"/>
                      <a:pt x="539711" y="250070"/>
                    </a:cubicBezTo>
                    <a:cubicBezTo>
                      <a:pt x="516851" y="327540"/>
                      <a:pt x="501611" y="544710"/>
                      <a:pt x="466051" y="586620"/>
                    </a:cubicBezTo>
                    <a:cubicBezTo>
                      <a:pt x="452081" y="601860"/>
                      <a:pt x="431761" y="608210"/>
                      <a:pt x="419061" y="604400"/>
                    </a:cubicBezTo>
                    <a:cubicBezTo>
                      <a:pt x="406361" y="600590"/>
                      <a:pt x="394931" y="585350"/>
                      <a:pt x="389851" y="563760"/>
                    </a:cubicBezTo>
                    <a:cubicBezTo>
                      <a:pt x="374611" y="500260"/>
                      <a:pt x="436841" y="175140"/>
                      <a:pt x="459701" y="170060"/>
                    </a:cubicBezTo>
                    <a:cubicBezTo>
                      <a:pt x="466051" y="168790"/>
                      <a:pt x="474941" y="182760"/>
                      <a:pt x="478751" y="198000"/>
                    </a:cubicBezTo>
                    <a:cubicBezTo>
                      <a:pt x="488911" y="241180"/>
                      <a:pt x="453351" y="407550"/>
                      <a:pt x="435571" y="477400"/>
                    </a:cubicBezTo>
                    <a:cubicBezTo>
                      <a:pt x="424141" y="520580"/>
                      <a:pt x="417791" y="561220"/>
                      <a:pt x="400011" y="579000"/>
                    </a:cubicBezTo>
                    <a:cubicBezTo>
                      <a:pt x="388581" y="590430"/>
                      <a:pt x="370801" y="596780"/>
                      <a:pt x="358101" y="594240"/>
                    </a:cubicBezTo>
                    <a:cubicBezTo>
                      <a:pt x="346671" y="591700"/>
                      <a:pt x="335241" y="577730"/>
                      <a:pt x="330161" y="567570"/>
                    </a:cubicBezTo>
                    <a:cubicBezTo>
                      <a:pt x="325081" y="557410"/>
                      <a:pt x="326351" y="551060"/>
                      <a:pt x="326351" y="534550"/>
                    </a:cubicBezTo>
                    <a:cubicBezTo>
                      <a:pt x="328891" y="483750"/>
                      <a:pt x="350481" y="251340"/>
                      <a:pt x="379691" y="231020"/>
                    </a:cubicBezTo>
                    <a:cubicBezTo>
                      <a:pt x="388581" y="224670"/>
                      <a:pt x="406361" y="229750"/>
                      <a:pt x="410171" y="237370"/>
                    </a:cubicBezTo>
                    <a:cubicBezTo>
                      <a:pt x="417791" y="250070"/>
                      <a:pt x="392391" y="285630"/>
                      <a:pt x="383501" y="321190"/>
                    </a:cubicBezTo>
                    <a:cubicBezTo>
                      <a:pt x="366991" y="385960"/>
                      <a:pt x="359371" y="549790"/>
                      <a:pt x="337781" y="591700"/>
                    </a:cubicBezTo>
                    <a:cubicBezTo>
                      <a:pt x="328891" y="606940"/>
                      <a:pt x="321271" y="615830"/>
                      <a:pt x="311111" y="617100"/>
                    </a:cubicBezTo>
                    <a:cubicBezTo>
                      <a:pt x="298411" y="619640"/>
                      <a:pt x="273011" y="609480"/>
                      <a:pt x="262851" y="590430"/>
                    </a:cubicBezTo>
                    <a:cubicBezTo>
                      <a:pt x="241261" y="547250"/>
                      <a:pt x="276821" y="305950"/>
                      <a:pt x="299681" y="294520"/>
                    </a:cubicBezTo>
                    <a:cubicBezTo>
                      <a:pt x="308571" y="290710"/>
                      <a:pt x="321271" y="299600"/>
                      <a:pt x="327621" y="311030"/>
                    </a:cubicBezTo>
                    <a:cubicBezTo>
                      <a:pt x="341591" y="342780"/>
                      <a:pt x="308571" y="473590"/>
                      <a:pt x="299681" y="535820"/>
                    </a:cubicBezTo>
                    <a:cubicBezTo>
                      <a:pt x="292061" y="580270"/>
                      <a:pt x="289521" y="620910"/>
                      <a:pt x="276821" y="648850"/>
                    </a:cubicBezTo>
                    <a:cubicBezTo>
                      <a:pt x="267931" y="667900"/>
                      <a:pt x="256501" y="686950"/>
                      <a:pt x="242531" y="693300"/>
                    </a:cubicBezTo>
                    <a:cubicBezTo>
                      <a:pt x="231101" y="698380"/>
                      <a:pt x="212051" y="695840"/>
                      <a:pt x="201891" y="689490"/>
                    </a:cubicBezTo>
                    <a:cubicBezTo>
                      <a:pt x="193001" y="684410"/>
                      <a:pt x="187921" y="671710"/>
                      <a:pt x="184111" y="661550"/>
                    </a:cubicBezTo>
                    <a:cubicBezTo>
                      <a:pt x="181571" y="648850"/>
                      <a:pt x="184111" y="639960"/>
                      <a:pt x="185381" y="619640"/>
                    </a:cubicBezTo>
                    <a:cubicBezTo>
                      <a:pt x="189191" y="563760"/>
                      <a:pt x="201891" y="345320"/>
                      <a:pt x="228561" y="313570"/>
                    </a:cubicBezTo>
                    <a:cubicBezTo>
                      <a:pt x="236181" y="304680"/>
                      <a:pt x="247611" y="302140"/>
                      <a:pt x="256501" y="304680"/>
                    </a:cubicBezTo>
                    <a:cubicBezTo>
                      <a:pt x="266661" y="308490"/>
                      <a:pt x="280631" y="323730"/>
                      <a:pt x="283171" y="337700"/>
                    </a:cubicBezTo>
                    <a:cubicBezTo>
                      <a:pt x="286981" y="359290"/>
                      <a:pt x="261581" y="388500"/>
                      <a:pt x="250151" y="427870"/>
                    </a:cubicBezTo>
                    <a:cubicBezTo>
                      <a:pt x="231101" y="493910"/>
                      <a:pt x="222211" y="666630"/>
                      <a:pt x="193001" y="708540"/>
                    </a:cubicBezTo>
                    <a:cubicBezTo>
                      <a:pt x="180301" y="725050"/>
                      <a:pt x="162521" y="735210"/>
                      <a:pt x="151091" y="731400"/>
                    </a:cubicBezTo>
                    <a:cubicBezTo>
                      <a:pt x="138391" y="728860"/>
                      <a:pt x="124421" y="706000"/>
                      <a:pt x="120611" y="681870"/>
                    </a:cubicBezTo>
                    <a:cubicBezTo>
                      <a:pt x="110451" y="627260"/>
                      <a:pt x="152361" y="453270"/>
                      <a:pt x="170141" y="402470"/>
                    </a:cubicBezTo>
                    <a:cubicBezTo>
                      <a:pt x="176491" y="382150"/>
                      <a:pt x="181571" y="366910"/>
                      <a:pt x="190461" y="361830"/>
                    </a:cubicBezTo>
                    <a:cubicBezTo>
                      <a:pt x="199351" y="358020"/>
                      <a:pt x="213321" y="361830"/>
                      <a:pt x="219671" y="366910"/>
                    </a:cubicBezTo>
                    <a:cubicBezTo>
                      <a:pt x="227291" y="371990"/>
                      <a:pt x="233641" y="384690"/>
                      <a:pt x="232371" y="393580"/>
                    </a:cubicBezTo>
                    <a:cubicBezTo>
                      <a:pt x="231101" y="403740"/>
                      <a:pt x="217131" y="406280"/>
                      <a:pt x="210781" y="422790"/>
                    </a:cubicBezTo>
                    <a:cubicBezTo>
                      <a:pt x="193001" y="467240"/>
                      <a:pt x="186651" y="666630"/>
                      <a:pt x="173951" y="712350"/>
                    </a:cubicBezTo>
                    <a:cubicBezTo>
                      <a:pt x="168871" y="727590"/>
                      <a:pt x="162521" y="741560"/>
                      <a:pt x="158711" y="741560"/>
                    </a:cubicBezTo>
                    <a:cubicBezTo>
                      <a:pt x="156171" y="741560"/>
                      <a:pt x="153631" y="707270"/>
                      <a:pt x="153631" y="707270"/>
                    </a:cubicBezTo>
                    <a:cubicBezTo>
                      <a:pt x="153631" y="707270"/>
                      <a:pt x="161251" y="728860"/>
                      <a:pt x="159981" y="736480"/>
                    </a:cubicBezTo>
                    <a:cubicBezTo>
                      <a:pt x="157441" y="745370"/>
                      <a:pt x="147281" y="755530"/>
                      <a:pt x="139661" y="758070"/>
                    </a:cubicBezTo>
                    <a:cubicBezTo>
                      <a:pt x="130771" y="760610"/>
                      <a:pt x="116801" y="758070"/>
                      <a:pt x="110451" y="752990"/>
                    </a:cubicBezTo>
                    <a:cubicBezTo>
                      <a:pt x="102831" y="749180"/>
                      <a:pt x="99021" y="741560"/>
                      <a:pt x="96481" y="728860"/>
                    </a:cubicBezTo>
                    <a:cubicBezTo>
                      <a:pt x="90131" y="690760"/>
                      <a:pt x="124421" y="556140"/>
                      <a:pt x="129501" y="488830"/>
                    </a:cubicBezTo>
                    <a:cubicBezTo>
                      <a:pt x="132041" y="443110"/>
                      <a:pt x="118071" y="392310"/>
                      <a:pt x="130771" y="370720"/>
                    </a:cubicBezTo>
                    <a:cubicBezTo>
                      <a:pt x="138391" y="356750"/>
                      <a:pt x="156171" y="346590"/>
                      <a:pt x="166331" y="349130"/>
                    </a:cubicBezTo>
                    <a:cubicBezTo>
                      <a:pt x="176491" y="351670"/>
                      <a:pt x="186651" y="364370"/>
                      <a:pt x="191731" y="382150"/>
                    </a:cubicBezTo>
                    <a:cubicBezTo>
                      <a:pt x="206971" y="435490"/>
                      <a:pt x="177761" y="669170"/>
                      <a:pt x="158711" y="716160"/>
                    </a:cubicBezTo>
                    <a:cubicBezTo>
                      <a:pt x="152361" y="731400"/>
                      <a:pt x="140931" y="742830"/>
                      <a:pt x="139661" y="741560"/>
                    </a:cubicBezTo>
                    <a:cubicBezTo>
                      <a:pt x="137121" y="741560"/>
                      <a:pt x="151091" y="702190"/>
                      <a:pt x="152361" y="702190"/>
                    </a:cubicBezTo>
                    <a:cubicBezTo>
                      <a:pt x="152361" y="702190"/>
                      <a:pt x="152361" y="730130"/>
                      <a:pt x="144741" y="737750"/>
                    </a:cubicBezTo>
                    <a:cubicBezTo>
                      <a:pt x="137121" y="744100"/>
                      <a:pt x="118071" y="749180"/>
                      <a:pt x="109181" y="744100"/>
                    </a:cubicBezTo>
                    <a:cubicBezTo>
                      <a:pt x="97751" y="736480"/>
                      <a:pt x="93941" y="713620"/>
                      <a:pt x="88861" y="688220"/>
                    </a:cubicBezTo>
                    <a:cubicBezTo>
                      <a:pt x="79971" y="634880"/>
                      <a:pt x="78701" y="471050"/>
                      <a:pt x="88861" y="435490"/>
                    </a:cubicBezTo>
                    <a:cubicBezTo>
                      <a:pt x="92671" y="425330"/>
                      <a:pt x="95211" y="421520"/>
                      <a:pt x="101561" y="417710"/>
                    </a:cubicBezTo>
                    <a:cubicBezTo>
                      <a:pt x="109181" y="412630"/>
                      <a:pt x="123151" y="410090"/>
                      <a:pt x="130771" y="413900"/>
                    </a:cubicBezTo>
                    <a:cubicBezTo>
                      <a:pt x="139661" y="417710"/>
                      <a:pt x="147281" y="429140"/>
                      <a:pt x="151091" y="443110"/>
                    </a:cubicBezTo>
                    <a:cubicBezTo>
                      <a:pt x="159981" y="472320"/>
                      <a:pt x="156171" y="537090"/>
                      <a:pt x="149821" y="582810"/>
                    </a:cubicBezTo>
                    <a:cubicBezTo>
                      <a:pt x="144741" y="629800"/>
                      <a:pt x="134581" y="699650"/>
                      <a:pt x="118071" y="722510"/>
                    </a:cubicBezTo>
                    <a:cubicBezTo>
                      <a:pt x="109181" y="732670"/>
                      <a:pt x="99021" y="737750"/>
                      <a:pt x="88861" y="737750"/>
                    </a:cubicBezTo>
                    <a:cubicBezTo>
                      <a:pt x="77431" y="739020"/>
                      <a:pt x="57111" y="735210"/>
                      <a:pt x="49491" y="726320"/>
                    </a:cubicBezTo>
                    <a:cubicBezTo>
                      <a:pt x="40601" y="714890"/>
                      <a:pt x="43141" y="697110"/>
                      <a:pt x="44411" y="674250"/>
                    </a:cubicBezTo>
                    <a:cubicBezTo>
                      <a:pt x="45681" y="632340"/>
                      <a:pt x="58381" y="502800"/>
                      <a:pt x="81241" y="488830"/>
                    </a:cubicBezTo>
                    <a:cubicBezTo>
                      <a:pt x="92671" y="482480"/>
                      <a:pt x="112991" y="488830"/>
                      <a:pt x="120611" y="501530"/>
                    </a:cubicBezTo>
                    <a:cubicBezTo>
                      <a:pt x="137121" y="529470"/>
                      <a:pt x="101561" y="672980"/>
                      <a:pt x="81241" y="704730"/>
                    </a:cubicBezTo>
                    <a:cubicBezTo>
                      <a:pt x="72351" y="718700"/>
                      <a:pt x="63461" y="727590"/>
                      <a:pt x="53301" y="727590"/>
                    </a:cubicBezTo>
                    <a:cubicBezTo>
                      <a:pt x="41871" y="727590"/>
                      <a:pt x="26631" y="717430"/>
                      <a:pt x="19011" y="702190"/>
                    </a:cubicBezTo>
                    <a:cubicBezTo>
                      <a:pt x="6311" y="674250"/>
                      <a:pt x="17741" y="582810"/>
                      <a:pt x="24091" y="549790"/>
                    </a:cubicBezTo>
                    <a:cubicBezTo>
                      <a:pt x="27901" y="533280"/>
                      <a:pt x="38061" y="525660"/>
                      <a:pt x="38061" y="514230"/>
                    </a:cubicBezTo>
                    <a:cubicBezTo>
                      <a:pt x="36791" y="502800"/>
                      <a:pt x="21551" y="490100"/>
                      <a:pt x="22821" y="479940"/>
                    </a:cubicBezTo>
                    <a:cubicBezTo>
                      <a:pt x="24091" y="472320"/>
                      <a:pt x="34251" y="460890"/>
                      <a:pt x="41871" y="457080"/>
                    </a:cubicBezTo>
                    <a:cubicBezTo>
                      <a:pt x="49491" y="454540"/>
                      <a:pt x="63461" y="453270"/>
                      <a:pt x="71081" y="459620"/>
                    </a:cubicBezTo>
                    <a:cubicBezTo>
                      <a:pt x="82511" y="468510"/>
                      <a:pt x="87591" y="493910"/>
                      <a:pt x="91401" y="520580"/>
                    </a:cubicBezTo>
                    <a:cubicBezTo>
                      <a:pt x="99021" y="570110"/>
                      <a:pt x="102831" y="699650"/>
                      <a:pt x="85051" y="737750"/>
                    </a:cubicBezTo>
                    <a:cubicBezTo>
                      <a:pt x="78701" y="754260"/>
                      <a:pt x="66001" y="765690"/>
                      <a:pt x="54571" y="765690"/>
                    </a:cubicBezTo>
                    <a:cubicBezTo>
                      <a:pt x="44411" y="766960"/>
                      <a:pt x="30441" y="755530"/>
                      <a:pt x="22821" y="739020"/>
                    </a:cubicBezTo>
                    <a:cubicBezTo>
                      <a:pt x="5041" y="703460"/>
                      <a:pt x="5041" y="558680"/>
                      <a:pt x="16471" y="523120"/>
                    </a:cubicBezTo>
                    <a:cubicBezTo>
                      <a:pt x="20281" y="510420"/>
                      <a:pt x="26631" y="502800"/>
                      <a:pt x="34251" y="498990"/>
                    </a:cubicBezTo>
                    <a:cubicBezTo>
                      <a:pt x="41871" y="495180"/>
                      <a:pt x="54571" y="493910"/>
                      <a:pt x="63461" y="500260"/>
                    </a:cubicBezTo>
                    <a:cubicBezTo>
                      <a:pt x="78701" y="512960"/>
                      <a:pt x="88861" y="566300"/>
                      <a:pt x="92671" y="606940"/>
                    </a:cubicBezTo>
                    <a:cubicBezTo>
                      <a:pt x="99021" y="657740"/>
                      <a:pt x="104101" y="750450"/>
                      <a:pt x="87591" y="779660"/>
                    </a:cubicBezTo>
                    <a:cubicBezTo>
                      <a:pt x="79971" y="794900"/>
                      <a:pt x="63461" y="805060"/>
                      <a:pt x="53301" y="803790"/>
                    </a:cubicBezTo>
                    <a:cubicBezTo>
                      <a:pt x="43141" y="802520"/>
                      <a:pt x="32981" y="789820"/>
                      <a:pt x="25361" y="773310"/>
                    </a:cubicBezTo>
                    <a:cubicBezTo>
                      <a:pt x="8851" y="733940"/>
                      <a:pt x="-8929" y="586620"/>
                      <a:pt x="5041" y="551060"/>
                    </a:cubicBezTo>
                    <a:cubicBezTo>
                      <a:pt x="10121" y="537090"/>
                      <a:pt x="21551" y="528200"/>
                      <a:pt x="30441" y="525660"/>
                    </a:cubicBezTo>
                    <a:cubicBezTo>
                      <a:pt x="40601" y="524390"/>
                      <a:pt x="55841" y="530740"/>
                      <a:pt x="63461" y="542170"/>
                    </a:cubicBezTo>
                    <a:cubicBezTo>
                      <a:pt x="78701" y="562490"/>
                      <a:pt x="86321" y="650120"/>
                      <a:pt x="72351" y="670440"/>
                    </a:cubicBezTo>
                    <a:cubicBezTo>
                      <a:pt x="64731" y="683140"/>
                      <a:pt x="43141" y="689490"/>
                      <a:pt x="32981" y="685680"/>
                    </a:cubicBezTo>
                    <a:cubicBezTo>
                      <a:pt x="24091" y="683140"/>
                      <a:pt x="12661" y="656470"/>
                      <a:pt x="12661" y="656470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15" id="115"/>
            <p:cNvGrpSpPr/>
            <p:nvPr/>
          </p:nvGrpSpPr>
          <p:grpSpPr>
            <a:xfrm rot="0">
              <a:off x="2848859" y="1214776"/>
              <a:ext cx="332183" cy="421542"/>
              <a:chOff x="0" y="0"/>
              <a:chExt cx="434340" cy="551180"/>
            </a:xfrm>
          </p:grpSpPr>
          <p:sp>
            <p:nvSpPr>
              <p:cNvPr name="Freeform 116" id="116"/>
              <p:cNvSpPr/>
              <p:nvPr/>
            </p:nvSpPr>
            <p:spPr>
              <a:xfrm flipH="false" flipV="false" rot="0">
                <a:off x="49213" y="49804"/>
                <a:ext cx="334327" cy="449467"/>
              </a:xfrm>
              <a:custGeom>
                <a:avLst/>
                <a:gdLst/>
                <a:ahLst/>
                <a:cxnLst/>
                <a:rect r="r" b="b" t="t" l="l"/>
                <a:pathLst>
                  <a:path h="449467" w="334327">
                    <a:moveTo>
                      <a:pt x="48577" y="61956"/>
                    </a:moveTo>
                    <a:cubicBezTo>
                      <a:pt x="-953" y="44176"/>
                      <a:pt x="1587" y="17506"/>
                      <a:pt x="9207" y="9886"/>
                    </a:cubicBezTo>
                    <a:cubicBezTo>
                      <a:pt x="18097" y="3536"/>
                      <a:pt x="43497" y="8616"/>
                      <a:pt x="57467" y="12426"/>
                    </a:cubicBezTo>
                    <a:cubicBezTo>
                      <a:pt x="70167" y="16236"/>
                      <a:pt x="76517" y="21316"/>
                      <a:pt x="90487" y="32746"/>
                    </a:cubicBezTo>
                    <a:cubicBezTo>
                      <a:pt x="123507" y="61956"/>
                      <a:pt x="202247" y="150856"/>
                      <a:pt x="239077" y="200386"/>
                    </a:cubicBezTo>
                    <a:cubicBezTo>
                      <a:pt x="265747" y="235946"/>
                      <a:pt x="283527" y="267696"/>
                      <a:pt x="298767" y="298176"/>
                    </a:cubicBezTo>
                    <a:cubicBezTo>
                      <a:pt x="311467" y="324846"/>
                      <a:pt x="319087" y="350246"/>
                      <a:pt x="324167" y="371836"/>
                    </a:cubicBezTo>
                    <a:cubicBezTo>
                      <a:pt x="329247" y="388346"/>
                      <a:pt x="334327" y="401046"/>
                      <a:pt x="334327" y="413746"/>
                    </a:cubicBezTo>
                    <a:cubicBezTo>
                      <a:pt x="333057" y="423906"/>
                      <a:pt x="330517" y="436606"/>
                      <a:pt x="324167" y="441686"/>
                    </a:cubicBezTo>
                    <a:cubicBezTo>
                      <a:pt x="315277" y="448036"/>
                      <a:pt x="293687" y="450576"/>
                      <a:pt x="286067" y="445496"/>
                    </a:cubicBezTo>
                    <a:cubicBezTo>
                      <a:pt x="277177" y="440416"/>
                      <a:pt x="269557" y="418826"/>
                      <a:pt x="272097" y="409936"/>
                    </a:cubicBezTo>
                    <a:cubicBezTo>
                      <a:pt x="274637" y="399776"/>
                      <a:pt x="292417" y="387076"/>
                      <a:pt x="302577" y="387076"/>
                    </a:cubicBezTo>
                    <a:cubicBezTo>
                      <a:pt x="311467" y="385806"/>
                      <a:pt x="324167" y="393426"/>
                      <a:pt x="329247" y="401046"/>
                    </a:cubicBezTo>
                    <a:cubicBezTo>
                      <a:pt x="334327" y="408666"/>
                      <a:pt x="335597" y="422636"/>
                      <a:pt x="331787" y="430256"/>
                    </a:cubicBezTo>
                    <a:cubicBezTo>
                      <a:pt x="327977" y="439146"/>
                      <a:pt x="317817" y="448036"/>
                      <a:pt x="308927" y="449306"/>
                    </a:cubicBezTo>
                    <a:cubicBezTo>
                      <a:pt x="298767" y="450576"/>
                      <a:pt x="283527" y="444226"/>
                      <a:pt x="274637" y="432796"/>
                    </a:cubicBezTo>
                    <a:cubicBezTo>
                      <a:pt x="258127" y="413746"/>
                      <a:pt x="258127" y="365486"/>
                      <a:pt x="244157" y="331196"/>
                    </a:cubicBezTo>
                    <a:cubicBezTo>
                      <a:pt x="227647" y="291826"/>
                      <a:pt x="173037" y="214356"/>
                      <a:pt x="176847" y="211816"/>
                    </a:cubicBezTo>
                    <a:cubicBezTo>
                      <a:pt x="178117" y="210546"/>
                      <a:pt x="200977" y="235946"/>
                      <a:pt x="200977" y="235946"/>
                    </a:cubicBezTo>
                    <a:cubicBezTo>
                      <a:pt x="202247" y="234676"/>
                      <a:pt x="73977" y="88626"/>
                      <a:pt x="38417" y="64496"/>
                    </a:cubicBezTo>
                    <a:cubicBezTo>
                      <a:pt x="24447" y="55606"/>
                      <a:pt x="10477" y="59416"/>
                      <a:pt x="5397" y="51796"/>
                    </a:cubicBezTo>
                    <a:cubicBezTo>
                      <a:pt x="-953" y="45446"/>
                      <a:pt x="-953" y="31476"/>
                      <a:pt x="1587" y="22586"/>
                    </a:cubicBezTo>
                    <a:cubicBezTo>
                      <a:pt x="2857" y="16236"/>
                      <a:pt x="9207" y="9886"/>
                      <a:pt x="15557" y="6076"/>
                    </a:cubicBezTo>
                    <a:cubicBezTo>
                      <a:pt x="24447" y="996"/>
                      <a:pt x="39687" y="-1544"/>
                      <a:pt x="48577" y="996"/>
                    </a:cubicBezTo>
                    <a:cubicBezTo>
                      <a:pt x="56197" y="2266"/>
                      <a:pt x="63817" y="7346"/>
                      <a:pt x="67627" y="13696"/>
                    </a:cubicBezTo>
                    <a:cubicBezTo>
                      <a:pt x="71437" y="20046"/>
                      <a:pt x="73977" y="34016"/>
                      <a:pt x="71437" y="42906"/>
                    </a:cubicBezTo>
                    <a:cubicBezTo>
                      <a:pt x="67627" y="50526"/>
                      <a:pt x="48577" y="61956"/>
                      <a:pt x="48577" y="61956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17" id="117"/>
            <p:cNvGrpSpPr/>
            <p:nvPr/>
          </p:nvGrpSpPr>
          <p:grpSpPr>
            <a:xfrm rot="0">
              <a:off x="2450628" y="1297337"/>
              <a:ext cx="718758" cy="713902"/>
              <a:chOff x="0" y="0"/>
              <a:chExt cx="939800" cy="933450"/>
            </a:xfrm>
          </p:grpSpPr>
          <p:sp>
            <p:nvSpPr>
              <p:cNvPr name="Freeform 118" id="118"/>
              <p:cNvSpPr/>
              <p:nvPr/>
            </p:nvSpPr>
            <p:spPr>
              <a:xfrm flipH="false" flipV="false" rot="0">
                <a:off x="50800" y="49113"/>
                <a:ext cx="837883" cy="833537"/>
              </a:xfrm>
              <a:custGeom>
                <a:avLst/>
                <a:gdLst/>
                <a:ahLst/>
                <a:cxnLst/>
                <a:rect r="r" b="b" t="t" l="l"/>
                <a:pathLst>
                  <a:path h="833537" w="837883">
                    <a:moveTo>
                      <a:pt x="0" y="635417"/>
                    </a:moveTo>
                    <a:cubicBezTo>
                      <a:pt x="0" y="635417"/>
                      <a:pt x="1270" y="631607"/>
                      <a:pt x="1270" y="629067"/>
                    </a:cubicBezTo>
                    <a:cubicBezTo>
                      <a:pt x="1270" y="626527"/>
                      <a:pt x="0" y="621447"/>
                      <a:pt x="0" y="620177"/>
                    </a:cubicBezTo>
                    <a:cubicBezTo>
                      <a:pt x="0" y="620177"/>
                      <a:pt x="1270" y="610017"/>
                      <a:pt x="2540" y="604937"/>
                    </a:cubicBezTo>
                    <a:cubicBezTo>
                      <a:pt x="2540" y="599857"/>
                      <a:pt x="3810" y="590967"/>
                      <a:pt x="3810" y="590967"/>
                    </a:cubicBezTo>
                    <a:cubicBezTo>
                      <a:pt x="3810" y="589697"/>
                      <a:pt x="7620" y="580807"/>
                      <a:pt x="8890" y="575727"/>
                    </a:cubicBezTo>
                    <a:cubicBezTo>
                      <a:pt x="11430" y="571917"/>
                      <a:pt x="15240" y="561757"/>
                      <a:pt x="15240" y="561757"/>
                    </a:cubicBezTo>
                    <a:cubicBezTo>
                      <a:pt x="15240" y="561757"/>
                      <a:pt x="20320" y="552867"/>
                      <a:pt x="24130" y="549057"/>
                    </a:cubicBezTo>
                    <a:cubicBezTo>
                      <a:pt x="26670" y="545247"/>
                      <a:pt x="33020" y="537627"/>
                      <a:pt x="33020" y="536357"/>
                    </a:cubicBezTo>
                    <a:cubicBezTo>
                      <a:pt x="33020" y="536357"/>
                      <a:pt x="71120" y="493177"/>
                      <a:pt x="90170" y="474127"/>
                    </a:cubicBezTo>
                    <a:cubicBezTo>
                      <a:pt x="109220" y="455077"/>
                      <a:pt x="135890" y="434757"/>
                      <a:pt x="148590" y="420787"/>
                    </a:cubicBezTo>
                    <a:cubicBezTo>
                      <a:pt x="156210" y="411897"/>
                      <a:pt x="160020" y="405547"/>
                      <a:pt x="166370" y="399197"/>
                    </a:cubicBezTo>
                    <a:cubicBezTo>
                      <a:pt x="171450" y="394117"/>
                      <a:pt x="179070" y="391577"/>
                      <a:pt x="181610" y="386497"/>
                    </a:cubicBezTo>
                    <a:cubicBezTo>
                      <a:pt x="184150" y="382687"/>
                      <a:pt x="180340" y="380147"/>
                      <a:pt x="182880" y="373797"/>
                    </a:cubicBezTo>
                    <a:cubicBezTo>
                      <a:pt x="187960" y="361097"/>
                      <a:pt x="220980" y="333157"/>
                      <a:pt x="237490" y="314107"/>
                    </a:cubicBezTo>
                    <a:cubicBezTo>
                      <a:pt x="250190" y="297597"/>
                      <a:pt x="266700" y="270927"/>
                      <a:pt x="271780" y="264577"/>
                    </a:cubicBezTo>
                    <a:cubicBezTo>
                      <a:pt x="273050" y="263307"/>
                      <a:pt x="274320" y="263307"/>
                      <a:pt x="274320" y="262037"/>
                    </a:cubicBezTo>
                    <a:cubicBezTo>
                      <a:pt x="274320" y="260767"/>
                      <a:pt x="274320" y="260767"/>
                      <a:pt x="274320" y="259497"/>
                    </a:cubicBezTo>
                    <a:cubicBezTo>
                      <a:pt x="278130" y="249337"/>
                      <a:pt x="359410" y="155357"/>
                      <a:pt x="364490" y="149007"/>
                    </a:cubicBezTo>
                    <a:cubicBezTo>
                      <a:pt x="364490" y="149007"/>
                      <a:pt x="364490" y="149007"/>
                      <a:pt x="365760" y="149007"/>
                    </a:cubicBezTo>
                    <a:cubicBezTo>
                      <a:pt x="367030" y="146467"/>
                      <a:pt x="370840" y="138847"/>
                      <a:pt x="377190" y="128687"/>
                    </a:cubicBezTo>
                    <a:cubicBezTo>
                      <a:pt x="393700" y="104557"/>
                      <a:pt x="435610" y="14387"/>
                      <a:pt x="469900" y="1687"/>
                    </a:cubicBezTo>
                    <a:cubicBezTo>
                      <a:pt x="494030" y="-7203"/>
                      <a:pt x="537210" y="22007"/>
                      <a:pt x="546100" y="20737"/>
                    </a:cubicBezTo>
                    <a:cubicBezTo>
                      <a:pt x="547370" y="20737"/>
                      <a:pt x="547370" y="20737"/>
                      <a:pt x="548640" y="19467"/>
                    </a:cubicBezTo>
                    <a:cubicBezTo>
                      <a:pt x="552450" y="18197"/>
                      <a:pt x="562610" y="14387"/>
                      <a:pt x="562610" y="14387"/>
                    </a:cubicBezTo>
                    <a:cubicBezTo>
                      <a:pt x="562610" y="13117"/>
                      <a:pt x="572770" y="11847"/>
                      <a:pt x="577850" y="11847"/>
                    </a:cubicBezTo>
                    <a:cubicBezTo>
                      <a:pt x="582930" y="10577"/>
                      <a:pt x="593090" y="9307"/>
                      <a:pt x="593090" y="9307"/>
                    </a:cubicBezTo>
                    <a:cubicBezTo>
                      <a:pt x="593090" y="9307"/>
                      <a:pt x="603250" y="10577"/>
                      <a:pt x="608330" y="10577"/>
                    </a:cubicBezTo>
                    <a:cubicBezTo>
                      <a:pt x="613410" y="10577"/>
                      <a:pt x="623570" y="11847"/>
                      <a:pt x="623570" y="11847"/>
                    </a:cubicBezTo>
                    <a:cubicBezTo>
                      <a:pt x="623570" y="11847"/>
                      <a:pt x="633730" y="15657"/>
                      <a:pt x="638810" y="16927"/>
                    </a:cubicBezTo>
                    <a:cubicBezTo>
                      <a:pt x="642620" y="18197"/>
                      <a:pt x="652780" y="22007"/>
                      <a:pt x="652780" y="22007"/>
                    </a:cubicBezTo>
                    <a:cubicBezTo>
                      <a:pt x="652780" y="22007"/>
                      <a:pt x="661670" y="27087"/>
                      <a:pt x="665480" y="29627"/>
                    </a:cubicBezTo>
                    <a:cubicBezTo>
                      <a:pt x="669290" y="32167"/>
                      <a:pt x="678180" y="38517"/>
                      <a:pt x="678180" y="38517"/>
                    </a:cubicBezTo>
                    <a:cubicBezTo>
                      <a:pt x="678180" y="38517"/>
                      <a:pt x="683260" y="46137"/>
                      <a:pt x="687070" y="47407"/>
                    </a:cubicBezTo>
                    <a:cubicBezTo>
                      <a:pt x="690880" y="48677"/>
                      <a:pt x="698500" y="46137"/>
                      <a:pt x="699770" y="47407"/>
                    </a:cubicBezTo>
                    <a:cubicBezTo>
                      <a:pt x="701040" y="49947"/>
                      <a:pt x="697230" y="56297"/>
                      <a:pt x="697230" y="57567"/>
                    </a:cubicBezTo>
                    <a:cubicBezTo>
                      <a:pt x="697230" y="58837"/>
                      <a:pt x="699770" y="60107"/>
                      <a:pt x="699770" y="60107"/>
                    </a:cubicBezTo>
                    <a:cubicBezTo>
                      <a:pt x="699770" y="60107"/>
                      <a:pt x="704850" y="68997"/>
                      <a:pt x="707390" y="74077"/>
                    </a:cubicBezTo>
                    <a:cubicBezTo>
                      <a:pt x="709930" y="77887"/>
                      <a:pt x="715010" y="86777"/>
                      <a:pt x="715010" y="86777"/>
                    </a:cubicBezTo>
                    <a:cubicBezTo>
                      <a:pt x="715010" y="86777"/>
                      <a:pt x="716280" y="99477"/>
                      <a:pt x="718820" y="102017"/>
                    </a:cubicBezTo>
                    <a:cubicBezTo>
                      <a:pt x="720090" y="103287"/>
                      <a:pt x="721360" y="103287"/>
                      <a:pt x="723900" y="103287"/>
                    </a:cubicBezTo>
                    <a:cubicBezTo>
                      <a:pt x="727710" y="104557"/>
                      <a:pt x="737870" y="109637"/>
                      <a:pt x="737870" y="109637"/>
                    </a:cubicBezTo>
                    <a:cubicBezTo>
                      <a:pt x="737870" y="109637"/>
                      <a:pt x="745490" y="114717"/>
                      <a:pt x="750570" y="118527"/>
                    </a:cubicBezTo>
                    <a:cubicBezTo>
                      <a:pt x="754380" y="121067"/>
                      <a:pt x="762000" y="127417"/>
                      <a:pt x="762000" y="127417"/>
                    </a:cubicBezTo>
                    <a:cubicBezTo>
                      <a:pt x="763270" y="127417"/>
                      <a:pt x="769620" y="135037"/>
                      <a:pt x="772160" y="138847"/>
                    </a:cubicBezTo>
                    <a:cubicBezTo>
                      <a:pt x="775970" y="142657"/>
                      <a:pt x="782320" y="150277"/>
                      <a:pt x="782320" y="150277"/>
                    </a:cubicBezTo>
                    <a:cubicBezTo>
                      <a:pt x="782320" y="151547"/>
                      <a:pt x="787400" y="160437"/>
                      <a:pt x="788670" y="164247"/>
                    </a:cubicBezTo>
                    <a:cubicBezTo>
                      <a:pt x="791210" y="169327"/>
                      <a:pt x="796290" y="178217"/>
                      <a:pt x="796290" y="178217"/>
                    </a:cubicBezTo>
                    <a:cubicBezTo>
                      <a:pt x="796290" y="178217"/>
                      <a:pt x="796290" y="184567"/>
                      <a:pt x="797560" y="188377"/>
                    </a:cubicBezTo>
                    <a:cubicBezTo>
                      <a:pt x="800100" y="190917"/>
                      <a:pt x="802640" y="193457"/>
                      <a:pt x="805180" y="197267"/>
                    </a:cubicBezTo>
                    <a:cubicBezTo>
                      <a:pt x="808990" y="201077"/>
                      <a:pt x="815340" y="208697"/>
                      <a:pt x="815340" y="208697"/>
                    </a:cubicBezTo>
                    <a:cubicBezTo>
                      <a:pt x="815340" y="208697"/>
                      <a:pt x="819150" y="217587"/>
                      <a:pt x="821690" y="222667"/>
                    </a:cubicBezTo>
                    <a:cubicBezTo>
                      <a:pt x="824230" y="227747"/>
                      <a:pt x="828040" y="236637"/>
                      <a:pt x="828040" y="236637"/>
                    </a:cubicBezTo>
                    <a:cubicBezTo>
                      <a:pt x="828040" y="236637"/>
                      <a:pt x="830580" y="246797"/>
                      <a:pt x="831850" y="251877"/>
                    </a:cubicBezTo>
                    <a:cubicBezTo>
                      <a:pt x="833120" y="256957"/>
                      <a:pt x="834390" y="265847"/>
                      <a:pt x="834390" y="265847"/>
                    </a:cubicBezTo>
                    <a:cubicBezTo>
                      <a:pt x="834390" y="267117"/>
                      <a:pt x="834390" y="276007"/>
                      <a:pt x="834390" y="281087"/>
                    </a:cubicBezTo>
                    <a:cubicBezTo>
                      <a:pt x="834390" y="287437"/>
                      <a:pt x="833120" y="296327"/>
                      <a:pt x="833120" y="297597"/>
                    </a:cubicBezTo>
                    <a:cubicBezTo>
                      <a:pt x="833120" y="297597"/>
                      <a:pt x="833120" y="391577"/>
                      <a:pt x="834390" y="405547"/>
                    </a:cubicBezTo>
                    <a:cubicBezTo>
                      <a:pt x="835660" y="409357"/>
                      <a:pt x="836930" y="408087"/>
                      <a:pt x="836930" y="411897"/>
                    </a:cubicBezTo>
                    <a:cubicBezTo>
                      <a:pt x="838200" y="419517"/>
                      <a:pt x="838200" y="442377"/>
                      <a:pt x="836930" y="452537"/>
                    </a:cubicBezTo>
                    <a:cubicBezTo>
                      <a:pt x="835660" y="460157"/>
                      <a:pt x="830580" y="463967"/>
                      <a:pt x="830580" y="471587"/>
                    </a:cubicBezTo>
                    <a:cubicBezTo>
                      <a:pt x="829310" y="479207"/>
                      <a:pt x="836930" y="494447"/>
                      <a:pt x="833120" y="499527"/>
                    </a:cubicBezTo>
                    <a:cubicBezTo>
                      <a:pt x="830580" y="505877"/>
                      <a:pt x="817880" y="502067"/>
                      <a:pt x="811530" y="505877"/>
                    </a:cubicBezTo>
                    <a:cubicBezTo>
                      <a:pt x="805180" y="510957"/>
                      <a:pt x="803910" y="518577"/>
                      <a:pt x="797560" y="523657"/>
                    </a:cubicBezTo>
                    <a:cubicBezTo>
                      <a:pt x="789940" y="531277"/>
                      <a:pt x="774700" y="541437"/>
                      <a:pt x="763270" y="546517"/>
                    </a:cubicBezTo>
                    <a:cubicBezTo>
                      <a:pt x="753110" y="551597"/>
                      <a:pt x="739140" y="551597"/>
                      <a:pt x="734060" y="554137"/>
                    </a:cubicBezTo>
                    <a:cubicBezTo>
                      <a:pt x="732790" y="555407"/>
                      <a:pt x="732790" y="555407"/>
                      <a:pt x="731520" y="556677"/>
                    </a:cubicBezTo>
                    <a:cubicBezTo>
                      <a:pt x="728980" y="559217"/>
                      <a:pt x="720090" y="566837"/>
                      <a:pt x="720090" y="566837"/>
                    </a:cubicBezTo>
                    <a:cubicBezTo>
                      <a:pt x="718820" y="566837"/>
                      <a:pt x="709930" y="571917"/>
                      <a:pt x="706120" y="574457"/>
                    </a:cubicBezTo>
                    <a:cubicBezTo>
                      <a:pt x="701040" y="576997"/>
                      <a:pt x="692150" y="580807"/>
                      <a:pt x="692150" y="580807"/>
                    </a:cubicBezTo>
                    <a:cubicBezTo>
                      <a:pt x="692150" y="580807"/>
                      <a:pt x="681990" y="583347"/>
                      <a:pt x="676910" y="584617"/>
                    </a:cubicBezTo>
                    <a:cubicBezTo>
                      <a:pt x="671830" y="585887"/>
                      <a:pt x="662940" y="588427"/>
                      <a:pt x="662940" y="588427"/>
                    </a:cubicBezTo>
                    <a:cubicBezTo>
                      <a:pt x="661670" y="588427"/>
                      <a:pt x="652780" y="588427"/>
                      <a:pt x="647700" y="588427"/>
                    </a:cubicBezTo>
                    <a:cubicBezTo>
                      <a:pt x="642620" y="588427"/>
                      <a:pt x="632460" y="588427"/>
                      <a:pt x="632460" y="588427"/>
                    </a:cubicBezTo>
                    <a:cubicBezTo>
                      <a:pt x="631190" y="588427"/>
                      <a:pt x="621030" y="584617"/>
                      <a:pt x="617220" y="584617"/>
                    </a:cubicBezTo>
                    <a:cubicBezTo>
                      <a:pt x="614680" y="583347"/>
                      <a:pt x="614680" y="582077"/>
                      <a:pt x="612140" y="582077"/>
                    </a:cubicBezTo>
                    <a:cubicBezTo>
                      <a:pt x="600710" y="582077"/>
                      <a:pt x="552450" y="607477"/>
                      <a:pt x="535940" y="601127"/>
                    </a:cubicBezTo>
                    <a:cubicBezTo>
                      <a:pt x="524510" y="597317"/>
                      <a:pt x="520700" y="574457"/>
                      <a:pt x="515620" y="573187"/>
                    </a:cubicBezTo>
                    <a:cubicBezTo>
                      <a:pt x="513080" y="573187"/>
                      <a:pt x="510540" y="578267"/>
                      <a:pt x="508000" y="578267"/>
                    </a:cubicBezTo>
                    <a:cubicBezTo>
                      <a:pt x="501650" y="578267"/>
                      <a:pt x="488950" y="557947"/>
                      <a:pt x="478790" y="552867"/>
                    </a:cubicBezTo>
                    <a:cubicBezTo>
                      <a:pt x="471170" y="549057"/>
                      <a:pt x="462280" y="545247"/>
                      <a:pt x="454660" y="549057"/>
                    </a:cubicBezTo>
                    <a:cubicBezTo>
                      <a:pt x="438150" y="556677"/>
                      <a:pt x="416560" y="616367"/>
                      <a:pt x="403860" y="635417"/>
                    </a:cubicBezTo>
                    <a:cubicBezTo>
                      <a:pt x="396240" y="645577"/>
                      <a:pt x="388620" y="648117"/>
                      <a:pt x="384810" y="657007"/>
                    </a:cubicBezTo>
                    <a:cubicBezTo>
                      <a:pt x="381000" y="664627"/>
                      <a:pt x="384810" y="673517"/>
                      <a:pt x="383540" y="682407"/>
                    </a:cubicBezTo>
                    <a:cubicBezTo>
                      <a:pt x="381000" y="692567"/>
                      <a:pt x="378460" y="702727"/>
                      <a:pt x="374650" y="711617"/>
                    </a:cubicBezTo>
                    <a:cubicBezTo>
                      <a:pt x="369570" y="721777"/>
                      <a:pt x="364490" y="730667"/>
                      <a:pt x="358140" y="738287"/>
                    </a:cubicBezTo>
                    <a:cubicBezTo>
                      <a:pt x="351790" y="745907"/>
                      <a:pt x="345440" y="753527"/>
                      <a:pt x="336550" y="759877"/>
                    </a:cubicBezTo>
                    <a:cubicBezTo>
                      <a:pt x="328930" y="766227"/>
                      <a:pt x="318770" y="775117"/>
                      <a:pt x="311150" y="776387"/>
                    </a:cubicBezTo>
                    <a:cubicBezTo>
                      <a:pt x="303530" y="777657"/>
                      <a:pt x="293370" y="770037"/>
                      <a:pt x="290830" y="771307"/>
                    </a:cubicBezTo>
                    <a:cubicBezTo>
                      <a:pt x="289560" y="772577"/>
                      <a:pt x="290830" y="772577"/>
                      <a:pt x="289560" y="773847"/>
                    </a:cubicBezTo>
                    <a:cubicBezTo>
                      <a:pt x="288290" y="776387"/>
                      <a:pt x="281940" y="786547"/>
                      <a:pt x="281940" y="786547"/>
                    </a:cubicBezTo>
                    <a:cubicBezTo>
                      <a:pt x="281940" y="786547"/>
                      <a:pt x="274320" y="794167"/>
                      <a:pt x="270510" y="797977"/>
                    </a:cubicBezTo>
                    <a:cubicBezTo>
                      <a:pt x="266700" y="800517"/>
                      <a:pt x="260350" y="808137"/>
                      <a:pt x="259080" y="808137"/>
                    </a:cubicBezTo>
                    <a:cubicBezTo>
                      <a:pt x="259080" y="808137"/>
                      <a:pt x="250190" y="813217"/>
                      <a:pt x="246380" y="815757"/>
                    </a:cubicBezTo>
                    <a:cubicBezTo>
                      <a:pt x="242570" y="818297"/>
                      <a:pt x="233680" y="823377"/>
                      <a:pt x="233680" y="823377"/>
                    </a:cubicBezTo>
                    <a:cubicBezTo>
                      <a:pt x="232410" y="823377"/>
                      <a:pt x="223520" y="825917"/>
                      <a:pt x="218440" y="827187"/>
                    </a:cubicBezTo>
                    <a:cubicBezTo>
                      <a:pt x="213360" y="829727"/>
                      <a:pt x="204470" y="832267"/>
                      <a:pt x="203200" y="832267"/>
                    </a:cubicBezTo>
                    <a:cubicBezTo>
                      <a:pt x="203200" y="832267"/>
                      <a:pt x="193040" y="832267"/>
                      <a:pt x="187960" y="832267"/>
                    </a:cubicBezTo>
                    <a:cubicBezTo>
                      <a:pt x="182880" y="833537"/>
                      <a:pt x="173990" y="833537"/>
                      <a:pt x="172720" y="833537"/>
                    </a:cubicBezTo>
                    <a:cubicBezTo>
                      <a:pt x="172720" y="833537"/>
                      <a:pt x="162560" y="830997"/>
                      <a:pt x="158750" y="829727"/>
                    </a:cubicBezTo>
                    <a:cubicBezTo>
                      <a:pt x="153670" y="829727"/>
                      <a:pt x="143510" y="827187"/>
                      <a:pt x="143510" y="827187"/>
                    </a:cubicBezTo>
                    <a:cubicBezTo>
                      <a:pt x="143510" y="827187"/>
                      <a:pt x="133350" y="823377"/>
                      <a:pt x="129540" y="820837"/>
                    </a:cubicBezTo>
                    <a:cubicBezTo>
                      <a:pt x="124460" y="818297"/>
                      <a:pt x="115570" y="814487"/>
                      <a:pt x="115570" y="814487"/>
                    </a:cubicBezTo>
                    <a:cubicBezTo>
                      <a:pt x="115570" y="814487"/>
                      <a:pt x="107950" y="808137"/>
                      <a:pt x="104140" y="804327"/>
                    </a:cubicBezTo>
                    <a:cubicBezTo>
                      <a:pt x="99060" y="801787"/>
                      <a:pt x="91440" y="795437"/>
                      <a:pt x="91440" y="795437"/>
                    </a:cubicBezTo>
                    <a:cubicBezTo>
                      <a:pt x="91440" y="795437"/>
                      <a:pt x="85090" y="786547"/>
                      <a:pt x="82550" y="782737"/>
                    </a:cubicBezTo>
                    <a:cubicBezTo>
                      <a:pt x="80010" y="778927"/>
                      <a:pt x="73660" y="771307"/>
                      <a:pt x="73660" y="770037"/>
                    </a:cubicBezTo>
                    <a:cubicBezTo>
                      <a:pt x="73660" y="770037"/>
                      <a:pt x="67310" y="757337"/>
                      <a:pt x="67310" y="756067"/>
                    </a:cubicBezTo>
                    <a:cubicBezTo>
                      <a:pt x="66040" y="756067"/>
                      <a:pt x="62230" y="753527"/>
                      <a:pt x="59690" y="752257"/>
                    </a:cubicBezTo>
                    <a:cubicBezTo>
                      <a:pt x="55880" y="749717"/>
                      <a:pt x="46990" y="743367"/>
                      <a:pt x="46990" y="743367"/>
                    </a:cubicBezTo>
                    <a:cubicBezTo>
                      <a:pt x="46990" y="743367"/>
                      <a:pt x="39370" y="737017"/>
                      <a:pt x="36830" y="733207"/>
                    </a:cubicBezTo>
                    <a:cubicBezTo>
                      <a:pt x="33020" y="729397"/>
                      <a:pt x="25400" y="721777"/>
                      <a:pt x="25400" y="721777"/>
                    </a:cubicBezTo>
                    <a:cubicBezTo>
                      <a:pt x="25400" y="721777"/>
                      <a:pt x="20320" y="712887"/>
                      <a:pt x="17780" y="709077"/>
                    </a:cubicBezTo>
                    <a:cubicBezTo>
                      <a:pt x="15240" y="703997"/>
                      <a:pt x="10160" y="696377"/>
                      <a:pt x="10160" y="695107"/>
                    </a:cubicBezTo>
                    <a:cubicBezTo>
                      <a:pt x="10160" y="695107"/>
                      <a:pt x="7620" y="686217"/>
                      <a:pt x="5080" y="681137"/>
                    </a:cubicBezTo>
                    <a:cubicBezTo>
                      <a:pt x="3810" y="676057"/>
                      <a:pt x="1270" y="665897"/>
                      <a:pt x="1270" y="665897"/>
                    </a:cubicBezTo>
                    <a:cubicBezTo>
                      <a:pt x="1270" y="665897"/>
                      <a:pt x="1270" y="655737"/>
                      <a:pt x="0" y="650657"/>
                    </a:cubicBezTo>
                    <a:cubicBezTo>
                      <a:pt x="0" y="645577"/>
                      <a:pt x="0" y="635417"/>
                      <a:pt x="0" y="635417"/>
                    </a:cubicBezTo>
                    <a:moveTo>
                      <a:pt x="433070" y="551597"/>
                    </a:moveTo>
                    <a:cubicBezTo>
                      <a:pt x="439420" y="545247"/>
                      <a:pt x="439420" y="545247"/>
                      <a:pt x="439420" y="545247"/>
                    </a:cubicBezTo>
                    <a:cubicBezTo>
                      <a:pt x="438150" y="546517"/>
                      <a:pt x="433070" y="551597"/>
                      <a:pt x="433070" y="551597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19" id="119"/>
            <p:cNvGrpSpPr/>
            <p:nvPr/>
          </p:nvGrpSpPr>
          <p:grpSpPr>
            <a:xfrm rot="0">
              <a:off x="2746873" y="1269169"/>
              <a:ext cx="270991" cy="458451"/>
              <a:chOff x="0" y="0"/>
              <a:chExt cx="354330" cy="599440"/>
            </a:xfrm>
          </p:grpSpPr>
          <p:sp>
            <p:nvSpPr>
              <p:cNvPr name="Freeform 120" id="120"/>
              <p:cNvSpPr/>
              <p:nvPr/>
            </p:nvSpPr>
            <p:spPr>
              <a:xfrm flipH="false" flipV="false" rot="0">
                <a:off x="73400" y="50800"/>
                <a:ext cx="231474" cy="497840"/>
              </a:xfrm>
              <a:custGeom>
                <a:avLst/>
                <a:gdLst/>
                <a:ahLst/>
                <a:cxnLst/>
                <a:rect r="r" b="b" t="t" l="l"/>
                <a:pathLst>
                  <a:path h="497840" w="231474">
                    <a:moveTo>
                      <a:pt x="7880" y="480060"/>
                    </a:moveTo>
                    <a:cubicBezTo>
                      <a:pt x="-26410" y="336550"/>
                      <a:pt x="59950" y="114300"/>
                      <a:pt x="99320" y="52070"/>
                    </a:cubicBezTo>
                    <a:cubicBezTo>
                      <a:pt x="115830" y="25400"/>
                      <a:pt x="132340" y="10160"/>
                      <a:pt x="147580" y="3810"/>
                    </a:cubicBezTo>
                    <a:cubicBezTo>
                      <a:pt x="159010" y="-1270"/>
                      <a:pt x="171710" y="-1270"/>
                      <a:pt x="180600" y="3810"/>
                    </a:cubicBezTo>
                    <a:cubicBezTo>
                      <a:pt x="192030" y="10160"/>
                      <a:pt x="208540" y="33020"/>
                      <a:pt x="207270" y="46990"/>
                    </a:cubicBezTo>
                    <a:cubicBezTo>
                      <a:pt x="207270" y="60960"/>
                      <a:pt x="176790" y="86360"/>
                      <a:pt x="176790" y="86360"/>
                    </a:cubicBezTo>
                    <a:cubicBezTo>
                      <a:pt x="176790" y="86360"/>
                      <a:pt x="209810" y="54610"/>
                      <a:pt x="207270" y="45720"/>
                    </a:cubicBezTo>
                    <a:cubicBezTo>
                      <a:pt x="204730" y="36830"/>
                      <a:pt x="176790" y="30480"/>
                      <a:pt x="165360" y="31750"/>
                    </a:cubicBezTo>
                    <a:cubicBezTo>
                      <a:pt x="156470" y="31750"/>
                      <a:pt x="143770" y="44450"/>
                      <a:pt x="141230" y="43180"/>
                    </a:cubicBezTo>
                    <a:cubicBezTo>
                      <a:pt x="139960" y="40640"/>
                      <a:pt x="145040" y="29210"/>
                      <a:pt x="150120" y="24130"/>
                    </a:cubicBezTo>
                    <a:cubicBezTo>
                      <a:pt x="157740" y="15240"/>
                      <a:pt x="175520" y="5080"/>
                      <a:pt x="186950" y="6350"/>
                    </a:cubicBezTo>
                    <a:cubicBezTo>
                      <a:pt x="199650" y="6350"/>
                      <a:pt x="216160" y="13970"/>
                      <a:pt x="222510" y="27940"/>
                    </a:cubicBezTo>
                    <a:cubicBezTo>
                      <a:pt x="236480" y="53340"/>
                      <a:pt x="233940" y="151130"/>
                      <a:pt x="216160" y="176530"/>
                    </a:cubicBezTo>
                    <a:cubicBezTo>
                      <a:pt x="204730" y="190500"/>
                      <a:pt x="178060" y="196850"/>
                      <a:pt x="165360" y="193040"/>
                    </a:cubicBezTo>
                    <a:cubicBezTo>
                      <a:pt x="152660" y="190500"/>
                      <a:pt x="139960" y="173990"/>
                      <a:pt x="136150" y="163830"/>
                    </a:cubicBezTo>
                    <a:cubicBezTo>
                      <a:pt x="132340" y="154940"/>
                      <a:pt x="133610" y="143510"/>
                      <a:pt x="137420" y="134620"/>
                    </a:cubicBezTo>
                    <a:cubicBezTo>
                      <a:pt x="142500" y="124460"/>
                      <a:pt x="156470" y="109220"/>
                      <a:pt x="169170" y="107950"/>
                    </a:cubicBezTo>
                    <a:cubicBezTo>
                      <a:pt x="183140" y="105410"/>
                      <a:pt x="209810" y="118110"/>
                      <a:pt x="217430" y="130810"/>
                    </a:cubicBezTo>
                    <a:cubicBezTo>
                      <a:pt x="225050" y="140970"/>
                      <a:pt x="223780" y="161290"/>
                      <a:pt x="218700" y="171450"/>
                    </a:cubicBezTo>
                    <a:cubicBezTo>
                      <a:pt x="212350" y="182880"/>
                      <a:pt x="195840" y="195580"/>
                      <a:pt x="184410" y="195580"/>
                    </a:cubicBezTo>
                    <a:cubicBezTo>
                      <a:pt x="169170" y="195580"/>
                      <a:pt x="146310" y="184150"/>
                      <a:pt x="137420" y="167640"/>
                    </a:cubicBezTo>
                    <a:cubicBezTo>
                      <a:pt x="123450" y="143510"/>
                      <a:pt x="129800" y="71120"/>
                      <a:pt x="141230" y="43180"/>
                    </a:cubicBezTo>
                    <a:cubicBezTo>
                      <a:pt x="148850" y="25400"/>
                      <a:pt x="162820" y="10160"/>
                      <a:pt x="176790" y="7620"/>
                    </a:cubicBezTo>
                    <a:cubicBezTo>
                      <a:pt x="190760" y="5080"/>
                      <a:pt x="214890" y="16510"/>
                      <a:pt x="222510" y="27940"/>
                    </a:cubicBezTo>
                    <a:cubicBezTo>
                      <a:pt x="230130" y="35560"/>
                      <a:pt x="231400" y="48260"/>
                      <a:pt x="228860" y="59690"/>
                    </a:cubicBezTo>
                    <a:cubicBezTo>
                      <a:pt x="225050" y="74930"/>
                      <a:pt x="211080" y="100330"/>
                      <a:pt x="195840" y="107950"/>
                    </a:cubicBezTo>
                    <a:cubicBezTo>
                      <a:pt x="181870" y="115570"/>
                      <a:pt x="157740" y="118110"/>
                      <a:pt x="145040" y="110490"/>
                    </a:cubicBezTo>
                    <a:cubicBezTo>
                      <a:pt x="129800" y="101600"/>
                      <a:pt x="114560" y="64770"/>
                      <a:pt x="118370" y="46990"/>
                    </a:cubicBezTo>
                    <a:cubicBezTo>
                      <a:pt x="123450" y="27940"/>
                      <a:pt x="155200" y="2540"/>
                      <a:pt x="170440" y="0"/>
                    </a:cubicBezTo>
                    <a:cubicBezTo>
                      <a:pt x="180600" y="0"/>
                      <a:pt x="192030" y="7620"/>
                      <a:pt x="197110" y="16510"/>
                    </a:cubicBezTo>
                    <a:cubicBezTo>
                      <a:pt x="204730" y="26670"/>
                      <a:pt x="209810" y="45720"/>
                      <a:pt x="206000" y="57150"/>
                    </a:cubicBezTo>
                    <a:cubicBezTo>
                      <a:pt x="200920" y="71120"/>
                      <a:pt x="164090" y="92710"/>
                      <a:pt x="162820" y="91440"/>
                    </a:cubicBezTo>
                    <a:cubicBezTo>
                      <a:pt x="161550" y="90170"/>
                      <a:pt x="189490" y="54610"/>
                      <a:pt x="192030" y="55880"/>
                    </a:cubicBezTo>
                    <a:cubicBezTo>
                      <a:pt x="195840" y="58420"/>
                      <a:pt x="148850" y="148590"/>
                      <a:pt x="132340" y="196850"/>
                    </a:cubicBezTo>
                    <a:cubicBezTo>
                      <a:pt x="114560" y="248920"/>
                      <a:pt x="109480" y="322580"/>
                      <a:pt x="92970" y="358140"/>
                    </a:cubicBezTo>
                    <a:cubicBezTo>
                      <a:pt x="82810" y="379730"/>
                      <a:pt x="61220" y="389890"/>
                      <a:pt x="61220" y="403860"/>
                    </a:cubicBezTo>
                    <a:cubicBezTo>
                      <a:pt x="61220" y="417830"/>
                      <a:pt x="85350" y="433070"/>
                      <a:pt x="86620" y="445770"/>
                    </a:cubicBezTo>
                    <a:cubicBezTo>
                      <a:pt x="89160" y="455930"/>
                      <a:pt x="86620" y="468630"/>
                      <a:pt x="81540" y="476250"/>
                    </a:cubicBezTo>
                    <a:cubicBezTo>
                      <a:pt x="73920" y="486410"/>
                      <a:pt x="57410" y="496570"/>
                      <a:pt x="45980" y="497840"/>
                    </a:cubicBezTo>
                    <a:cubicBezTo>
                      <a:pt x="33280" y="497840"/>
                      <a:pt x="7880" y="480060"/>
                      <a:pt x="7880" y="480060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21" id="121"/>
            <p:cNvGrpSpPr/>
            <p:nvPr/>
          </p:nvGrpSpPr>
          <p:grpSpPr>
            <a:xfrm rot="0">
              <a:off x="1898932" y="1895654"/>
              <a:ext cx="1224803" cy="917874"/>
              <a:chOff x="0" y="0"/>
              <a:chExt cx="1601470" cy="1200150"/>
            </a:xfrm>
          </p:grpSpPr>
          <p:sp>
            <p:nvSpPr>
              <p:cNvPr name="Freeform 122" id="122"/>
              <p:cNvSpPr/>
              <p:nvPr/>
            </p:nvSpPr>
            <p:spPr>
              <a:xfrm flipH="false" flipV="false" rot="0">
                <a:off x="49993" y="49354"/>
                <a:ext cx="1499701" cy="1101602"/>
              </a:xfrm>
              <a:custGeom>
                <a:avLst/>
                <a:gdLst/>
                <a:ahLst/>
                <a:cxnLst/>
                <a:rect r="r" b="b" t="t" l="l"/>
                <a:pathLst>
                  <a:path h="1101602" w="1499701">
                    <a:moveTo>
                      <a:pt x="400857" y="500556"/>
                    </a:moveTo>
                    <a:cubicBezTo>
                      <a:pt x="440227" y="402766"/>
                      <a:pt x="454197" y="383716"/>
                      <a:pt x="469437" y="376096"/>
                    </a:cubicBezTo>
                    <a:cubicBezTo>
                      <a:pt x="482137" y="371016"/>
                      <a:pt x="499917" y="371016"/>
                      <a:pt x="510077" y="377366"/>
                    </a:cubicBezTo>
                    <a:cubicBezTo>
                      <a:pt x="522777" y="384986"/>
                      <a:pt x="532937" y="400226"/>
                      <a:pt x="532937" y="421816"/>
                    </a:cubicBezTo>
                    <a:cubicBezTo>
                      <a:pt x="532937" y="480236"/>
                      <a:pt x="407207" y="696136"/>
                      <a:pt x="371647" y="734236"/>
                    </a:cubicBezTo>
                    <a:cubicBezTo>
                      <a:pt x="360217" y="745666"/>
                      <a:pt x="353867" y="748206"/>
                      <a:pt x="344977" y="750746"/>
                    </a:cubicBezTo>
                    <a:cubicBezTo>
                      <a:pt x="334817" y="752016"/>
                      <a:pt x="322117" y="752016"/>
                      <a:pt x="313227" y="744396"/>
                    </a:cubicBezTo>
                    <a:cubicBezTo>
                      <a:pt x="303067" y="736776"/>
                      <a:pt x="292907" y="720266"/>
                      <a:pt x="292907" y="698676"/>
                    </a:cubicBezTo>
                    <a:cubicBezTo>
                      <a:pt x="291637" y="646606"/>
                      <a:pt x="377997" y="490396"/>
                      <a:pt x="409747" y="425626"/>
                    </a:cubicBezTo>
                    <a:cubicBezTo>
                      <a:pt x="427527" y="390066"/>
                      <a:pt x="437687" y="359586"/>
                      <a:pt x="455467" y="343076"/>
                    </a:cubicBezTo>
                    <a:cubicBezTo>
                      <a:pt x="465627" y="331646"/>
                      <a:pt x="478327" y="322756"/>
                      <a:pt x="491027" y="322756"/>
                    </a:cubicBezTo>
                    <a:cubicBezTo>
                      <a:pt x="503727" y="322756"/>
                      <a:pt x="521507" y="330376"/>
                      <a:pt x="527857" y="340536"/>
                    </a:cubicBezTo>
                    <a:cubicBezTo>
                      <a:pt x="535477" y="350696"/>
                      <a:pt x="538017" y="364666"/>
                      <a:pt x="534207" y="381176"/>
                    </a:cubicBezTo>
                    <a:cubicBezTo>
                      <a:pt x="527857" y="414196"/>
                      <a:pt x="479597" y="466266"/>
                      <a:pt x="454197" y="518336"/>
                    </a:cubicBezTo>
                    <a:cubicBezTo>
                      <a:pt x="422447" y="581836"/>
                      <a:pt x="386887" y="696136"/>
                      <a:pt x="361487" y="739316"/>
                    </a:cubicBezTo>
                    <a:cubicBezTo>
                      <a:pt x="350057" y="759636"/>
                      <a:pt x="342437" y="771066"/>
                      <a:pt x="329737" y="778686"/>
                    </a:cubicBezTo>
                    <a:cubicBezTo>
                      <a:pt x="320847" y="785036"/>
                      <a:pt x="309417" y="787576"/>
                      <a:pt x="299257" y="786306"/>
                    </a:cubicBezTo>
                    <a:cubicBezTo>
                      <a:pt x="290367" y="786306"/>
                      <a:pt x="277667" y="781226"/>
                      <a:pt x="271317" y="772336"/>
                    </a:cubicBezTo>
                    <a:cubicBezTo>
                      <a:pt x="263697" y="763446"/>
                      <a:pt x="259887" y="750746"/>
                      <a:pt x="261157" y="732966"/>
                    </a:cubicBezTo>
                    <a:cubicBezTo>
                      <a:pt x="262427" y="693596"/>
                      <a:pt x="309417" y="608506"/>
                      <a:pt x="327197" y="547546"/>
                    </a:cubicBezTo>
                    <a:cubicBezTo>
                      <a:pt x="343707" y="487856"/>
                      <a:pt x="344977" y="404036"/>
                      <a:pt x="365297" y="371016"/>
                    </a:cubicBezTo>
                    <a:cubicBezTo>
                      <a:pt x="376727" y="354506"/>
                      <a:pt x="393237" y="343076"/>
                      <a:pt x="405937" y="340536"/>
                    </a:cubicBezTo>
                    <a:cubicBezTo>
                      <a:pt x="416097" y="339266"/>
                      <a:pt x="428797" y="344346"/>
                      <a:pt x="435147" y="350696"/>
                    </a:cubicBezTo>
                    <a:cubicBezTo>
                      <a:pt x="444037" y="358316"/>
                      <a:pt x="451657" y="369746"/>
                      <a:pt x="451657" y="388796"/>
                    </a:cubicBezTo>
                    <a:cubicBezTo>
                      <a:pt x="452927" y="445946"/>
                      <a:pt x="347517" y="674546"/>
                      <a:pt x="320847" y="731696"/>
                    </a:cubicBezTo>
                    <a:cubicBezTo>
                      <a:pt x="310687" y="752016"/>
                      <a:pt x="308147" y="762176"/>
                      <a:pt x="297987" y="769796"/>
                    </a:cubicBezTo>
                    <a:cubicBezTo>
                      <a:pt x="290367" y="777416"/>
                      <a:pt x="278937" y="781226"/>
                      <a:pt x="268777" y="781226"/>
                    </a:cubicBezTo>
                    <a:cubicBezTo>
                      <a:pt x="257347" y="779956"/>
                      <a:pt x="239567" y="769796"/>
                      <a:pt x="233217" y="760906"/>
                    </a:cubicBezTo>
                    <a:cubicBezTo>
                      <a:pt x="226867" y="753286"/>
                      <a:pt x="224327" y="745666"/>
                      <a:pt x="225597" y="730426"/>
                    </a:cubicBezTo>
                    <a:cubicBezTo>
                      <a:pt x="230677" y="670736"/>
                      <a:pt x="353867" y="387526"/>
                      <a:pt x="402127" y="320216"/>
                    </a:cubicBezTo>
                    <a:cubicBezTo>
                      <a:pt x="421177" y="293546"/>
                      <a:pt x="437687" y="277036"/>
                      <a:pt x="455467" y="273226"/>
                    </a:cubicBezTo>
                    <a:cubicBezTo>
                      <a:pt x="468167" y="269416"/>
                      <a:pt x="485947" y="273226"/>
                      <a:pt x="494837" y="282116"/>
                    </a:cubicBezTo>
                    <a:cubicBezTo>
                      <a:pt x="504997" y="289736"/>
                      <a:pt x="512617" y="307516"/>
                      <a:pt x="511347" y="320216"/>
                    </a:cubicBezTo>
                    <a:cubicBezTo>
                      <a:pt x="508807" y="332916"/>
                      <a:pt x="478327" y="358316"/>
                      <a:pt x="478327" y="358316"/>
                    </a:cubicBezTo>
                    <a:cubicBezTo>
                      <a:pt x="478327" y="358316"/>
                      <a:pt x="507537" y="315136"/>
                      <a:pt x="511347" y="316406"/>
                    </a:cubicBezTo>
                    <a:cubicBezTo>
                      <a:pt x="516427" y="318946"/>
                      <a:pt x="510077" y="343076"/>
                      <a:pt x="504997" y="368476"/>
                    </a:cubicBezTo>
                    <a:cubicBezTo>
                      <a:pt x="488487" y="451026"/>
                      <a:pt x="403397" y="823136"/>
                      <a:pt x="365297" y="875206"/>
                    </a:cubicBezTo>
                    <a:cubicBezTo>
                      <a:pt x="356407" y="887906"/>
                      <a:pt x="348787" y="890446"/>
                      <a:pt x="338627" y="892986"/>
                    </a:cubicBezTo>
                    <a:cubicBezTo>
                      <a:pt x="329737" y="894256"/>
                      <a:pt x="315767" y="894256"/>
                      <a:pt x="308147" y="887906"/>
                    </a:cubicBezTo>
                    <a:cubicBezTo>
                      <a:pt x="296717" y="880286"/>
                      <a:pt x="286557" y="866316"/>
                      <a:pt x="285287" y="842186"/>
                    </a:cubicBezTo>
                    <a:cubicBezTo>
                      <a:pt x="282747" y="760906"/>
                      <a:pt x="451657" y="409116"/>
                      <a:pt x="517697" y="284656"/>
                    </a:cubicBezTo>
                    <a:cubicBezTo>
                      <a:pt x="553257" y="217346"/>
                      <a:pt x="585007" y="153846"/>
                      <a:pt x="615487" y="137336"/>
                    </a:cubicBezTo>
                    <a:cubicBezTo>
                      <a:pt x="630727" y="128446"/>
                      <a:pt x="647237" y="128446"/>
                      <a:pt x="658667" y="133526"/>
                    </a:cubicBezTo>
                    <a:cubicBezTo>
                      <a:pt x="668827" y="138606"/>
                      <a:pt x="681527" y="153846"/>
                      <a:pt x="684067" y="166546"/>
                    </a:cubicBezTo>
                    <a:cubicBezTo>
                      <a:pt x="685337" y="180516"/>
                      <a:pt x="666287" y="194486"/>
                      <a:pt x="662477" y="212266"/>
                    </a:cubicBezTo>
                    <a:cubicBezTo>
                      <a:pt x="657397" y="233856"/>
                      <a:pt x="667557" y="250366"/>
                      <a:pt x="661207" y="284656"/>
                    </a:cubicBezTo>
                    <a:cubicBezTo>
                      <a:pt x="639617" y="384986"/>
                      <a:pt x="491027" y="797736"/>
                      <a:pt x="430067" y="852346"/>
                    </a:cubicBezTo>
                    <a:cubicBezTo>
                      <a:pt x="412287" y="867586"/>
                      <a:pt x="394507" y="868856"/>
                      <a:pt x="381807" y="866316"/>
                    </a:cubicBezTo>
                    <a:cubicBezTo>
                      <a:pt x="371647" y="863776"/>
                      <a:pt x="361487" y="854886"/>
                      <a:pt x="356407" y="845996"/>
                    </a:cubicBezTo>
                    <a:cubicBezTo>
                      <a:pt x="352597" y="838376"/>
                      <a:pt x="350057" y="830756"/>
                      <a:pt x="351327" y="815516"/>
                    </a:cubicBezTo>
                    <a:cubicBezTo>
                      <a:pt x="357677" y="758366"/>
                      <a:pt x="452927" y="556436"/>
                      <a:pt x="501187" y="440866"/>
                    </a:cubicBezTo>
                    <a:cubicBezTo>
                      <a:pt x="544367" y="340536"/>
                      <a:pt x="588817" y="213536"/>
                      <a:pt x="625647" y="161466"/>
                    </a:cubicBezTo>
                    <a:cubicBezTo>
                      <a:pt x="642157" y="137336"/>
                      <a:pt x="657397" y="120826"/>
                      <a:pt x="672637" y="115746"/>
                    </a:cubicBezTo>
                    <a:cubicBezTo>
                      <a:pt x="684067" y="111936"/>
                      <a:pt x="695497" y="114476"/>
                      <a:pt x="704387" y="119556"/>
                    </a:cubicBezTo>
                    <a:cubicBezTo>
                      <a:pt x="713277" y="123366"/>
                      <a:pt x="722167" y="133526"/>
                      <a:pt x="725977" y="142416"/>
                    </a:cubicBezTo>
                    <a:cubicBezTo>
                      <a:pt x="728517" y="152576"/>
                      <a:pt x="728517" y="165276"/>
                      <a:pt x="724707" y="174166"/>
                    </a:cubicBezTo>
                    <a:cubicBezTo>
                      <a:pt x="722167" y="183056"/>
                      <a:pt x="705657" y="198296"/>
                      <a:pt x="704387" y="198296"/>
                    </a:cubicBezTo>
                    <a:cubicBezTo>
                      <a:pt x="703117" y="197026"/>
                      <a:pt x="725977" y="157656"/>
                      <a:pt x="728517" y="158926"/>
                    </a:cubicBezTo>
                    <a:cubicBezTo>
                      <a:pt x="733597" y="160196"/>
                      <a:pt x="718357" y="221156"/>
                      <a:pt x="704387" y="273226"/>
                    </a:cubicBezTo>
                    <a:cubicBezTo>
                      <a:pt x="672637" y="384986"/>
                      <a:pt x="588817" y="762176"/>
                      <a:pt x="525317" y="804086"/>
                    </a:cubicBezTo>
                    <a:cubicBezTo>
                      <a:pt x="503727" y="818056"/>
                      <a:pt x="466897" y="809166"/>
                      <a:pt x="456737" y="796466"/>
                    </a:cubicBezTo>
                    <a:cubicBezTo>
                      <a:pt x="447847" y="783766"/>
                      <a:pt x="463087" y="758366"/>
                      <a:pt x="473247" y="725346"/>
                    </a:cubicBezTo>
                    <a:cubicBezTo>
                      <a:pt x="498647" y="640256"/>
                      <a:pt x="587547" y="411656"/>
                      <a:pt x="643427" y="292276"/>
                    </a:cubicBezTo>
                    <a:cubicBezTo>
                      <a:pt x="685337" y="202106"/>
                      <a:pt x="736137" y="86536"/>
                      <a:pt x="769157" y="62406"/>
                    </a:cubicBezTo>
                    <a:cubicBezTo>
                      <a:pt x="780587" y="53516"/>
                      <a:pt x="789477" y="52246"/>
                      <a:pt x="799637" y="54786"/>
                    </a:cubicBezTo>
                    <a:cubicBezTo>
                      <a:pt x="811067" y="57326"/>
                      <a:pt x="827577" y="63676"/>
                      <a:pt x="833927" y="78916"/>
                    </a:cubicBezTo>
                    <a:cubicBezTo>
                      <a:pt x="845357" y="106856"/>
                      <a:pt x="823767" y="171626"/>
                      <a:pt x="803447" y="241476"/>
                    </a:cubicBezTo>
                    <a:cubicBezTo>
                      <a:pt x="765347" y="374826"/>
                      <a:pt x="619297" y="795196"/>
                      <a:pt x="582467" y="807896"/>
                    </a:cubicBezTo>
                    <a:cubicBezTo>
                      <a:pt x="574847" y="810436"/>
                      <a:pt x="567227" y="796466"/>
                      <a:pt x="565957" y="797736"/>
                    </a:cubicBezTo>
                    <a:cubicBezTo>
                      <a:pt x="563417" y="799006"/>
                      <a:pt x="582467" y="823136"/>
                      <a:pt x="579927" y="835836"/>
                    </a:cubicBezTo>
                    <a:cubicBezTo>
                      <a:pt x="578657" y="848536"/>
                      <a:pt x="568497" y="865046"/>
                      <a:pt x="557067" y="870126"/>
                    </a:cubicBezTo>
                    <a:cubicBezTo>
                      <a:pt x="544367" y="875206"/>
                      <a:pt x="516427" y="873936"/>
                      <a:pt x="507537" y="863776"/>
                    </a:cubicBezTo>
                    <a:cubicBezTo>
                      <a:pt x="496107" y="852346"/>
                      <a:pt x="502457" y="826946"/>
                      <a:pt x="507537" y="795196"/>
                    </a:cubicBezTo>
                    <a:cubicBezTo>
                      <a:pt x="522777" y="716456"/>
                      <a:pt x="606597" y="515796"/>
                      <a:pt x="658667" y="391336"/>
                    </a:cubicBezTo>
                    <a:cubicBezTo>
                      <a:pt x="703117" y="283386"/>
                      <a:pt x="755187" y="125906"/>
                      <a:pt x="794557" y="91616"/>
                    </a:cubicBezTo>
                    <a:cubicBezTo>
                      <a:pt x="808527" y="80186"/>
                      <a:pt x="822497" y="77646"/>
                      <a:pt x="835197" y="80186"/>
                    </a:cubicBezTo>
                    <a:cubicBezTo>
                      <a:pt x="846627" y="82726"/>
                      <a:pt x="860597" y="92886"/>
                      <a:pt x="866947" y="106856"/>
                    </a:cubicBezTo>
                    <a:cubicBezTo>
                      <a:pt x="874567" y="128446"/>
                      <a:pt x="863137" y="165276"/>
                      <a:pt x="851707" y="212266"/>
                    </a:cubicBezTo>
                    <a:cubicBezTo>
                      <a:pt x="827577" y="308786"/>
                      <a:pt x="727247" y="546276"/>
                      <a:pt x="698037" y="649146"/>
                    </a:cubicBezTo>
                    <a:cubicBezTo>
                      <a:pt x="682797" y="705026"/>
                      <a:pt x="687877" y="752016"/>
                      <a:pt x="671367" y="778686"/>
                    </a:cubicBezTo>
                    <a:cubicBezTo>
                      <a:pt x="661207" y="795196"/>
                      <a:pt x="644697" y="807896"/>
                      <a:pt x="631997" y="811706"/>
                    </a:cubicBezTo>
                    <a:cubicBezTo>
                      <a:pt x="621837" y="812976"/>
                      <a:pt x="609137" y="809166"/>
                      <a:pt x="601517" y="802816"/>
                    </a:cubicBezTo>
                    <a:cubicBezTo>
                      <a:pt x="592627" y="795196"/>
                      <a:pt x="582467" y="778686"/>
                      <a:pt x="583737" y="765986"/>
                    </a:cubicBezTo>
                    <a:cubicBezTo>
                      <a:pt x="585007" y="752016"/>
                      <a:pt x="610407" y="740586"/>
                      <a:pt x="619297" y="722806"/>
                    </a:cubicBezTo>
                    <a:cubicBezTo>
                      <a:pt x="628187" y="703756"/>
                      <a:pt x="624377" y="685976"/>
                      <a:pt x="634537" y="655496"/>
                    </a:cubicBezTo>
                    <a:cubicBezTo>
                      <a:pt x="657397" y="586916"/>
                      <a:pt x="733597" y="426896"/>
                      <a:pt x="779317" y="324026"/>
                    </a:cubicBezTo>
                    <a:cubicBezTo>
                      <a:pt x="819957" y="231316"/>
                      <a:pt x="869487" y="103046"/>
                      <a:pt x="897427" y="63676"/>
                    </a:cubicBezTo>
                    <a:cubicBezTo>
                      <a:pt x="907587" y="49706"/>
                      <a:pt x="912667" y="43356"/>
                      <a:pt x="922827" y="39546"/>
                    </a:cubicBezTo>
                    <a:cubicBezTo>
                      <a:pt x="934257" y="35736"/>
                      <a:pt x="953307" y="35736"/>
                      <a:pt x="963467" y="40816"/>
                    </a:cubicBezTo>
                    <a:cubicBezTo>
                      <a:pt x="973627" y="45896"/>
                      <a:pt x="981247" y="56056"/>
                      <a:pt x="983787" y="64946"/>
                    </a:cubicBezTo>
                    <a:cubicBezTo>
                      <a:pt x="987597" y="75106"/>
                      <a:pt x="986327" y="87806"/>
                      <a:pt x="982517" y="96696"/>
                    </a:cubicBezTo>
                    <a:cubicBezTo>
                      <a:pt x="978707" y="105586"/>
                      <a:pt x="962197" y="120826"/>
                      <a:pt x="960927" y="119556"/>
                    </a:cubicBezTo>
                    <a:cubicBezTo>
                      <a:pt x="959657" y="118286"/>
                      <a:pt x="982517" y="72566"/>
                      <a:pt x="986327" y="73836"/>
                    </a:cubicBezTo>
                    <a:cubicBezTo>
                      <a:pt x="991407" y="75106"/>
                      <a:pt x="983787" y="128446"/>
                      <a:pt x="972357" y="175436"/>
                    </a:cubicBezTo>
                    <a:cubicBezTo>
                      <a:pt x="946957" y="287196"/>
                      <a:pt x="833927" y="652956"/>
                      <a:pt x="783127" y="720266"/>
                    </a:cubicBezTo>
                    <a:cubicBezTo>
                      <a:pt x="767887" y="739316"/>
                      <a:pt x="755187" y="746936"/>
                      <a:pt x="741217" y="748206"/>
                    </a:cubicBezTo>
                    <a:cubicBezTo>
                      <a:pt x="731057" y="749476"/>
                      <a:pt x="719627" y="744396"/>
                      <a:pt x="712007" y="738046"/>
                    </a:cubicBezTo>
                    <a:cubicBezTo>
                      <a:pt x="704387" y="729156"/>
                      <a:pt x="695497" y="711376"/>
                      <a:pt x="696767" y="698676"/>
                    </a:cubicBezTo>
                    <a:cubicBezTo>
                      <a:pt x="700577" y="684706"/>
                      <a:pt x="723437" y="678356"/>
                      <a:pt x="732327" y="660576"/>
                    </a:cubicBezTo>
                    <a:cubicBezTo>
                      <a:pt x="746297" y="632636"/>
                      <a:pt x="743757" y="589456"/>
                      <a:pt x="758997" y="541196"/>
                    </a:cubicBezTo>
                    <a:cubicBezTo>
                      <a:pt x="786937" y="456106"/>
                      <a:pt x="855517" y="296086"/>
                      <a:pt x="899967" y="204646"/>
                    </a:cubicBezTo>
                    <a:cubicBezTo>
                      <a:pt x="932987" y="138606"/>
                      <a:pt x="962197" y="58596"/>
                      <a:pt x="995217" y="39546"/>
                    </a:cubicBezTo>
                    <a:cubicBezTo>
                      <a:pt x="1012997" y="30656"/>
                      <a:pt x="1035857" y="33196"/>
                      <a:pt x="1047287" y="40816"/>
                    </a:cubicBezTo>
                    <a:cubicBezTo>
                      <a:pt x="1058717" y="49706"/>
                      <a:pt x="1063797" y="64946"/>
                      <a:pt x="1063797" y="89076"/>
                    </a:cubicBezTo>
                    <a:cubicBezTo>
                      <a:pt x="1061257" y="170356"/>
                      <a:pt x="920287" y="562786"/>
                      <a:pt x="856787" y="619936"/>
                    </a:cubicBezTo>
                    <a:cubicBezTo>
                      <a:pt x="836467" y="638986"/>
                      <a:pt x="805987" y="646606"/>
                      <a:pt x="797097" y="636446"/>
                    </a:cubicBezTo>
                    <a:cubicBezTo>
                      <a:pt x="775507" y="613586"/>
                      <a:pt x="889807" y="400226"/>
                      <a:pt x="939337" y="294816"/>
                    </a:cubicBezTo>
                    <a:cubicBezTo>
                      <a:pt x="983787" y="200836"/>
                      <a:pt x="1039667" y="71296"/>
                      <a:pt x="1076497" y="33196"/>
                    </a:cubicBezTo>
                    <a:cubicBezTo>
                      <a:pt x="1091737" y="17956"/>
                      <a:pt x="1103167" y="10336"/>
                      <a:pt x="1117137" y="10336"/>
                    </a:cubicBezTo>
                    <a:cubicBezTo>
                      <a:pt x="1131107" y="10336"/>
                      <a:pt x="1153967" y="24306"/>
                      <a:pt x="1161587" y="34466"/>
                    </a:cubicBezTo>
                    <a:cubicBezTo>
                      <a:pt x="1166667" y="43356"/>
                      <a:pt x="1165397" y="53516"/>
                      <a:pt x="1164127" y="66216"/>
                    </a:cubicBezTo>
                    <a:cubicBezTo>
                      <a:pt x="1161587" y="87806"/>
                      <a:pt x="1150157" y="111936"/>
                      <a:pt x="1136187" y="150036"/>
                    </a:cubicBezTo>
                    <a:cubicBezTo>
                      <a:pt x="1103167" y="237666"/>
                      <a:pt x="1023157" y="528496"/>
                      <a:pt x="959657" y="583106"/>
                    </a:cubicBezTo>
                    <a:cubicBezTo>
                      <a:pt x="932987" y="605966"/>
                      <a:pt x="888537" y="616126"/>
                      <a:pt x="877107" y="602156"/>
                    </a:cubicBezTo>
                    <a:cubicBezTo>
                      <a:pt x="852977" y="572946"/>
                      <a:pt x="992677" y="320216"/>
                      <a:pt x="1044747" y="219886"/>
                    </a:cubicBezTo>
                    <a:cubicBezTo>
                      <a:pt x="1080307" y="148766"/>
                      <a:pt x="1112057" y="67486"/>
                      <a:pt x="1145077" y="47166"/>
                    </a:cubicBezTo>
                    <a:cubicBezTo>
                      <a:pt x="1162857" y="37006"/>
                      <a:pt x="1184447" y="38276"/>
                      <a:pt x="1195877" y="45896"/>
                    </a:cubicBezTo>
                    <a:cubicBezTo>
                      <a:pt x="1207307" y="53516"/>
                      <a:pt x="1216197" y="68756"/>
                      <a:pt x="1214927" y="91616"/>
                    </a:cubicBezTo>
                    <a:cubicBezTo>
                      <a:pt x="1214927" y="169086"/>
                      <a:pt x="1058717" y="550086"/>
                      <a:pt x="1001567" y="581836"/>
                    </a:cubicBezTo>
                    <a:cubicBezTo>
                      <a:pt x="985057" y="591996"/>
                      <a:pt x="962197" y="584376"/>
                      <a:pt x="955847" y="575486"/>
                    </a:cubicBezTo>
                    <a:cubicBezTo>
                      <a:pt x="948227" y="566596"/>
                      <a:pt x="955847" y="546276"/>
                      <a:pt x="962197" y="524686"/>
                    </a:cubicBezTo>
                    <a:cubicBezTo>
                      <a:pt x="974897" y="480236"/>
                      <a:pt x="1015537" y="400226"/>
                      <a:pt x="1049827" y="332916"/>
                    </a:cubicBezTo>
                    <a:cubicBezTo>
                      <a:pt x="1089197" y="251636"/>
                      <a:pt x="1153967" y="120826"/>
                      <a:pt x="1193337" y="73836"/>
                    </a:cubicBezTo>
                    <a:cubicBezTo>
                      <a:pt x="1212387" y="52246"/>
                      <a:pt x="1226357" y="40816"/>
                      <a:pt x="1244137" y="34466"/>
                    </a:cubicBezTo>
                    <a:cubicBezTo>
                      <a:pt x="1259377" y="29386"/>
                      <a:pt x="1279697" y="28116"/>
                      <a:pt x="1291127" y="34466"/>
                    </a:cubicBezTo>
                    <a:cubicBezTo>
                      <a:pt x="1303827" y="42086"/>
                      <a:pt x="1315257" y="67486"/>
                      <a:pt x="1312717" y="81456"/>
                    </a:cubicBezTo>
                    <a:cubicBezTo>
                      <a:pt x="1310177" y="94156"/>
                      <a:pt x="1277157" y="117016"/>
                      <a:pt x="1277157" y="117016"/>
                    </a:cubicBezTo>
                    <a:cubicBezTo>
                      <a:pt x="1277157" y="117016"/>
                      <a:pt x="1310177" y="71296"/>
                      <a:pt x="1313987" y="73836"/>
                    </a:cubicBezTo>
                    <a:cubicBezTo>
                      <a:pt x="1317797" y="75106"/>
                      <a:pt x="1308907" y="109396"/>
                      <a:pt x="1296207" y="139876"/>
                    </a:cubicBezTo>
                    <a:cubicBezTo>
                      <a:pt x="1265727" y="218616"/>
                      <a:pt x="1139997" y="498016"/>
                      <a:pt x="1081577" y="534846"/>
                    </a:cubicBezTo>
                    <a:cubicBezTo>
                      <a:pt x="1059987" y="548816"/>
                      <a:pt x="1032047" y="547546"/>
                      <a:pt x="1023157" y="538656"/>
                    </a:cubicBezTo>
                    <a:cubicBezTo>
                      <a:pt x="1014267" y="528496"/>
                      <a:pt x="1025697" y="489126"/>
                      <a:pt x="1032047" y="467536"/>
                    </a:cubicBezTo>
                    <a:cubicBezTo>
                      <a:pt x="1038397" y="447216"/>
                      <a:pt x="1047287" y="434516"/>
                      <a:pt x="1061257" y="410386"/>
                    </a:cubicBezTo>
                    <a:cubicBezTo>
                      <a:pt x="1086657" y="360856"/>
                      <a:pt x="1138727" y="263066"/>
                      <a:pt x="1180637" y="197026"/>
                    </a:cubicBezTo>
                    <a:cubicBezTo>
                      <a:pt x="1220007" y="134796"/>
                      <a:pt x="1275887" y="47166"/>
                      <a:pt x="1306367" y="21766"/>
                    </a:cubicBezTo>
                    <a:cubicBezTo>
                      <a:pt x="1316527" y="11606"/>
                      <a:pt x="1324147" y="9066"/>
                      <a:pt x="1334307" y="7796"/>
                    </a:cubicBezTo>
                    <a:cubicBezTo>
                      <a:pt x="1343197" y="6526"/>
                      <a:pt x="1357167" y="9066"/>
                      <a:pt x="1364787" y="15416"/>
                    </a:cubicBezTo>
                    <a:cubicBezTo>
                      <a:pt x="1373677" y="24306"/>
                      <a:pt x="1381297" y="44626"/>
                      <a:pt x="1381297" y="62406"/>
                    </a:cubicBezTo>
                    <a:cubicBezTo>
                      <a:pt x="1381297" y="87806"/>
                      <a:pt x="1366057" y="113206"/>
                      <a:pt x="1349547" y="150036"/>
                    </a:cubicBezTo>
                    <a:cubicBezTo>
                      <a:pt x="1315257" y="223696"/>
                      <a:pt x="1214927" y="454836"/>
                      <a:pt x="1173017" y="464996"/>
                    </a:cubicBezTo>
                    <a:cubicBezTo>
                      <a:pt x="1156507" y="467536"/>
                      <a:pt x="1138727" y="449756"/>
                      <a:pt x="1132377" y="437056"/>
                    </a:cubicBezTo>
                    <a:cubicBezTo>
                      <a:pt x="1126027" y="424356"/>
                      <a:pt x="1129837" y="410386"/>
                      <a:pt x="1137457" y="387526"/>
                    </a:cubicBezTo>
                    <a:cubicBezTo>
                      <a:pt x="1156507" y="325296"/>
                      <a:pt x="1277157" y="119556"/>
                      <a:pt x="1317797" y="61136"/>
                    </a:cubicBezTo>
                    <a:cubicBezTo>
                      <a:pt x="1333037" y="37006"/>
                      <a:pt x="1341927" y="24306"/>
                      <a:pt x="1355897" y="14146"/>
                    </a:cubicBezTo>
                    <a:cubicBezTo>
                      <a:pt x="1369867" y="5256"/>
                      <a:pt x="1386377" y="-1094"/>
                      <a:pt x="1399077" y="1446"/>
                    </a:cubicBezTo>
                    <a:cubicBezTo>
                      <a:pt x="1411777" y="2716"/>
                      <a:pt x="1427017" y="14146"/>
                      <a:pt x="1432097" y="25576"/>
                    </a:cubicBezTo>
                    <a:cubicBezTo>
                      <a:pt x="1437177" y="37006"/>
                      <a:pt x="1435907" y="56056"/>
                      <a:pt x="1430827" y="67486"/>
                    </a:cubicBezTo>
                    <a:cubicBezTo>
                      <a:pt x="1425747" y="76376"/>
                      <a:pt x="1416857" y="75106"/>
                      <a:pt x="1406697" y="86536"/>
                    </a:cubicBezTo>
                    <a:cubicBezTo>
                      <a:pt x="1372407" y="129716"/>
                      <a:pt x="1291127" y="384986"/>
                      <a:pt x="1235247" y="419276"/>
                    </a:cubicBezTo>
                    <a:cubicBezTo>
                      <a:pt x="1211117" y="433246"/>
                      <a:pt x="1170477" y="428166"/>
                      <a:pt x="1162857" y="418006"/>
                    </a:cubicBezTo>
                    <a:cubicBezTo>
                      <a:pt x="1157777" y="410386"/>
                      <a:pt x="1167937" y="393876"/>
                      <a:pt x="1176827" y="373556"/>
                    </a:cubicBezTo>
                    <a:cubicBezTo>
                      <a:pt x="1204767" y="312596"/>
                      <a:pt x="1338117" y="90346"/>
                      <a:pt x="1390187" y="44626"/>
                    </a:cubicBezTo>
                    <a:cubicBezTo>
                      <a:pt x="1409237" y="26846"/>
                      <a:pt x="1425747" y="19226"/>
                      <a:pt x="1439717" y="20496"/>
                    </a:cubicBezTo>
                    <a:cubicBezTo>
                      <a:pt x="1451147" y="20496"/>
                      <a:pt x="1461307" y="28116"/>
                      <a:pt x="1467657" y="35736"/>
                    </a:cubicBezTo>
                    <a:cubicBezTo>
                      <a:pt x="1474007" y="43356"/>
                      <a:pt x="1479087" y="50976"/>
                      <a:pt x="1477817" y="66216"/>
                    </a:cubicBezTo>
                    <a:cubicBezTo>
                      <a:pt x="1474007" y="117016"/>
                      <a:pt x="1355897" y="355776"/>
                      <a:pt x="1313987" y="398956"/>
                    </a:cubicBezTo>
                    <a:cubicBezTo>
                      <a:pt x="1300017" y="412926"/>
                      <a:pt x="1287317" y="418006"/>
                      <a:pt x="1275887" y="419276"/>
                    </a:cubicBezTo>
                    <a:cubicBezTo>
                      <a:pt x="1265727" y="419276"/>
                      <a:pt x="1253027" y="414196"/>
                      <a:pt x="1246677" y="407846"/>
                    </a:cubicBezTo>
                    <a:cubicBezTo>
                      <a:pt x="1237787" y="398956"/>
                      <a:pt x="1231437" y="386256"/>
                      <a:pt x="1232707" y="368476"/>
                    </a:cubicBezTo>
                    <a:cubicBezTo>
                      <a:pt x="1235247" y="326566"/>
                      <a:pt x="1306367" y="226236"/>
                      <a:pt x="1341927" y="166546"/>
                    </a:cubicBezTo>
                    <a:cubicBezTo>
                      <a:pt x="1371137" y="115746"/>
                      <a:pt x="1402887" y="47166"/>
                      <a:pt x="1430827" y="30656"/>
                    </a:cubicBezTo>
                    <a:cubicBezTo>
                      <a:pt x="1444797" y="21766"/>
                      <a:pt x="1460037" y="21766"/>
                      <a:pt x="1471467" y="25576"/>
                    </a:cubicBezTo>
                    <a:cubicBezTo>
                      <a:pt x="1482897" y="30656"/>
                      <a:pt x="1495597" y="43356"/>
                      <a:pt x="1498137" y="57326"/>
                    </a:cubicBezTo>
                    <a:cubicBezTo>
                      <a:pt x="1504487" y="78916"/>
                      <a:pt x="1490517" y="115746"/>
                      <a:pt x="1474007" y="152576"/>
                    </a:cubicBezTo>
                    <a:cubicBezTo>
                      <a:pt x="1449877" y="209726"/>
                      <a:pt x="1400347" y="285926"/>
                      <a:pt x="1345737" y="360856"/>
                    </a:cubicBezTo>
                    <a:cubicBezTo>
                      <a:pt x="1273347" y="461186"/>
                      <a:pt x="1124757" y="637716"/>
                      <a:pt x="1067607" y="693596"/>
                    </a:cubicBezTo>
                    <a:cubicBezTo>
                      <a:pt x="1046017" y="713916"/>
                      <a:pt x="1034587" y="730426"/>
                      <a:pt x="1018077" y="732966"/>
                    </a:cubicBezTo>
                    <a:cubicBezTo>
                      <a:pt x="1001567" y="734236"/>
                      <a:pt x="974897" y="720266"/>
                      <a:pt x="966007" y="707566"/>
                    </a:cubicBezTo>
                    <a:cubicBezTo>
                      <a:pt x="958387" y="696136"/>
                      <a:pt x="959657" y="677086"/>
                      <a:pt x="962197" y="661846"/>
                    </a:cubicBezTo>
                    <a:cubicBezTo>
                      <a:pt x="964737" y="646606"/>
                      <a:pt x="974897" y="635176"/>
                      <a:pt x="986327" y="618666"/>
                    </a:cubicBezTo>
                    <a:cubicBezTo>
                      <a:pt x="1000297" y="595806"/>
                      <a:pt x="1016807" y="567866"/>
                      <a:pt x="1043477" y="539926"/>
                    </a:cubicBezTo>
                    <a:cubicBezTo>
                      <a:pt x="1086657" y="495476"/>
                      <a:pt x="1194607" y="406576"/>
                      <a:pt x="1231437" y="390066"/>
                    </a:cubicBezTo>
                    <a:cubicBezTo>
                      <a:pt x="1245407" y="383716"/>
                      <a:pt x="1253027" y="383716"/>
                      <a:pt x="1263187" y="384986"/>
                    </a:cubicBezTo>
                    <a:cubicBezTo>
                      <a:pt x="1272077" y="387526"/>
                      <a:pt x="1283507" y="395146"/>
                      <a:pt x="1289857" y="402766"/>
                    </a:cubicBezTo>
                    <a:cubicBezTo>
                      <a:pt x="1294937" y="410386"/>
                      <a:pt x="1298747" y="423086"/>
                      <a:pt x="1297477" y="433246"/>
                    </a:cubicBezTo>
                    <a:cubicBezTo>
                      <a:pt x="1296207" y="443406"/>
                      <a:pt x="1291127" y="452296"/>
                      <a:pt x="1283507" y="461186"/>
                    </a:cubicBezTo>
                    <a:cubicBezTo>
                      <a:pt x="1272077" y="473886"/>
                      <a:pt x="1254297" y="475156"/>
                      <a:pt x="1230167" y="494206"/>
                    </a:cubicBezTo>
                    <a:cubicBezTo>
                      <a:pt x="1161587" y="546276"/>
                      <a:pt x="958387" y="804086"/>
                      <a:pt x="872027" y="837106"/>
                    </a:cubicBezTo>
                    <a:cubicBezTo>
                      <a:pt x="836467" y="851076"/>
                      <a:pt x="793287" y="848536"/>
                      <a:pt x="781857" y="835836"/>
                    </a:cubicBezTo>
                    <a:cubicBezTo>
                      <a:pt x="772967" y="825676"/>
                      <a:pt x="779317" y="805356"/>
                      <a:pt x="789477" y="782496"/>
                    </a:cubicBezTo>
                    <a:cubicBezTo>
                      <a:pt x="814877" y="726616"/>
                      <a:pt x="959657" y="567866"/>
                      <a:pt x="1012997" y="527226"/>
                    </a:cubicBezTo>
                    <a:cubicBezTo>
                      <a:pt x="1037127" y="509446"/>
                      <a:pt x="1054907" y="500556"/>
                      <a:pt x="1072687" y="499286"/>
                    </a:cubicBezTo>
                    <a:cubicBezTo>
                      <a:pt x="1086657" y="498016"/>
                      <a:pt x="1104437" y="503096"/>
                      <a:pt x="1113327" y="511986"/>
                    </a:cubicBezTo>
                    <a:cubicBezTo>
                      <a:pt x="1119677" y="518336"/>
                      <a:pt x="1122217" y="532306"/>
                      <a:pt x="1122217" y="542466"/>
                    </a:cubicBezTo>
                    <a:cubicBezTo>
                      <a:pt x="1120947" y="551356"/>
                      <a:pt x="1117137" y="564056"/>
                      <a:pt x="1108247" y="570406"/>
                    </a:cubicBezTo>
                    <a:cubicBezTo>
                      <a:pt x="1098087" y="578026"/>
                      <a:pt x="1058717" y="578026"/>
                      <a:pt x="1058717" y="579296"/>
                    </a:cubicBezTo>
                    <a:cubicBezTo>
                      <a:pt x="1058717" y="579296"/>
                      <a:pt x="1101897" y="569136"/>
                      <a:pt x="1104437" y="574216"/>
                    </a:cubicBezTo>
                    <a:cubicBezTo>
                      <a:pt x="1108247" y="579296"/>
                      <a:pt x="1091737" y="593266"/>
                      <a:pt x="1076497" y="611046"/>
                    </a:cubicBezTo>
                    <a:cubicBezTo>
                      <a:pt x="1028237" y="664386"/>
                      <a:pt x="817417" y="865046"/>
                      <a:pt x="758997" y="915846"/>
                    </a:cubicBezTo>
                    <a:cubicBezTo>
                      <a:pt x="737407" y="933626"/>
                      <a:pt x="729787" y="945056"/>
                      <a:pt x="713277" y="948866"/>
                    </a:cubicBezTo>
                    <a:cubicBezTo>
                      <a:pt x="700577" y="953946"/>
                      <a:pt x="682797" y="952676"/>
                      <a:pt x="672637" y="947596"/>
                    </a:cubicBezTo>
                    <a:cubicBezTo>
                      <a:pt x="661207" y="941246"/>
                      <a:pt x="652317" y="923466"/>
                      <a:pt x="651047" y="912036"/>
                    </a:cubicBezTo>
                    <a:cubicBezTo>
                      <a:pt x="649777" y="901876"/>
                      <a:pt x="653587" y="895526"/>
                      <a:pt x="659937" y="881556"/>
                    </a:cubicBezTo>
                    <a:cubicBezTo>
                      <a:pt x="677717" y="845996"/>
                      <a:pt x="746297" y="750746"/>
                      <a:pt x="790747" y="697406"/>
                    </a:cubicBezTo>
                    <a:cubicBezTo>
                      <a:pt x="830117" y="650416"/>
                      <a:pt x="878377" y="598346"/>
                      <a:pt x="910127" y="572946"/>
                    </a:cubicBezTo>
                    <a:cubicBezTo>
                      <a:pt x="927907" y="558976"/>
                      <a:pt x="940607" y="551356"/>
                      <a:pt x="955847" y="546276"/>
                    </a:cubicBezTo>
                    <a:cubicBezTo>
                      <a:pt x="968547" y="542466"/>
                      <a:pt x="982517" y="539926"/>
                      <a:pt x="993947" y="543736"/>
                    </a:cubicBezTo>
                    <a:cubicBezTo>
                      <a:pt x="1005377" y="547546"/>
                      <a:pt x="1018077" y="561516"/>
                      <a:pt x="1021887" y="572946"/>
                    </a:cubicBezTo>
                    <a:cubicBezTo>
                      <a:pt x="1025697" y="585646"/>
                      <a:pt x="1023157" y="595806"/>
                      <a:pt x="1014267" y="613586"/>
                    </a:cubicBezTo>
                    <a:cubicBezTo>
                      <a:pt x="981247" y="677086"/>
                      <a:pt x="725977" y="938706"/>
                      <a:pt x="663747" y="974266"/>
                    </a:cubicBezTo>
                    <a:cubicBezTo>
                      <a:pt x="645967" y="984426"/>
                      <a:pt x="635807" y="985696"/>
                      <a:pt x="624377" y="984426"/>
                    </a:cubicBezTo>
                    <a:cubicBezTo>
                      <a:pt x="614217" y="981886"/>
                      <a:pt x="602787" y="974266"/>
                      <a:pt x="597707" y="965376"/>
                    </a:cubicBezTo>
                    <a:cubicBezTo>
                      <a:pt x="591357" y="956486"/>
                      <a:pt x="588817" y="943786"/>
                      <a:pt x="592627" y="924736"/>
                    </a:cubicBezTo>
                    <a:cubicBezTo>
                      <a:pt x="606597" y="872666"/>
                      <a:pt x="747567" y="701216"/>
                      <a:pt x="788207" y="652956"/>
                    </a:cubicBezTo>
                    <a:cubicBezTo>
                      <a:pt x="804717" y="635176"/>
                      <a:pt x="809797" y="627556"/>
                      <a:pt x="826307" y="617396"/>
                    </a:cubicBezTo>
                    <a:cubicBezTo>
                      <a:pt x="846627" y="603426"/>
                      <a:pt x="882187" y="581836"/>
                      <a:pt x="902507" y="583106"/>
                    </a:cubicBezTo>
                    <a:cubicBezTo>
                      <a:pt x="916477" y="583106"/>
                      <a:pt x="932987" y="593266"/>
                      <a:pt x="938067" y="603426"/>
                    </a:cubicBezTo>
                    <a:cubicBezTo>
                      <a:pt x="944417" y="616126"/>
                      <a:pt x="944417" y="632636"/>
                      <a:pt x="935527" y="654226"/>
                    </a:cubicBezTo>
                    <a:cubicBezTo>
                      <a:pt x="907587" y="721536"/>
                      <a:pt x="670097" y="965376"/>
                      <a:pt x="619297" y="1002206"/>
                    </a:cubicBezTo>
                    <a:cubicBezTo>
                      <a:pt x="606597" y="1012366"/>
                      <a:pt x="600247" y="1014906"/>
                      <a:pt x="590087" y="1014906"/>
                    </a:cubicBezTo>
                    <a:cubicBezTo>
                      <a:pt x="581197" y="1016176"/>
                      <a:pt x="568497" y="1012366"/>
                      <a:pt x="560877" y="1006016"/>
                    </a:cubicBezTo>
                    <a:cubicBezTo>
                      <a:pt x="553257" y="999666"/>
                      <a:pt x="545637" y="988236"/>
                      <a:pt x="544367" y="978076"/>
                    </a:cubicBezTo>
                    <a:cubicBezTo>
                      <a:pt x="543097" y="969186"/>
                      <a:pt x="544367" y="961566"/>
                      <a:pt x="550717" y="947596"/>
                    </a:cubicBezTo>
                    <a:cubicBezTo>
                      <a:pt x="571037" y="905686"/>
                      <a:pt x="692957" y="776146"/>
                      <a:pt x="746297" y="726616"/>
                    </a:cubicBezTo>
                    <a:cubicBezTo>
                      <a:pt x="778047" y="696136"/>
                      <a:pt x="805987" y="674546"/>
                      <a:pt x="831387" y="661846"/>
                    </a:cubicBezTo>
                    <a:cubicBezTo>
                      <a:pt x="846627" y="652956"/>
                      <a:pt x="858057" y="647876"/>
                      <a:pt x="874567" y="647876"/>
                    </a:cubicBezTo>
                    <a:cubicBezTo>
                      <a:pt x="892347" y="646606"/>
                      <a:pt x="920287" y="651686"/>
                      <a:pt x="931717" y="663116"/>
                    </a:cubicBezTo>
                    <a:cubicBezTo>
                      <a:pt x="941877" y="673276"/>
                      <a:pt x="946957" y="691056"/>
                      <a:pt x="941877" y="711376"/>
                    </a:cubicBezTo>
                    <a:cubicBezTo>
                      <a:pt x="930447" y="760906"/>
                      <a:pt x="790747" y="903146"/>
                      <a:pt x="753917" y="932356"/>
                    </a:cubicBezTo>
                    <a:cubicBezTo>
                      <a:pt x="741217" y="942516"/>
                      <a:pt x="734867" y="946326"/>
                      <a:pt x="725977" y="947596"/>
                    </a:cubicBezTo>
                    <a:cubicBezTo>
                      <a:pt x="715817" y="948866"/>
                      <a:pt x="703117" y="945056"/>
                      <a:pt x="695497" y="939976"/>
                    </a:cubicBezTo>
                    <a:cubicBezTo>
                      <a:pt x="686607" y="934896"/>
                      <a:pt x="678987" y="924736"/>
                      <a:pt x="676447" y="914576"/>
                    </a:cubicBezTo>
                    <a:cubicBezTo>
                      <a:pt x="675177" y="903146"/>
                      <a:pt x="676447" y="889176"/>
                      <a:pt x="686607" y="873936"/>
                    </a:cubicBezTo>
                    <a:cubicBezTo>
                      <a:pt x="709467" y="837106"/>
                      <a:pt x="814877" y="753286"/>
                      <a:pt x="864407" y="726616"/>
                    </a:cubicBezTo>
                    <a:cubicBezTo>
                      <a:pt x="892347" y="711376"/>
                      <a:pt x="920287" y="699946"/>
                      <a:pt x="939337" y="703756"/>
                    </a:cubicBezTo>
                    <a:cubicBezTo>
                      <a:pt x="952037" y="707566"/>
                      <a:pt x="964737" y="721536"/>
                      <a:pt x="968547" y="732966"/>
                    </a:cubicBezTo>
                    <a:cubicBezTo>
                      <a:pt x="972357" y="741856"/>
                      <a:pt x="973627" y="752016"/>
                      <a:pt x="967277" y="764716"/>
                    </a:cubicBezTo>
                    <a:cubicBezTo>
                      <a:pt x="948227" y="797736"/>
                      <a:pt x="812337" y="882826"/>
                      <a:pt x="769157" y="903146"/>
                    </a:cubicBezTo>
                    <a:cubicBezTo>
                      <a:pt x="750107" y="912036"/>
                      <a:pt x="739947" y="917116"/>
                      <a:pt x="725977" y="914576"/>
                    </a:cubicBezTo>
                    <a:cubicBezTo>
                      <a:pt x="708197" y="912036"/>
                      <a:pt x="678987" y="895526"/>
                      <a:pt x="673907" y="881556"/>
                    </a:cubicBezTo>
                    <a:cubicBezTo>
                      <a:pt x="668827" y="868856"/>
                      <a:pt x="676447" y="851076"/>
                      <a:pt x="686607" y="835836"/>
                    </a:cubicBezTo>
                    <a:cubicBezTo>
                      <a:pt x="701847" y="812976"/>
                      <a:pt x="739947" y="785036"/>
                      <a:pt x="771697" y="765986"/>
                    </a:cubicBezTo>
                    <a:cubicBezTo>
                      <a:pt x="804717" y="744396"/>
                      <a:pt x="854247" y="716456"/>
                      <a:pt x="883457" y="715186"/>
                    </a:cubicBezTo>
                    <a:cubicBezTo>
                      <a:pt x="901237" y="715186"/>
                      <a:pt x="917747" y="720266"/>
                      <a:pt x="927907" y="731696"/>
                    </a:cubicBezTo>
                    <a:cubicBezTo>
                      <a:pt x="939337" y="744396"/>
                      <a:pt x="949497" y="769796"/>
                      <a:pt x="940607" y="795196"/>
                    </a:cubicBezTo>
                    <a:cubicBezTo>
                      <a:pt x="916477" y="858696"/>
                      <a:pt x="662477" y="1053006"/>
                      <a:pt x="596437" y="1059356"/>
                    </a:cubicBezTo>
                    <a:cubicBezTo>
                      <a:pt x="571037" y="1061896"/>
                      <a:pt x="549447" y="1046656"/>
                      <a:pt x="541827" y="1031416"/>
                    </a:cubicBezTo>
                    <a:cubicBezTo>
                      <a:pt x="532937" y="1017446"/>
                      <a:pt x="535477" y="994586"/>
                      <a:pt x="545637" y="971726"/>
                    </a:cubicBezTo>
                    <a:cubicBezTo>
                      <a:pt x="564687" y="926006"/>
                      <a:pt x="652317" y="843456"/>
                      <a:pt x="696767" y="802816"/>
                    </a:cubicBezTo>
                    <a:cubicBezTo>
                      <a:pt x="727247" y="774876"/>
                      <a:pt x="756457" y="746936"/>
                      <a:pt x="780587" y="740586"/>
                    </a:cubicBezTo>
                    <a:cubicBezTo>
                      <a:pt x="795827" y="735506"/>
                      <a:pt x="811067" y="736776"/>
                      <a:pt x="821227" y="743126"/>
                    </a:cubicBezTo>
                    <a:cubicBezTo>
                      <a:pt x="831387" y="749476"/>
                      <a:pt x="840277" y="767256"/>
                      <a:pt x="841547" y="778686"/>
                    </a:cubicBezTo>
                    <a:cubicBezTo>
                      <a:pt x="842817" y="788846"/>
                      <a:pt x="840277" y="796466"/>
                      <a:pt x="832657" y="809166"/>
                    </a:cubicBezTo>
                    <a:cubicBezTo>
                      <a:pt x="805987" y="849806"/>
                      <a:pt x="651047" y="976806"/>
                      <a:pt x="601517" y="1016176"/>
                    </a:cubicBezTo>
                    <a:cubicBezTo>
                      <a:pt x="578657" y="1033956"/>
                      <a:pt x="565957" y="1046656"/>
                      <a:pt x="550717" y="1051736"/>
                    </a:cubicBezTo>
                    <a:cubicBezTo>
                      <a:pt x="539287" y="1054276"/>
                      <a:pt x="527857" y="1055546"/>
                      <a:pt x="518967" y="1051736"/>
                    </a:cubicBezTo>
                    <a:cubicBezTo>
                      <a:pt x="510077" y="1047926"/>
                      <a:pt x="499917" y="1040306"/>
                      <a:pt x="496107" y="1030146"/>
                    </a:cubicBezTo>
                    <a:cubicBezTo>
                      <a:pt x="491027" y="1019986"/>
                      <a:pt x="488487" y="1007286"/>
                      <a:pt x="494837" y="989506"/>
                    </a:cubicBezTo>
                    <a:cubicBezTo>
                      <a:pt x="513887" y="938706"/>
                      <a:pt x="665017" y="785036"/>
                      <a:pt x="712007" y="739316"/>
                    </a:cubicBezTo>
                    <a:cubicBezTo>
                      <a:pt x="732327" y="720266"/>
                      <a:pt x="742487" y="707566"/>
                      <a:pt x="757727" y="701216"/>
                    </a:cubicBezTo>
                    <a:cubicBezTo>
                      <a:pt x="771697" y="697406"/>
                      <a:pt x="788207" y="696136"/>
                      <a:pt x="799637" y="702486"/>
                    </a:cubicBezTo>
                    <a:cubicBezTo>
                      <a:pt x="809797" y="707566"/>
                      <a:pt x="819957" y="725346"/>
                      <a:pt x="822497" y="736776"/>
                    </a:cubicBezTo>
                    <a:cubicBezTo>
                      <a:pt x="823767" y="746936"/>
                      <a:pt x="822497" y="753286"/>
                      <a:pt x="813607" y="767256"/>
                    </a:cubicBezTo>
                    <a:cubicBezTo>
                      <a:pt x="783127" y="819326"/>
                      <a:pt x="545637" y="1063166"/>
                      <a:pt x="487217" y="1075866"/>
                    </a:cubicBezTo>
                    <a:cubicBezTo>
                      <a:pt x="469437" y="1079676"/>
                      <a:pt x="456737" y="1070786"/>
                      <a:pt x="449117" y="1063166"/>
                    </a:cubicBezTo>
                    <a:cubicBezTo>
                      <a:pt x="441497" y="1055546"/>
                      <a:pt x="436417" y="1046656"/>
                      <a:pt x="436417" y="1033956"/>
                    </a:cubicBezTo>
                    <a:cubicBezTo>
                      <a:pt x="436417" y="1006016"/>
                      <a:pt x="470707" y="953946"/>
                      <a:pt x="497377" y="906956"/>
                    </a:cubicBezTo>
                    <a:cubicBezTo>
                      <a:pt x="531667" y="845996"/>
                      <a:pt x="598977" y="739316"/>
                      <a:pt x="634537" y="699946"/>
                    </a:cubicBezTo>
                    <a:cubicBezTo>
                      <a:pt x="649777" y="682166"/>
                      <a:pt x="659937" y="669466"/>
                      <a:pt x="675177" y="665656"/>
                    </a:cubicBezTo>
                    <a:cubicBezTo>
                      <a:pt x="687877" y="660576"/>
                      <a:pt x="705657" y="663116"/>
                      <a:pt x="717087" y="668196"/>
                    </a:cubicBezTo>
                    <a:cubicBezTo>
                      <a:pt x="725977" y="673276"/>
                      <a:pt x="734867" y="683436"/>
                      <a:pt x="737407" y="692326"/>
                    </a:cubicBezTo>
                    <a:cubicBezTo>
                      <a:pt x="741217" y="701216"/>
                      <a:pt x="742487" y="713916"/>
                      <a:pt x="738677" y="724076"/>
                    </a:cubicBezTo>
                    <a:cubicBezTo>
                      <a:pt x="733597" y="734236"/>
                      <a:pt x="718357" y="748206"/>
                      <a:pt x="706927" y="750746"/>
                    </a:cubicBezTo>
                    <a:cubicBezTo>
                      <a:pt x="698037" y="754556"/>
                      <a:pt x="676447" y="749476"/>
                      <a:pt x="676447" y="746936"/>
                    </a:cubicBezTo>
                    <a:cubicBezTo>
                      <a:pt x="675177" y="744396"/>
                      <a:pt x="727247" y="727886"/>
                      <a:pt x="732327" y="735506"/>
                    </a:cubicBezTo>
                    <a:cubicBezTo>
                      <a:pt x="743757" y="754556"/>
                      <a:pt x="548177" y="965376"/>
                      <a:pt x="488487" y="1022526"/>
                    </a:cubicBezTo>
                    <a:cubicBezTo>
                      <a:pt x="458007" y="1051736"/>
                      <a:pt x="436417" y="1078406"/>
                      <a:pt x="414827" y="1080946"/>
                    </a:cubicBezTo>
                    <a:cubicBezTo>
                      <a:pt x="398317" y="1083486"/>
                      <a:pt x="376727" y="1072056"/>
                      <a:pt x="367837" y="1060626"/>
                    </a:cubicBezTo>
                    <a:cubicBezTo>
                      <a:pt x="361487" y="1050466"/>
                      <a:pt x="361487" y="1039036"/>
                      <a:pt x="365297" y="1019986"/>
                    </a:cubicBezTo>
                    <a:cubicBezTo>
                      <a:pt x="377997" y="964106"/>
                      <a:pt x="483407" y="764716"/>
                      <a:pt x="530397" y="715186"/>
                    </a:cubicBezTo>
                    <a:cubicBezTo>
                      <a:pt x="550717" y="693596"/>
                      <a:pt x="569767" y="683436"/>
                      <a:pt x="585007" y="679626"/>
                    </a:cubicBezTo>
                    <a:cubicBezTo>
                      <a:pt x="596437" y="677086"/>
                      <a:pt x="606597" y="678356"/>
                      <a:pt x="614217" y="682166"/>
                    </a:cubicBezTo>
                    <a:cubicBezTo>
                      <a:pt x="621837" y="687246"/>
                      <a:pt x="628187" y="699946"/>
                      <a:pt x="630727" y="710106"/>
                    </a:cubicBezTo>
                    <a:cubicBezTo>
                      <a:pt x="631997" y="718996"/>
                      <a:pt x="629457" y="731696"/>
                      <a:pt x="624377" y="740586"/>
                    </a:cubicBezTo>
                    <a:cubicBezTo>
                      <a:pt x="619297" y="749476"/>
                      <a:pt x="609137" y="757096"/>
                      <a:pt x="600247" y="759636"/>
                    </a:cubicBezTo>
                    <a:cubicBezTo>
                      <a:pt x="591357" y="763446"/>
                      <a:pt x="568497" y="759636"/>
                      <a:pt x="568497" y="758366"/>
                    </a:cubicBezTo>
                    <a:cubicBezTo>
                      <a:pt x="568497" y="757096"/>
                      <a:pt x="611677" y="743126"/>
                      <a:pt x="616757" y="752016"/>
                    </a:cubicBezTo>
                    <a:cubicBezTo>
                      <a:pt x="630727" y="774876"/>
                      <a:pt x="411017" y="1075866"/>
                      <a:pt x="356407" y="1098726"/>
                    </a:cubicBezTo>
                    <a:cubicBezTo>
                      <a:pt x="339897" y="1105076"/>
                      <a:pt x="325927" y="1099996"/>
                      <a:pt x="315767" y="1092376"/>
                    </a:cubicBezTo>
                    <a:cubicBezTo>
                      <a:pt x="305607" y="1084756"/>
                      <a:pt x="297987" y="1073326"/>
                      <a:pt x="297987" y="1055546"/>
                    </a:cubicBezTo>
                    <a:cubicBezTo>
                      <a:pt x="296717" y="1016176"/>
                      <a:pt x="346247" y="920926"/>
                      <a:pt x="375457" y="858696"/>
                    </a:cubicBezTo>
                    <a:cubicBezTo>
                      <a:pt x="403397" y="800276"/>
                      <a:pt x="440227" y="713916"/>
                      <a:pt x="465627" y="691056"/>
                    </a:cubicBezTo>
                    <a:cubicBezTo>
                      <a:pt x="477057" y="682166"/>
                      <a:pt x="485947" y="680896"/>
                      <a:pt x="496107" y="680896"/>
                    </a:cubicBezTo>
                    <a:cubicBezTo>
                      <a:pt x="506267" y="680896"/>
                      <a:pt x="517697" y="685976"/>
                      <a:pt x="525317" y="692326"/>
                    </a:cubicBezTo>
                    <a:cubicBezTo>
                      <a:pt x="532937" y="698676"/>
                      <a:pt x="538017" y="711376"/>
                      <a:pt x="539287" y="720266"/>
                    </a:cubicBezTo>
                    <a:cubicBezTo>
                      <a:pt x="540557" y="730426"/>
                      <a:pt x="538017" y="744396"/>
                      <a:pt x="530397" y="750746"/>
                    </a:cubicBezTo>
                    <a:cubicBezTo>
                      <a:pt x="521507" y="760906"/>
                      <a:pt x="487217" y="754556"/>
                      <a:pt x="477057" y="765986"/>
                    </a:cubicBezTo>
                    <a:cubicBezTo>
                      <a:pt x="468167" y="776146"/>
                      <a:pt x="475787" y="791386"/>
                      <a:pt x="468167" y="811706"/>
                    </a:cubicBezTo>
                    <a:cubicBezTo>
                      <a:pt x="447847" y="859966"/>
                      <a:pt x="347517" y="1011096"/>
                      <a:pt x="315767" y="1044116"/>
                    </a:cubicBezTo>
                    <a:cubicBezTo>
                      <a:pt x="305607" y="1055546"/>
                      <a:pt x="300527" y="1060626"/>
                      <a:pt x="290367" y="1061896"/>
                    </a:cubicBezTo>
                    <a:cubicBezTo>
                      <a:pt x="278937" y="1064436"/>
                      <a:pt x="258617" y="1061896"/>
                      <a:pt x="249727" y="1053006"/>
                    </a:cubicBezTo>
                    <a:cubicBezTo>
                      <a:pt x="240837" y="1044116"/>
                      <a:pt x="234487" y="1025066"/>
                      <a:pt x="237027" y="1004746"/>
                    </a:cubicBezTo>
                    <a:cubicBezTo>
                      <a:pt x="242107" y="966646"/>
                      <a:pt x="299257" y="899336"/>
                      <a:pt x="322117" y="845996"/>
                    </a:cubicBezTo>
                    <a:cubicBezTo>
                      <a:pt x="344977" y="795196"/>
                      <a:pt x="355137" y="716456"/>
                      <a:pt x="377997" y="691056"/>
                    </a:cubicBezTo>
                    <a:cubicBezTo>
                      <a:pt x="389427" y="678356"/>
                      <a:pt x="402127" y="672006"/>
                      <a:pt x="414827" y="672006"/>
                    </a:cubicBezTo>
                    <a:cubicBezTo>
                      <a:pt x="426257" y="672006"/>
                      <a:pt x="446577" y="679626"/>
                      <a:pt x="451657" y="691056"/>
                    </a:cubicBezTo>
                    <a:cubicBezTo>
                      <a:pt x="456737" y="705026"/>
                      <a:pt x="438957" y="734236"/>
                      <a:pt x="423717" y="759636"/>
                    </a:cubicBezTo>
                    <a:cubicBezTo>
                      <a:pt x="400857" y="802816"/>
                      <a:pt x="337357" y="866316"/>
                      <a:pt x="310687" y="912036"/>
                    </a:cubicBezTo>
                    <a:cubicBezTo>
                      <a:pt x="291637" y="945056"/>
                      <a:pt x="282747" y="1000936"/>
                      <a:pt x="268777" y="1000936"/>
                    </a:cubicBezTo>
                    <a:cubicBezTo>
                      <a:pt x="258617" y="1002206"/>
                      <a:pt x="243377" y="970456"/>
                      <a:pt x="237027" y="951406"/>
                    </a:cubicBezTo>
                    <a:cubicBezTo>
                      <a:pt x="230677" y="932356"/>
                      <a:pt x="228137" y="912036"/>
                      <a:pt x="233217" y="885366"/>
                    </a:cubicBezTo>
                    <a:cubicBezTo>
                      <a:pt x="242107" y="843456"/>
                      <a:pt x="284017" y="738046"/>
                      <a:pt x="311957" y="725346"/>
                    </a:cubicBezTo>
                    <a:cubicBezTo>
                      <a:pt x="327197" y="718996"/>
                      <a:pt x="351327" y="727886"/>
                      <a:pt x="356407" y="738046"/>
                    </a:cubicBezTo>
                    <a:cubicBezTo>
                      <a:pt x="362757" y="749476"/>
                      <a:pt x="351327" y="767256"/>
                      <a:pt x="341167" y="790116"/>
                    </a:cubicBezTo>
                    <a:cubicBezTo>
                      <a:pt x="318307" y="845996"/>
                      <a:pt x="228137" y="1039036"/>
                      <a:pt x="183687" y="1059356"/>
                    </a:cubicBezTo>
                    <a:cubicBezTo>
                      <a:pt x="165907" y="1066976"/>
                      <a:pt x="144317" y="1059356"/>
                      <a:pt x="134157" y="1049196"/>
                    </a:cubicBezTo>
                    <a:cubicBezTo>
                      <a:pt x="125267" y="1039036"/>
                      <a:pt x="118917" y="1011096"/>
                      <a:pt x="126537" y="999666"/>
                    </a:cubicBezTo>
                    <a:cubicBezTo>
                      <a:pt x="134157" y="985696"/>
                      <a:pt x="179877" y="990776"/>
                      <a:pt x="186227" y="978076"/>
                    </a:cubicBezTo>
                    <a:cubicBezTo>
                      <a:pt x="191307" y="966646"/>
                      <a:pt x="170987" y="952676"/>
                      <a:pt x="170987" y="931086"/>
                    </a:cubicBezTo>
                    <a:cubicBezTo>
                      <a:pt x="172257" y="886636"/>
                      <a:pt x="217977" y="759636"/>
                      <a:pt x="243377" y="727886"/>
                    </a:cubicBezTo>
                    <a:cubicBezTo>
                      <a:pt x="254807" y="713916"/>
                      <a:pt x="266237" y="706296"/>
                      <a:pt x="277667" y="706296"/>
                    </a:cubicBezTo>
                    <a:cubicBezTo>
                      <a:pt x="291637" y="705026"/>
                      <a:pt x="315767" y="718996"/>
                      <a:pt x="322117" y="731696"/>
                    </a:cubicBezTo>
                    <a:cubicBezTo>
                      <a:pt x="328467" y="741856"/>
                      <a:pt x="325927" y="753286"/>
                      <a:pt x="319577" y="772336"/>
                    </a:cubicBezTo>
                    <a:cubicBezTo>
                      <a:pt x="301797" y="828216"/>
                      <a:pt x="168447" y="1042846"/>
                      <a:pt x="117647" y="1069516"/>
                    </a:cubicBezTo>
                    <a:cubicBezTo>
                      <a:pt x="98597" y="1078406"/>
                      <a:pt x="78277" y="1074596"/>
                      <a:pt x="66847" y="1066976"/>
                    </a:cubicBezTo>
                    <a:cubicBezTo>
                      <a:pt x="56687" y="1060626"/>
                      <a:pt x="50337" y="1041576"/>
                      <a:pt x="49067" y="1030146"/>
                    </a:cubicBezTo>
                    <a:cubicBezTo>
                      <a:pt x="49067" y="1022526"/>
                      <a:pt x="50337" y="1014906"/>
                      <a:pt x="55417" y="1009826"/>
                    </a:cubicBezTo>
                    <a:cubicBezTo>
                      <a:pt x="64307" y="1000936"/>
                      <a:pt x="110027" y="989506"/>
                      <a:pt x="110027" y="990776"/>
                    </a:cubicBezTo>
                    <a:cubicBezTo>
                      <a:pt x="110027" y="990776"/>
                      <a:pt x="61767" y="1021256"/>
                      <a:pt x="56687" y="1016176"/>
                    </a:cubicBezTo>
                    <a:cubicBezTo>
                      <a:pt x="47797" y="1007286"/>
                      <a:pt x="82087" y="937436"/>
                      <a:pt x="103677" y="903146"/>
                    </a:cubicBezTo>
                    <a:cubicBezTo>
                      <a:pt x="127807" y="866316"/>
                      <a:pt x="168447" y="812976"/>
                      <a:pt x="196387" y="802816"/>
                    </a:cubicBezTo>
                    <a:cubicBezTo>
                      <a:pt x="210357" y="797736"/>
                      <a:pt x="226867" y="800276"/>
                      <a:pt x="237027" y="806626"/>
                    </a:cubicBezTo>
                    <a:cubicBezTo>
                      <a:pt x="247187" y="814246"/>
                      <a:pt x="257347" y="826946"/>
                      <a:pt x="257347" y="843456"/>
                    </a:cubicBezTo>
                    <a:cubicBezTo>
                      <a:pt x="253537" y="887906"/>
                      <a:pt x="123997" y="1045386"/>
                      <a:pt x="88437" y="1075866"/>
                    </a:cubicBezTo>
                    <a:cubicBezTo>
                      <a:pt x="75737" y="1084756"/>
                      <a:pt x="69387" y="1088566"/>
                      <a:pt x="59227" y="1088566"/>
                    </a:cubicBezTo>
                    <a:cubicBezTo>
                      <a:pt x="47797" y="1089836"/>
                      <a:pt x="28747" y="1082216"/>
                      <a:pt x="21127" y="1073326"/>
                    </a:cubicBezTo>
                    <a:cubicBezTo>
                      <a:pt x="13507" y="1064436"/>
                      <a:pt x="9697" y="1050466"/>
                      <a:pt x="13507" y="1032686"/>
                    </a:cubicBezTo>
                    <a:cubicBezTo>
                      <a:pt x="18587" y="995856"/>
                      <a:pt x="73197" y="906956"/>
                      <a:pt x="103677" y="868856"/>
                    </a:cubicBezTo>
                    <a:cubicBezTo>
                      <a:pt x="123997" y="843456"/>
                      <a:pt x="146857" y="819326"/>
                      <a:pt x="164637" y="814246"/>
                    </a:cubicBezTo>
                    <a:cubicBezTo>
                      <a:pt x="176067" y="810436"/>
                      <a:pt x="187497" y="812976"/>
                      <a:pt x="196387" y="819326"/>
                    </a:cubicBezTo>
                    <a:cubicBezTo>
                      <a:pt x="206547" y="825676"/>
                      <a:pt x="216707" y="842186"/>
                      <a:pt x="217977" y="853616"/>
                    </a:cubicBezTo>
                    <a:cubicBezTo>
                      <a:pt x="219247" y="863776"/>
                      <a:pt x="216707" y="870126"/>
                      <a:pt x="209087" y="884096"/>
                    </a:cubicBezTo>
                    <a:cubicBezTo>
                      <a:pt x="192577" y="917116"/>
                      <a:pt x="110027" y="1047926"/>
                      <a:pt x="84627" y="1046656"/>
                    </a:cubicBezTo>
                    <a:cubicBezTo>
                      <a:pt x="71927" y="1045386"/>
                      <a:pt x="55417" y="1012366"/>
                      <a:pt x="59227" y="1007286"/>
                    </a:cubicBezTo>
                    <a:cubicBezTo>
                      <a:pt x="63037" y="999666"/>
                      <a:pt x="104947" y="1007286"/>
                      <a:pt x="118917" y="1014906"/>
                    </a:cubicBezTo>
                    <a:cubicBezTo>
                      <a:pt x="129077" y="1019986"/>
                      <a:pt x="135427" y="1026336"/>
                      <a:pt x="139237" y="1035226"/>
                    </a:cubicBezTo>
                    <a:cubicBezTo>
                      <a:pt x="143047" y="1045386"/>
                      <a:pt x="143047" y="1065706"/>
                      <a:pt x="137967" y="1075866"/>
                    </a:cubicBezTo>
                    <a:cubicBezTo>
                      <a:pt x="134157" y="1084756"/>
                      <a:pt x="126537" y="1093646"/>
                      <a:pt x="117647" y="1094916"/>
                    </a:cubicBezTo>
                    <a:cubicBezTo>
                      <a:pt x="104947" y="1098726"/>
                      <a:pt x="74467" y="1092376"/>
                      <a:pt x="65577" y="1082216"/>
                    </a:cubicBezTo>
                    <a:cubicBezTo>
                      <a:pt x="56687" y="1073326"/>
                      <a:pt x="52877" y="1053006"/>
                      <a:pt x="56687" y="1041576"/>
                    </a:cubicBezTo>
                    <a:cubicBezTo>
                      <a:pt x="60497" y="1030146"/>
                      <a:pt x="74467" y="1016176"/>
                      <a:pt x="85897" y="1012366"/>
                    </a:cubicBezTo>
                    <a:cubicBezTo>
                      <a:pt x="98597" y="1008556"/>
                      <a:pt x="117647" y="1011096"/>
                      <a:pt x="127807" y="1019986"/>
                    </a:cubicBezTo>
                    <a:cubicBezTo>
                      <a:pt x="137967" y="1030146"/>
                      <a:pt x="145587" y="1059356"/>
                      <a:pt x="140507" y="1072056"/>
                    </a:cubicBezTo>
                    <a:cubicBezTo>
                      <a:pt x="135427" y="1084756"/>
                      <a:pt x="111297" y="1097456"/>
                      <a:pt x="93517" y="1098726"/>
                    </a:cubicBezTo>
                    <a:cubicBezTo>
                      <a:pt x="71927" y="1101266"/>
                      <a:pt x="36367" y="1091106"/>
                      <a:pt x="21127" y="1075866"/>
                    </a:cubicBezTo>
                    <a:cubicBezTo>
                      <a:pt x="7157" y="1061896"/>
                      <a:pt x="-3003" y="1040306"/>
                      <a:pt x="807" y="1016176"/>
                    </a:cubicBezTo>
                    <a:cubicBezTo>
                      <a:pt x="5887" y="975536"/>
                      <a:pt x="75737" y="887906"/>
                      <a:pt x="111297" y="853616"/>
                    </a:cubicBezTo>
                    <a:cubicBezTo>
                      <a:pt x="134157" y="832026"/>
                      <a:pt x="157017" y="812976"/>
                      <a:pt x="176067" y="812976"/>
                    </a:cubicBezTo>
                    <a:cubicBezTo>
                      <a:pt x="188767" y="812976"/>
                      <a:pt x="205277" y="824406"/>
                      <a:pt x="211627" y="833296"/>
                    </a:cubicBezTo>
                    <a:cubicBezTo>
                      <a:pt x="217977" y="842186"/>
                      <a:pt x="220517" y="849806"/>
                      <a:pt x="217977" y="863776"/>
                    </a:cubicBezTo>
                    <a:cubicBezTo>
                      <a:pt x="211627" y="903146"/>
                      <a:pt x="126537" y="1033956"/>
                      <a:pt x="94787" y="1066976"/>
                    </a:cubicBezTo>
                    <a:cubicBezTo>
                      <a:pt x="80817" y="1080946"/>
                      <a:pt x="71927" y="1088566"/>
                      <a:pt x="59227" y="1088566"/>
                    </a:cubicBezTo>
                    <a:cubicBezTo>
                      <a:pt x="47797" y="1089836"/>
                      <a:pt x="28747" y="1082216"/>
                      <a:pt x="21127" y="1073326"/>
                    </a:cubicBezTo>
                    <a:cubicBezTo>
                      <a:pt x="13507" y="1064436"/>
                      <a:pt x="9697" y="1050466"/>
                      <a:pt x="13507" y="1032686"/>
                    </a:cubicBezTo>
                    <a:cubicBezTo>
                      <a:pt x="19857" y="995856"/>
                      <a:pt x="80817" y="909496"/>
                      <a:pt x="117647" y="868856"/>
                    </a:cubicBezTo>
                    <a:cubicBezTo>
                      <a:pt x="145587" y="837106"/>
                      <a:pt x="181147" y="804086"/>
                      <a:pt x="206547" y="800276"/>
                    </a:cubicBezTo>
                    <a:cubicBezTo>
                      <a:pt x="220517" y="797736"/>
                      <a:pt x="237027" y="805356"/>
                      <a:pt x="244647" y="814246"/>
                    </a:cubicBezTo>
                    <a:cubicBezTo>
                      <a:pt x="252267" y="820596"/>
                      <a:pt x="258617" y="830756"/>
                      <a:pt x="257347" y="843456"/>
                    </a:cubicBezTo>
                    <a:cubicBezTo>
                      <a:pt x="253537" y="867586"/>
                      <a:pt x="202737" y="910766"/>
                      <a:pt x="182417" y="946326"/>
                    </a:cubicBezTo>
                    <a:cubicBezTo>
                      <a:pt x="162097" y="979346"/>
                      <a:pt x="157017" y="1028876"/>
                      <a:pt x="135427" y="1049196"/>
                    </a:cubicBezTo>
                    <a:cubicBezTo>
                      <a:pt x="120187" y="1064436"/>
                      <a:pt x="79547" y="1073326"/>
                      <a:pt x="80817" y="1074596"/>
                    </a:cubicBezTo>
                    <a:cubicBezTo>
                      <a:pt x="80817" y="1074596"/>
                      <a:pt x="130347" y="1050466"/>
                      <a:pt x="132887" y="1053006"/>
                    </a:cubicBezTo>
                    <a:cubicBezTo>
                      <a:pt x="132887" y="1055546"/>
                      <a:pt x="123997" y="1065706"/>
                      <a:pt x="117647" y="1069516"/>
                    </a:cubicBezTo>
                    <a:cubicBezTo>
                      <a:pt x="110027" y="1073326"/>
                      <a:pt x="97327" y="1077136"/>
                      <a:pt x="87167" y="1075866"/>
                    </a:cubicBezTo>
                    <a:cubicBezTo>
                      <a:pt x="77007" y="1074596"/>
                      <a:pt x="65577" y="1069516"/>
                      <a:pt x="59227" y="1060626"/>
                    </a:cubicBezTo>
                    <a:cubicBezTo>
                      <a:pt x="52877" y="1049196"/>
                      <a:pt x="50337" y="1031416"/>
                      <a:pt x="55417" y="1008556"/>
                    </a:cubicBezTo>
                    <a:cubicBezTo>
                      <a:pt x="71927" y="948866"/>
                      <a:pt x="205277" y="753286"/>
                      <a:pt x="249727" y="718996"/>
                    </a:cubicBezTo>
                    <a:cubicBezTo>
                      <a:pt x="264967" y="707566"/>
                      <a:pt x="276397" y="703756"/>
                      <a:pt x="289097" y="706296"/>
                    </a:cubicBezTo>
                    <a:cubicBezTo>
                      <a:pt x="300527" y="707566"/>
                      <a:pt x="315767" y="720266"/>
                      <a:pt x="322117" y="731696"/>
                    </a:cubicBezTo>
                    <a:cubicBezTo>
                      <a:pt x="327197" y="740586"/>
                      <a:pt x="325927" y="746936"/>
                      <a:pt x="324657" y="762176"/>
                    </a:cubicBezTo>
                    <a:cubicBezTo>
                      <a:pt x="318307" y="805356"/>
                      <a:pt x="261157" y="950136"/>
                      <a:pt x="237027" y="998396"/>
                    </a:cubicBezTo>
                    <a:cubicBezTo>
                      <a:pt x="225597" y="1022526"/>
                      <a:pt x="220517" y="1037766"/>
                      <a:pt x="206547" y="1047926"/>
                    </a:cubicBezTo>
                    <a:cubicBezTo>
                      <a:pt x="192577" y="1058086"/>
                      <a:pt x="153207" y="1061896"/>
                      <a:pt x="153207" y="1060626"/>
                    </a:cubicBezTo>
                    <a:cubicBezTo>
                      <a:pt x="153207" y="1059356"/>
                      <a:pt x="205277" y="1033956"/>
                      <a:pt x="206547" y="1036496"/>
                    </a:cubicBezTo>
                    <a:cubicBezTo>
                      <a:pt x="207817" y="1039036"/>
                      <a:pt x="193847" y="1055546"/>
                      <a:pt x="183687" y="1059356"/>
                    </a:cubicBezTo>
                    <a:cubicBezTo>
                      <a:pt x="173527" y="1063166"/>
                      <a:pt x="153207" y="1063166"/>
                      <a:pt x="143047" y="1055546"/>
                    </a:cubicBezTo>
                    <a:cubicBezTo>
                      <a:pt x="131617" y="1047926"/>
                      <a:pt x="122727" y="1028876"/>
                      <a:pt x="122727" y="1009826"/>
                    </a:cubicBezTo>
                    <a:cubicBezTo>
                      <a:pt x="122727" y="971726"/>
                      <a:pt x="170987" y="894256"/>
                      <a:pt x="196387" y="847266"/>
                    </a:cubicBezTo>
                    <a:cubicBezTo>
                      <a:pt x="217977" y="807896"/>
                      <a:pt x="240837" y="774876"/>
                      <a:pt x="264967" y="743126"/>
                    </a:cubicBezTo>
                    <a:cubicBezTo>
                      <a:pt x="287827" y="713916"/>
                      <a:pt x="313227" y="677086"/>
                      <a:pt x="337357" y="665656"/>
                    </a:cubicBezTo>
                    <a:cubicBezTo>
                      <a:pt x="355137" y="656766"/>
                      <a:pt x="380537" y="654226"/>
                      <a:pt x="393237" y="663116"/>
                    </a:cubicBezTo>
                    <a:cubicBezTo>
                      <a:pt x="405937" y="672006"/>
                      <a:pt x="413557" y="694866"/>
                      <a:pt x="412287" y="721536"/>
                    </a:cubicBezTo>
                    <a:cubicBezTo>
                      <a:pt x="408477" y="782496"/>
                      <a:pt x="314497" y="978076"/>
                      <a:pt x="270047" y="1017446"/>
                    </a:cubicBezTo>
                    <a:cubicBezTo>
                      <a:pt x="250997" y="1033956"/>
                      <a:pt x="226867" y="1041576"/>
                      <a:pt x="214167" y="1035226"/>
                    </a:cubicBezTo>
                    <a:cubicBezTo>
                      <a:pt x="198927" y="1026336"/>
                      <a:pt x="188767" y="979346"/>
                      <a:pt x="192577" y="951406"/>
                    </a:cubicBezTo>
                    <a:cubicBezTo>
                      <a:pt x="195117" y="920926"/>
                      <a:pt x="217977" y="894256"/>
                      <a:pt x="238297" y="861236"/>
                    </a:cubicBezTo>
                    <a:cubicBezTo>
                      <a:pt x="266237" y="815516"/>
                      <a:pt x="319577" y="740586"/>
                      <a:pt x="348787" y="710106"/>
                    </a:cubicBezTo>
                    <a:cubicBezTo>
                      <a:pt x="365297" y="693596"/>
                      <a:pt x="385617" y="674546"/>
                      <a:pt x="390697" y="678356"/>
                    </a:cubicBezTo>
                    <a:cubicBezTo>
                      <a:pt x="394507" y="680896"/>
                      <a:pt x="375457" y="731696"/>
                      <a:pt x="372917" y="731696"/>
                    </a:cubicBezTo>
                    <a:cubicBezTo>
                      <a:pt x="371647" y="731696"/>
                      <a:pt x="369107" y="710106"/>
                      <a:pt x="372917" y="699946"/>
                    </a:cubicBezTo>
                    <a:cubicBezTo>
                      <a:pt x="377997" y="689786"/>
                      <a:pt x="391967" y="674546"/>
                      <a:pt x="403397" y="673276"/>
                    </a:cubicBezTo>
                    <a:cubicBezTo>
                      <a:pt x="417367" y="670736"/>
                      <a:pt x="442767" y="678356"/>
                      <a:pt x="451657" y="691056"/>
                    </a:cubicBezTo>
                    <a:cubicBezTo>
                      <a:pt x="460547" y="706296"/>
                      <a:pt x="451657" y="739316"/>
                      <a:pt x="445307" y="765986"/>
                    </a:cubicBezTo>
                    <a:cubicBezTo>
                      <a:pt x="437687" y="801546"/>
                      <a:pt x="418637" y="845996"/>
                      <a:pt x="403397" y="884096"/>
                    </a:cubicBezTo>
                    <a:cubicBezTo>
                      <a:pt x="386887" y="922196"/>
                      <a:pt x="369107" y="962836"/>
                      <a:pt x="348787" y="994586"/>
                    </a:cubicBezTo>
                    <a:cubicBezTo>
                      <a:pt x="331007" y="1021256"/>
                      <a:pt x="309417" y="1055546"/>
                      <a:pt x="290367" y="1061896"/>
                    </a:cubicBezTo>
                    <a:cubicBezTo>
                      <a:pt x="280207" y="1066976"/>
                      <a:pt x="267507" y="1063166"/>
                      <a:pt x="258617" y="1059356"/>
                    </a:cubicBezTo>
                    <a:cubicBezTo>
                      <a:pt x="250997" y="1054276"/>
                      <a:pt x="240837" y="1046656"/>
                      <a:pt x="238297" y="1036496"/>
                    </a:cubicBezTo>
                    <a:cubicBezTo>
                      <a:pt x="234487" y="1019986"/>
                      <a:pt x="243377" y="997126"/>
                      <a:pt x="256077" y="969186"/>
                    </a:cubicBezTo>
                    <a:cubicBezTo>
                      <a:pt x="281477" y="914576"/>
                      <a:pt x="370377" y="790116"/>
                      <a:pt x="409747" y="744396"/>
                    </a:cubicBezTo>
                    <a:cubicBezTo>
                      <a:pt x="428797" y="720266"/>
                      <a:pt x="441497" y="705026"/>
                      <a:pt x="459277" y="694866"/>
                    </a:cubicBezTo>
                    <a:cubicBezTo>
                      <a:pt x="474517" y="687246"/>
                      <a:pt x="510077" y="684706"/>
                      <a:pt x="510077" y="683436"/>
                    </a:cubicBezTo>
                    <a:cubicBezTo>
                      <a:pt x="510077" y="682166"/>
                      <a:pt x="475787" y="684706"/>
                      <a:pt x="475787" y="685976"/>
                    </a:cubicBezTo>
                    <a:cubicBezTo>
                      <a:pt x="474517" y="687246"/>
                      <a:pt x="515157" y="683436"/>
                      <a:pt x="525317" y="692326"/>
                    </a:cubicBezTo>
                    <a:cubicBezTo>
                      <a:pt x="535477" y="702486"/>
                      <a:pt x="538017" y="718996"/>
                      <a:pt x="536747" y="741856"/>
                    </a:cubicBezTo>
                    <a:cubicBezTo>
                      <a:pt x="529127" y="804086"/>
                      <a:pt x="413557" y="1035226"/>
                      <a:pt x="380537" y="1078406"/>
                    </a:cubicBezTo>
                    <a:cubicBezTo>
                      <a:pt x="371647" y="1091106"/>
                      <a:pt x="366567" y="1096186"/>
                      <a:pt x="356407" y="1098726"/>
                    </a:cubicBezTo>
                    <a:cubicBezTo>
                      <a:pt x="344977" y="1101266"/>
                      <a:pt x="325927" y="1098726"/>
                      <a:pt x="315767" y="1092376"/>
                    </a:cubicBezTo>
                    <a:cubicBezTo>
                      <a:pt x="306877" y="1087296"/>
                      <a:pt x="299257" y="1078406"/>
                      <a:pt x="299257" y="1065706"/>
                    </a:cubicBezTo>
                    <a:cubicBezTo>
                      <a:pt x="296717" y="1044116"/>
                      <a:pt x="317037" y="1007286"/>
                      <a:pt x="339897" y="967916"/>
                    </a:cubicBezTo>
                    <a:cubicBezTo>
                      <a:pt x="381807" y="896796"/>
                      <a:pt x="494837" y="724076"/>
                      <a:pt x="550717" y="691056"/>
                    </a:cubicBezTo>
                    <a:cubicBezTo>
                      <a:pt x="574847" y="677086"/>
                      <a:pt x="600247" y="677086"/>
                      <a:pt x="614217" y="682166"/>
                    </a:cubicBezTo>
                    <a:cubicBezTo>
                      <a:pt x="623107" y="687246"/>
                      <a:pt x="628187" y="699946"/>
                      <a:pt x="630727" y="710106"/>
                    </a:cubicBezTo>
                    <a:cubicBezTo>
                      <a:pt x="631997" y="718996"/>
                      <a:pt x="629457" y="731696"/>
                      <a:pt x="624377" y="740586"/>
                    </a:cubicBezTo>
                    <a:cubicBezTo>
                      <a:pt x="619297" y="749476"/>
                      <a:pt x="609137" y="757096"/>
                      <a:pt x="600247" y="759636"/>
                    </a:cubicBezTo>
                    <a:cubicBezTo>
                      <a:pt x="590087" y="763446"/>
                      <a:pt x="568497" y="759636"/>
                      <a:pt x="568497" y="758366"/>
                    </a:cubicBezTo>
                    <a:cubicBezTo>
                      <a:pt x="568497" y="757096"/>
                      <a:pt x="606597" y="743126"/>
                      <a:pt x="612947" y="750746"/>
                    </a:cubicBezTo>
                    <a:cubicBezTo>
                      <a:pt x="624377" y="767256"/>
                      <a:pt x="545637" y="887906"/>
                      <a:pt x="512617" y="945056"/>
                    </a:cubicBezTo>
                    <a:cubicBezTo>
                      <a:pt x="485947" y="992046"/>
                      <a:pt x="452927" y="1055546"/>
                      <a:pt x="433877" y="1072056"/>
                    </a:cubicBezTo>
                    <a:cubicBezTo>
                      <a:pt x="426257" y="1079676"/>
                      <a:pt x="422447" y="1080946"/>
                      <a:pt x="414827" y="1080946"/>
                    </a:cubicBezTo>
                    <a:cubicBezTo>
                      <a:pt x="402127" y="1082216"/>
                      <a:pt x="375457" y="1073326"/>
                      <a:pt x="367837" y="1060626"/>
                    </a:cubicBezTo>
                    <a:cubicBezTo>
                      <a:pt x="361487" y="1049196"/>
                      <a:pt x="361487" y="1032686"/>
                      <a:pt x="370377" y="1011096"/>
                    </a:cubicBezTo>
                    <a:cubicBezTo>
                      <a:pt x="397047" y="947596"/>
                      <a:pt x="590087" y="736776"/>
                      <a:pt x="654857" y="692326"/>
                    </a:cubicBezTo>
                    <a:cubicBezTo>
                      <a:pt x="680257" y="674546"/>
                      <a:pt x="701847" y="664386"/>
                      <a:pt x="717087" y="668196"/>
                    </a:cubicBezTo>
                    <a:cubicBezTo>
                      <a:pt x="728517" y="672006"/>
                      <a:pt x="738677" y="691056"/>
                      <a:pt x="739947" y="702486"/>
                    </a:cubicBezTo>
                    <a:cubicBezTo>
                      <a:pt x="742487" y="712646"/>
                      <a:pt x="738677" y="725346"/>
                      <a:pt x="733597" y="732966"/>
                    </a:cubicBezTo>
                    <a:cubicBezTo>
                      <a:pt x="727247" y="741856"/>
                      <a:pt x="717087" y="749476"/>
                      <a:pt x="706927" y="750746"/>
                    </a:cubicBezTo>
                    <a:cubicBezTo>
                      <a:pt x="698037" y="753286"/>
                      <a:pt x="676447" y="748206"/>
                      <a:pt x="676447" y="746936"/>
                    </a:cubicBezTo>
                    <a:cubicBezTo>
                      <a:pt x="676447" y="746936"/>
                      <a:pt x="704387" y="741856"/>
                      <a:pt x="708197" y="749476"/>
                    </a:cubicBezTo>
                    <a:cubicBezTo>
                      <a:pt x="720897" y="774876"/>
                      <a:pt x="553257" y="1022526"/>
                      <a:pt x="515157" y="1060626"/>
                    </a:cubicBezTo>
                    <a:cubicBezTo>
                      <a:pt x="503727" y="1070786"/>
                      <a:pt x="497377" y="1074596"/>
                      <a:pt x="487217" y="1075866"/>
                    </a:cubicBezTo>
                    <a:cubicBezTo>
                      <a:pt x="478327" y="1077136"/>
                      <a:pt x="465627" y="1075866"/>
                      <a:pt x="456737" y="1069516"/>
                    </a:cubicBezTo>
                    <a:cubicBezTo>
                      <a:pt x="447847" y="1063166"/>
                      <a:pt x="436417" y="1047926"/>
                      <a:pt x="436417" y="1033956"/>
                    </a:cubicBezTo>
                    <a:cubicBezTo>
                      <a:pt x="436417" y="1011096"/>
                      <a:pt x="463087" y="979346"/>
                      <a:pt x="492297" y="945056"/>
                    </a:cubicBezTo>
                    <a:cubicBezTo>
                      <a:pt x="544367" y="881556"/>
                      <a:pt x="692957" y="732966"/>
                      <a:pt x="748837" y="707566"/>
                    </a:cubicBezTo>
                    <a:cubicBezTo>
                      <a:pt x="770427" y="697406"/>
                      <a:pt x="786937" y="696136"/>
                      <a:pt x="799637" y="702486"/>
                    </a:cubicBezTo>
                    <a:cubicBezTo>
                      <a:pt x="809797" y="707566"/>
                      <a:pt x="819957" y="725346"/>
                      <a:pt x="822497" y="736776"/>
                    </a:cubicBezTo>
                    <a:cubicBezTo>
                      <a:pt x="823767" y="746936"/>
                      <a:pt x="821227" y="753286"/>
                      <a:pt x="813607" y="767256"/>
                    </a:cubicBezTo>
                    <a:cubicBezTo>
                      <a:pt x="788207" y="815516"/>
                      <a:pt x="606597" y="1018716"/>
                      <a:pt x="560877" y="1046656"/>
                    </a:cubicBezTo>
                    <a:cubicBezTo>
                      <a:pt x="546907" y="1054276"/>
                      <a:pt x="539287" y="1055546"/>
                      <a:pt x="529127" y="1054276"/>
                    </a:cubicBezTo>
                    <a:cubicBezTo>
                      <a:pt x="520237" y="1053006"/>
                      <a:pt x="508807" y="1046656"/>
                      <a:pt x="501187" y="1039036"/>
                    </a:cubicBezTo>
                    <a:cubicBezTo>
                      <a:pt x="494837" y="1032686"/>
                      <a:pt x="491027" y="1019986"/>
                      <a:pt x="491027" y="1009826"/>
                    </a:cubicBezTo>
                    <a:cubicBezTo>
                      <a:pt x="489757" y="999666"/>
                      <a:pt x="492297" y="993316"/>
                      <a:pt x="501187" y="980616"/>
                    </a:cubicBezTo>
                    <a:cubicBezTo>
                      <a:pt x="531667" y="936166"/>
                      <a:pt x="731057" y="759636"/>
                      <a:pt x="780587" y="740586"/>
                    </a:cubicBezTo>
                    <a:cubicBezTo>
                      <a:pt x="794557" y="734236"/>
                      <a:pt x="802177" y="735506"/>
                      <a:pt x="811067" y="739316"/>
                    </a:cubicBezTo>
                    <a:cubicBezTo>
                      <a:pt x="821227" y="741856"/>
                      <a:pt x="831387" y="749476"/>
                      <a:pt x="836467" y="758366"/>
                    </a:cubicBezTo>
                    <a:cubicBezTo>
                      <a:pt x="841547" y="771066"/>
                      <a:pt x="841547" y="791386"/>
                      <a:pt x="832657" y="809166"/>
                    </a:cubicBezTo>
                    <a:cubicBezTo>
                      <a:pt x="816147" y="838376"/>
                      <a:pt x="751377" y="868856"/>
                      <a:pt x="719627" y="900606"/>
                    </a:cubicBezTo>
                    <a:cubicBezTo>
                      <a:pt x="692957" y="927276"/>
                      <a:pt x="672637" y="966646"/>
                      <a:pt x="651047" y="983156"/>
                    </a:cubicBezTo>
                    <a:cubicBezTo>
                      <a:pt x="637077" y="994586"/>
                      <a:pt x="620567" y="1006016"/>
                      <a:pt x="610407" y="1002206"/>
                    </a:cubicBezTo>
                    <a:cubicBezTo>
                      <a:pt x="600247" y="998396"/>
                      <a:pt x="586277" y="979346"/>
                      <a:pt x="590087" y="962836"/>
                    </a:cubicBezTo>
                    <a:cubicBezTo>
                      <a:pt x="600247" y="917116"/>
                      <a:pt x="821227" y="743126"/>
                      <a:pt x="861867" y="752016"/>
                    </a:cubicBezTo>
                    <a:cubicBezTo>
                      <a:pt x="879647" y="755826"/>
                      <a:pt x="892347" y="787576"/>
                      <a:pt x="888537" y="802816"/>
                    </a:cubicBezTo>
                    <a:cubicBezTo>
                      <a:pt x="883457" y="821866"/>
                      <a:pt x="831387" y="843456"/>
                      <a:pt x="805987" y="852346"/>
                    </a:cubicBezTo>
                    <a:cubicBezTo>
                      <a:pt x="789477" y="858696"/>
                      <a:pt x="770427" y="866316"/>
                      <a:pt x="760267" y="859966"/>
                    </a:cubicBezTo>
                    <a:cubicBezTo>
                      <a:pt x="748837" y="853616"/>
                      <a:pt x="738677" y="828216"/>
                      <a:pt x="742487" y="815516"/>
                    </a:cubicBezTo>
                    <a:cubicBezTo>
                      <a:pt x="746297" y="802816"/>
                      <a:pt x="767887" y="799006"/>
                      <a:pt x="786937" y="786306"/>
                    </a:cubicBezTo>
                    <a:cubicBezTo>
                      <a:pt x="818687" y="764716"/>
                      <a:pt x="884727" y="705026"/>
                      <a:pt x="917747" y="702486"/>
                    </a:cubicBezTo>
                    <a:cubicBezTo>
                      <a:pt x="936797" y="701216"/>
                      <a:pt x="957117" y="711376"/>
                      <a:pt x="963467" y="722806"/>
                    </a:cubicBezTo>
                    <a:cubicBezTo>
                      <a:pt x="971087" y="735506"/>
                      <a:pt x="969817" y="759636"/>
                      <a:pt x="960927" y="773606"/>
                    </a:cubicBezTo>
                    <a:cubicBezTo>
                      <a:pt x="949497" y="792656"/>
                      <a:pt x="915207" y="797736"/>
                      <a:pt x="887267" y="816786"/>
                    </a:cubicBezTo>
                    <a:cubicBezTo>
                      <a:pt x="846627" y="845996"/>
                      <a:pt x="783127" y="924736"/>
                      <a:pt x="745027" y="939976"/>
                    </a:cubicBezTo>
                    <a:cubicBezTo>
                      <a:pt x="725977" y="946326"/>
                      <a:pt x="706927" y="946326"/>
                      <a:pt x="695497" y="939976"/>
                    </a:cubicBezTo>
                    <a:cubicBezTo>
                      <a:pt x="685337" y="934896"/>
                      <a:pt x="678987" y="923466"/>
                      <a:pt x="676447" y="914576"/>
                    </a:cubicBezTo>
                    <a:cubicBezTo>
                      <a:pt x="673907" y="904416"/>
                      <a:pt x="675177" y="895526"/>
                      <a:pt x="680257" y="882826"/>
                    </a:cubicBezTo>
                    <a:cubicBezTo>
                      <a:pt x="691687" y="854886"/>
                      <a:pt x="738677" y="800276"/>
                      <a:pt x="770427" y="767256"/>
                    </a:cubicBezTo>
                    <a:cubicBezTo>
                      <a:pt x="798367" y="736776"/>
                      <a:pt x="836467" y="684706"/>
                      <a:pt x="856787" y="687246"/>
                    </a:cubicBezTo>
                    <a:cubicBezTo>
                      <a:pt x="870757" y="688516"/>
                      <a:pt x="889807" y="720266"/>
                      <a:pt x="887267" y="735506"/>
                    </a:cubicBezTo>
                    <a:cubicBezTo>
                      <a:pt x="883457" y="754556"/>
                      <a:pt x="839007" y="763446"/>
                      <a:pt x="811067" y="787576"/>
                    </a:cubicBezTo>
                    <a:cubicBezTo>
                      <a:pt x="766617" y="828216"/>
                      <a:pt x="701847" y="924736"/>
                      <a:pt x="662477" y="964106"/>
                    </a:cubicBezTo>
                    <a:cubicBezTo>
                      <a:pt x="638347" y="986966"/>
                      <a:pt x="619297" y="1007286"/>
                      <a:pt x="601517" y="1013636"/>
                    </a:cubicBezTo>
                    <a:cubicBezTo>
                      <a:pt x="590087" y="1017446"/>
                      <a:pt x="578657" y="1014906"/>
                      <a:pt x="569767" y="1011096"/>
                    </a:cubicBezTo>
                    <a:cubicBezTo>
                      <a:pt x="560877" y="1007286"/>
                      <a:pt x="550717" y="998396"/>
                      <a:pt x="548177" y="989506"/>
                    </a:cubicBezTo>
                    <a:cubicBezTo>
                      <a:pt x="543097" y="978076"/>
                      <a:pt x="544367" y="962836"/>
                      <a:pt x="550717" y="947596"/>
                    </a:cubicBezTo>
                    <a:cubicBezTo>
                      <a:pt x="559607" y="924736"/>
                      <a:pt x="581197" y="904416"/>
                      <a:pt x="609137" y="871396"/>
                    </a:cubicBezTo>
                    <a:cubicBezTo>
                      <a:pt x="667557" y="805356"/>
                      <a:pt x="835197" y="594536"/>
                      <a:pt x="892347" y="583106"/>
                    </a:cubicBezTo>
                    <a:cubicBezTo>
                      <a:pt x="912667" y="579296"/>
                      <a:pt x="930447" y="591996"/>
                      <a:pt x="938067" y="603426"/>
                    </a:cubicBezTo>
                    <a:cubicBezTo>
                      <a:pt x="945687" y="616126"/>
                      <a:pt x="944417" y="638986"/>
                      <a:pt x="935527" y="654226"/>
                    </a:cubicBezTo>
                    <a:cubicBezTo>
                      <a:pt x="924097" y="675816"/>
                      <a:pt x="884727" y="682166"/>
                      <a:pt x="855517" y="711376"/>
                    </a:cubicBezTo>
                    <a:cubicBezTo>
                      <a:pt x="803447" y="764716"/>
                      <a:pt x="706927" y="931086"/>
                      <a:pt x="671367" y="966646"/>
                    </a:cubicBezTo>
                    <a:cubicBezTo>
                      <a:pt x="659937" y="976806"/>
                      <a:pt x="654857" y="981886"/>
                      <a:pt x="644697" y="984426"/>
                    </a:cubicBezTo>
                    <a:cubicBezTo>
                      <a:pt x="633267" y="985696"/>
                      <a:pt x="614217" y="981886"/>
                      <a:pt x="605327" y="974266"/>
                    </a:cubicBezTo>
                    <a:cubicBezTo>
                      <a:pt x="596437" y="967916"/>
                      <a:pt x="590087" y="957756"/>
                      <a:pt x="590087" y="946326"/>
                    </a:cubicBezTo>
                    <a:cubicBezTo>
                      <a:pt x="590087" y="928546"/>
                      <a:pt x="604057" y="906956"/>
                      <a:pt x="624377" y="877746"/>
                    </a:cubicBezTo>
                    <a:cubicBezTo>
                      <a:pt x="673907" y="809166"/>
                      <a:pt x="875837" y="619936"/>
                      <a:pt x="931717" y="572946"/>
                    </a:cubicBezTo>
                    <a:cubicBezTo>
                      <a:pt x="950767" y="556436"/>
                      <a:pt x="959657" y="546276"/>
                      <a:pt x="972357" y="542466"/>
                    </a:cubicBezTo>
                    <a:cubicBezTo>
                      <a:pt x="979977" y="539926"/>
                      <a:pt x="986327" y="539926"/>
                      <a:pt x="993947" y="543736"/>
                    </a:cubicBezTo>
                    <a:cubicBezTo>
                      <a:pt x="1002837" y="548816"/>
                      <a:pt x="1018077" y="562786"/>
                      <a:pt x="1021887" y="572946"/>
                    </a:cubicBezTo>
                    <a:cubicBezTo>
                      <a:pt x="1025697" y="583106"/>
                      <a:pt x="1025697" y="591996"/>
                      <a:pt x="1019347" y="604696"/>
                    </a:cubicBezTo>
                    <a:cubicBezTo>
                      <a:pt x="1005377" y="635176"/>
                      <a:pt x="927907" y="677086"/>
                      <a:pt x="883457" y="726616"/>
                    </a:cubicBezTo>
                    <a:cubicBezTo>
                      <a:pt x="830117" y="783766"/>
                      <a:pt x="762807" y="905686"/>
                      <a:pt x="729787" y="936166"/>
                    </a:cubicBezTo>
                    <a:cubicBezTo>
                      <a:pt x="718357" y="946326"/>
                      <a:pt x="713277" y="951406"/>
                      <a:pt x="703117" y="952676"/>
                    </a:cubicBezTo>
                    <a:cubicBezTo>
                      <a:pt x="690417" y="953946"/>
                      <a:pt x="665017" y="943786"/>
                      <a:pt x="657397" y="932356"/>
                    </a:cubicBezTo>
                    <a:cubicBezTo>
                      <a:pt x="649777" y="920926"/>
                      <a:pt x="649777" y="903146"/>
                      <a:pt x="659937" y="881556"/>
                    </a:cubicBezTo>
                    <a:cubicBezTo>
                      <a:pt x="691687" y="811706"/>
                      <a:pt x="960927" y="552626"/>
                      <a:pt x="1039667" y="513256"/>
                    </a:cubicBezTo>
                    <a:cubicBezTo>
                      <a:pt x="1067607" y="500556"/>
                      <a:pt x="1091737" y="498016"/>
                      <a:pt x="1105707" y="504366"/>
                    </a:cubicBezTo>
                    <a:cubicBezTo>
                      <a:pt x="1114597" y="508176"/>
                      <a:pt x="1119677" y="522146"/>
                      <a:pt x="1120947" y="531036"/>
                    </a:cubicBezTo>
                    <a:cubicBezTo>
                      <a:pt x="1123487" y="541196"/>
                      <a:pt x="1120947" y="553896"/>
                      <a:pt x="1114597" y="561516"/>
                    </a:cubicBezTo>
                    <a:cubicBezTo>
                      <a:pt x="1109517" y="570406"/>
                      <a:pt x="1099357" y="578026"/>
                      <a:pt x="1090467" y="580566"/>
                    </a:cubicBezTo>
                    <a:cubicBezTo>
                      <a:pt x="1080307" y="584376"/>
                      <a:pt x="1058717" y="578026"/>
                      <a:pt x="1058717" y="579296"/>
                    </a:cubicBezTo>
                    <a:cubicBezTo>
                      <a:pt x="1058717" y="579296"/>
                      <a:pt x="1087927" y="576756"/>
                      <a:pt x="1089197" y="581836"/>
                    </a:cubicBezTo>
                    <a:cubicBezTo>
                      <a:pt x="1091737" y="591996"/>
                      <a:pt x="1033317" y="627556"/>
                      <a:pt x="1005377" y="656766"/>
                    </a:cubicBezTo>
                    <a:cubicBezTo>
                      <a:pt x="972357" y="692326"/>
                      <a:pt x="931717" y="763446"/>
                      <a:pt x="902507" y="785036"/>
                    </a:cubicBezTo>
                    <a:cubicBezTo>
                      <a:pt x="885997" y="795196"/>
                      <a:pt x="872027" y="804086"/>
                      <a:pt x="860597" y="800276"/>
                    </a:cubicBezTo>
                    <a:cubicBezTo>
                      <a:pt x="846627" y="797736"/>
                      <a:pt x="825037" y="781226"/>
                      <a:pt x="826307" y="762176"/>
                    </a:cubicBezTo>
                    <a:cubicBezTo>
                      <a:pt x="828847" y="703756"/>
                      <a:pt x="1108247" y="472616"/>
                      <a:pt x="1180637" y="420546"/>
                    </a:cubicBezTo>
                    <a:cubicBezTo>
                      <a:pt x="1207307" y="400226"/>
                      <a:pt x="1223817" y="390066"/>
                      <a:pt x="1241597" y="386256"/>
                    </a:cubicBezTo>
                    <a:cubicBezTo>
                      <a:pt x="1253027" y="383716"/>
                      <a:pt x="1264457" y="383716"/>
                      <a:pt x="1273347" y="388796"/>
                    </a:cubicBezTo>
                    <a:cubicBezTo>
                      <a:pt x="1283507" y="395146"/>
                      <a:pt x="1296207" y="410386"/>
                      <a:pt x="1297477" y="423086"/>
                    </a:cubicBezTo>
                    <a:cubicBezTo>
                      <a:pt x="1298747" y="434516"/>
                      <a:pt x="1294937" y="445946"/>
                      <a:pt x="1283507" y="461186"/>
                    </a:cubicBezTo>
                    <a:cubicBezTo>
                      <a:pt x="1256837" y="501826"/>
                      <a:pt x="1128567" y="599616"/>
                      <a:pt x="1082847" y="632636"/>
                    </a:cubicBezTo>
                    <a:cubicBezTo>
                      <a:pt x="1062527" y="647876"/>
                      <a:pt x="1049827" y="663116"/>
                      <a:pt x="1034587" y="663116"/>
                    </a:cubicBezTo>
                    <a:cubicBezTo>
                      <a:pt x="1020617" y="664386"/>
                      <a:pt x="996487" y="658036"/>
                      <a:pt x="992677" y="645336"/>
                    </a:cubicBezTo>
                    <a:cubicBezTo>
                      <a:pt x="983787" y="603426"/>
                      <a:pt x="1198417" y="415466"/>
                      <a:pt x="1270807" y="316406"/>
                    </a:cubicBezTo>
                    <a:cubicBezTo>
                      <a:pt x="1322877" y="242746"/>
                      <a:pt x="1368597" y="166546"/>
                      <a:pt x="1393997" y="113206"/>
                    </a:cubicBezTo>
                    <a:cubicBezTo>
                      <a:pt x="1409237" y="82726"/>
                      <a:pt x="1406697" y="50976"/>
                      <a:pt x="1423207" y="37006"/>
                    </a:cubicBezTo>
                    <a:cubicBezTo>
                      <a:pt x="1434637" y="25576"/>
                      <a:pt x="1458767" y="20496"/>
                      <a:pt x="1471467" y="25576"/>
                    </a:cubicBezTo>
                    <a:cubicBezTo>
                      <a:pt x="1484167" y="30656"/>
                      <a:pt x="1499407" y="47166"/>
                      <a:pt x="1499407" y="67486"/>
                    </a:cubicBezTo>
                    <a:cubicBezTo>
                      <a:pt x="1501947" y="125906"/>
                      <a:pt x="1360977" y="359586"/>
                      <a:pt x="1312717" y="400226"/>
                    </a:cubicBezTo>
                    <a:cubicBezTo>
                      <a:pt x="1294937" y="415466"/>
                      <a:pt x="1278427" y="419276"/>
                      <a:pt x="1264457" y="418006"/>
                    </a:cubicBezTo>
                    <a:cubicBezTo>
                      <a:pt x="1254297" y="416736"/>
                      <a:pt x="1244137" y="407846"/>
                      <a:pt x="1239057" y="398956"/>
                    </a:cubicBezTo>
                    <a:cubicBezTo>
                      <a:pt x="1233977" y="388796"/>
                      <a:pt x="1232707" y="376096"/>
                      <a:pt x="1235247" y="358316"/>
                    </a:cubicBezTo>
                    <a:cubicBezTo>
                      <a:pt x="1241597" y="318946"/>
                      <a:pt x="1286047" y="237666"/>
                      <a:pt x="1313987" y="181786"/>
                    </a:cubicBezTo>
                    <a:cubicBezTo>
                      <a:pt x="1341927" y="129716"/>
                      <a:pt x="1377487" y="56056"/>
                      <a:pt x="1401617" y="33196"/>
                    </a:cubicBezTo>
                    <a:cubicBezTo>
                      <a:pt x="1411777" y="24306"/>
                      <a:pt x="1419397" y="20496"/>
                      <a:pt x="1429557" y="19226"/>
                    </a:cubicBezTo>
                    <a:cubicBezTo>
                      <a:pt x="1439717" y="19226"/>
                      <a:pt x="1452417" y="23036"/>
                      <a:pt x="1460037" y="28116"/>
                    </a:cubicBezTo>
                    <a:cubicBezTo>
                      <a:pt x="1467657" y="34466"/>
                      <a:pt x="1475277" y="45896"/>
                      <a:pt x="1476547" y="54786"/>
                    </a:cubicBezTo>
                    <a:cubicBezTo>
                      <a:pt x="1479087" y="64946"/>
                      <a:pt x="1477817" y="71296"/>
                      <a:pt x="1471467" y="86536"/>
                    </a:cubicBezTo>
                    <a:cubicBezTo>
                      <a:pt x="1451147" y="141146"/>
                      <a:pt x="1286047" y="379906"/>
                      <a:pt x="1244137" y="438326"/>
                    </a:cubicBezTo>
                    <a:cubicBezTo>
                      <a:pt x="1228897" y="457376"/>
                      <a:pt x="1226357" y="470076"/>
                      <a:pt x="1212387" y="476426"/>
                    </a:cubicBezTo>
                    <a:cubicBezTo>
                      <a:pt x="1198417" y="482776"/>
                      <a:pt x="1171747" y="481506"/>
                      <a:pt x="1159047" y="472616"/>
                    </a:cubicBezTo>
                    <a:cubicBezTo>
                      <a:pt x="1148887" y="464996"/>
                      <a:pt x="1142537" y="447216"/>
                      <a:pt x="1141267" y="431976"/>
                    </a:cubicBezTo>
                    <a:cubicBezTo>
                      <a:pt x="1139997" y="414196"/>
                      <a:pt x="1147617" y="400226"/>
                      <a:pt x="1157777" y="373556"/>
                    </a:cubicBezTo>
                    <a:cubicBezTo>
                      <a:pt x="1186987" y="306246"/>
                      <a:pt x="1308907" y="89076"/>
                      <a:pt x="1347007" y="35736"/>
                    </a:cubicBezTo>
                    <a:cubicBezTo>
                      <a:pt x="1360977" y="17956"/>
                      <a:pt x="1366057" y="7796"/>
                      <a:pt x="1377487" y="2716"/>
                    </a:cubicBezTo>
                    <a:cubicBezTo>
                      <a:pt x="1387647" y="-1094"/>
                      <a:pt x="1400347" y="-1094"/>
                      <a:pt x="1409237" y="3986"/>
                    </a:cubicBezTo>
                    <a:cubicBezTo>
                      <a:pt x="1420667" y="9066"/>
                      <a:pt x="1432097" y="24306"/>
                      <a:pt x="1435907" y="35736"/>
                    </a:cubicBezTo>
                    <a:cubicBezTo>
                      <a:pt x="1438447" y="45896"/>
                      <a:pt x="1435907" y="57326"/>
                      <a:pt x="1430827" y="67486"/>
                    </a:cubicBezTo>
                    <a:cubicBezTo>
                      <a:pt x="1424477" y="80186"/>
                      <a:pt x="1409237" y="85266"/>
                      <a:pt x="1392727" y="106856"/>
                    </a:cubicBezTo>
                    <a:cubicBezTo>
                      <a:pt x="1349547" y="166546"/>
                      <a:pt x="1235247" y="420546"/>
                      <a:pt x="1189527" y="480236"/>
                    </a:cubicBezTo>
                    <a:cubicBezTo>
                      <a:pt x="1173017" y="500556"/>
                      <a:pt x="1164127" y="511986"/>
                      <a:pt x="1147617" y="518336"/>
                    </a:cubicBezTo>
                    <a:cubicBezTo>
                      <a:pt x="1132377" y="523416"/>
                      <a:pt x="1105707" y="522146"/>
                      <a:pt x="1094277" y="513256"/>
                    </a:cubicBezTo>
                    <a:cubicBezTo>
                      <a:pt x="1082847" y="505636"/>
                      <a:pt x="1079037" y="485316"/>
                      <a:pt x="1079037" y="470076"/>
                    </a:cubicBezTo>
                    <a:cubicBezTo>
                      <a:pt x="1079037" y="453566"/>
                      <a:pt x="1085387" y="440866"/>
                      <a:pt x="1096817" y="415466"/>
                    </a:cubicBezTo>
                    <a:cubicBezTo>
                      <a:pt x="1123487" y="357046"/>
                      <a:pt x="1226357" y="199566"/>
                      <a:pt x="1261917" y="127176"/>
                    </a:cubicBezTo>
                    <a:cubicBezTo>
                      <a:pt x="1283507" y="83996"/>
                      <a:pt x="1288587" y="39546"/>
                      <a:pt x="1306367" y="21766"/>
                    </a:cubicBezTo>
                    <a:cubicBezTo>
                      <a:pt x="1313987" y="11606"/>
                      <a:pt x="1324147" y="9066"/>
                      <a:pt x="1334307" y="7796"/>
                    </a:cubicBezTo>
                    <a:cubicBezTo>
                      <a:pt x="1343197" y="6526"/>
                      <a:pt x="1355897" y="10336"/>
                      <a:pt x="1364787" y="15416"/>
                    </a:cubicBezTo>
                    <a:cubicBezTo>
                      <a:pt x="1372407" y="21766"/>
                      <a:pt x="1380027" y="31926"/>
                      <a:pt x="1381297" y="42086"/>
                    </a:cubicBezTo>
                    <a:cubicBezTo>
                      <a:pt x="1383837" y="50976"/>
                      <a:pt x="1382567" y="59866"/>
                      <a:pt x="1377487" y="72566"/>
                    </a:cubicBezTo>
                    <a:cubicBezTo>
                      <a:pt x="1363517" y="108126"/>
                      <a:pt x="1298747" y="174166"/>
                      <a:pt x="1256837" y="241476"/>
                    </a:cubicBezTo>
                    <a:cubicBezTo>
                      <a:pt x="1200957" y="334186"/>
                      <a:pt x="1117137" y="531036"/>
                      <a:pt x="1077767" y="583106"/>
                    </a:cubicBezTo>
                    <a:cubicBezTo>
                      <a:pt x="1063797" y="602156"/>
                      <a:pt x="1057447" y="612316"/>
                      <a:pt x="1043477" y="616126"/>
                    </a:cubicBezTo>
                    <a:cubicBezTo>
                      <a:pt x="1028237" y="619936"/>
                      <a:pt x="999027" y="613586"/>
                      <a:pt x="987597" y="602156"/>
                    </a:cubicBezTo>
                    <a:cubicBezTo>
                      <a:pt x="977437" y="589456"/>
                      <a:pt x="976167" y="570406"/>
                      <a:pt x="982517" y="541196"/>
                    </a:cubicBezTo>
                    <a:cubicBezTo>
                      <a:pt x="1000297" y="452296"/>
                      <a:pt x="1198417" y="50976"/>
                      <a:pt x="1260647" y="29386"/>
                    </a:cubicBezTo>
                    <a:cubicBezTo>
                      <a:pt x="1278427" y="23036"/>
                      <a:pt x="1298747" y="38276"/>
                      <a:pt x="1306367" y="49706"/>
                    </a:cubicBezTo>
                    <a:cubicBezTo>
                      <a:pt x="1313987" y="59866"/>
                      <a:pt x="1315257" y="77646"/>
                      <a:pt x="1308907" y="91616"/>
                    </a:cubicBezTo>
                    <a:cubicBezTo>
                      <a:pt x="1301287" y="111936"/>
                      <a:pt x="1269537" y="122096"/>
                      <a:pt x="1244137" y="156386"/>
                    </a:cubicBezTo>
                    <a:cubicBezTo>
                      <a:pt x="1190797" y="231316"/>
                      <a:pt x="1094277" y="484046"/>
                      <a:pt x="1039667" y="569136"/>
                    </a:cubicBezTo>
                    <a:cubicBezTo>
                      <a:pt x="1012997" y="611046"/>
                      <a:pt x="995217" y="644066"/>
                      <a:pt x="971087" y="655496"/>
                    </a:cubicBezTo>
                    <a:cubicBezTo>
                      <a:pt x="953307" y="663116"/>
                      <a:pt x="927907" y="660576"/>
                      <a:pt x="916477" y="650416"/>
                    </a:cubicBezTo>
                    <a:cubicBezTo>
                      <a:pt x="905047" y="640256"/>
                      <a:pt x="902507" y="621206"/>
                      <a:pt x="905047" y="591996"/>
                    </a:cubicBezTo>
                    <a:cubicBezTo>
                      <a:pt x="915207" y="503096"/>
                      <a:pt x="1091737" y="106856"/>
                      <a:pt x="1137457" y="54786"/>
                    </a:cubicBezTo>
                    <a:cubicBezTo>
                      <a:pt x="1148887" y="42086"/>
                      <a:pt x="1155237" y="40816"/>
                      <a:pt x="1165397" y="39546"/>
                    </a:cubicBezTo>
                    <a:cubicBezTo>
                      <a:pt x="1174287" y="37006"/>
                      <a:pt x="1188257" y="40816"/>
                      <a:pt x="1195877" y="45896"/>
                    </a:cubicBezTo>
                    <a:cubicBezTo>
                      <a:pt x="1204767" y="50976"/>
                      <a:pt x="1212387" y="61136"/>
                      <a:pt x="1214927" y="71296"/>
                    </a:cubicBezTo>
                    <a:cubicBezTo>
                      <a:pt x="1217467" y="80186"/>
                      <a:pt x="1216197" y="89076"/>
                      <a:pt x="1212387" y="101776"/>
                    </a:cubicBezTo>
                    <a:cubicBezTo>
                      <a:pt x="1202227" y="134796"/>
                      <a:pt x="1157777" y="190676"/>
                      <a:pt x="1126027" y="255446"/>
                    </a:cubicBezTo>
                    <a:cubicBezTo>
                      <a:pt x="1075227" y="354506"/>
                      <a:pt x="1004107" y="604696"/>
                      <a:pt x="950767" y="650416"/>
                    </a:cubicBezTo>
                    <a:cubicBezTo>
                      <a:pt x="929177" y="666926"/>
                      <a:pt x="903777" y="670736"/>
                      <a:pt x="891077" y="664386"/>
                    </a:cubicBezTo>
                    <a:cubicBezTo>
                      <a:pt x="877107" y="656766"/>
                      <a:pt x="869487" y="631366"/>
                      <a:pt x="866947" y="609776"/>
                    </a:cubicBezTo>
                    <a:cubicBezTo>
                      <a:pt x="864407" y="578026"/>
                      <a:pt x="877107" y="543736"/>
                      <a:pt x="893617" y="492936"/>
                    </a:cubicBezTo>
                    <a:cubicBezTo>
                      <a:pt x="929177" y="387526"/>
                      <a:pt x="1049827" y="56056"/>
                      <a:pt x="1096817" y="17956"/>
                    </a:cubicBezTo>
                    <a:cubicBezTo>
                      <a:pt x="1108247" y="7796"/>
                      <a:pt x="1117137" y="9066"/>
                      <a:pt x="1127297" y="10336"/>
                    </a:cubicBezTo>
                    <a:cubicBezTo>
                      <a:pt x="1137457" y="11606"/>
                      <a:pt x="1148887" y="16686"/>
                      <a:pt x="1155237" y="25576"/>
                    </a:cubicBezTo>
                    <a:cubicBezTo>
                      <a:pt x="1162857" y="37006"/>
                      <a:pt x="1165397" y="57326"/>
                      <a:pt x="1160317" y="76376"/>
                    </a:cubicBezTo>
                    <a:cubicBezTo>
                      <a:pt x="1153967" y="101776"/>
                      <a:pt x="1124757" y="120826"/>
                      <a:pt x="1100627" y="164006"/>
                    </a:cubicBezTo>
                    <a:cubicBezTo>
                      <a:pt x="1047287" y="260526"/>
                      <a:pt x="925367" y="581836"/>
                      <a:pt x="877107" y="655496"/>
                    </a:cubicBezTo>
                    <a:cubicBezTo>
                      <a:pt x="861867" y="678356"/>
                      <a:pt x="855517" y="691056"/>
                      <a:pt x="839007" y="697406"/>
                    </a:cubicBezTo>
                    <a:cubicBezTo>
                      <a:pt x="825037" y="703756"/>
                      <a:pt x="798367" y="705026"/>
                      <a:pt x="786937" y="696136"/>
                    </a:cubicBezTo>
                    <a:cubicBezTo>
                      <a:pt x="772967" y="685976"/>
                      <a:pt x="765347" y="656766"/>
                      <a:pt x="764077" y="638986"/>
                    </a:cubicBezTo>
                    <a:cubicBezTo>
                      <a:pt x="762807" y="622476"/>
                      <a:pt x="766617" y="613586"/>
                      <a:pt x="772967" y="589456"/>
                    </a:cubicBezTo>
                    <a:cubicBezTo>
                      <a:pt x="793287" y="520876"/>
                      <a:pt x="880917" y="293546"/>
                      <a:pt x="924097" y="193216"/>
                    </a:cubicBezTo>
                    <a:cubicBezTo>
                      <a:pt x="952037" y="128446"/>
                      <a:pt x="968547" y="56056"/>
                      <a:pt x="997757" y="38276"/>
                    </a:cubicBezTo>
                    <a:cubicBezTo>
                      <a:pt x="1012997" y="29386"/>
                      <a:pt x="1037127" y="33196"/>
                      <a:pt x="1047287" y="40816"/>
                    </a:cubicBezTo>
                    <a:cubicBezTo>
                      <a:pt x="1058717" y="49706"/>
                      <a:pt x="1065067" y="68756"/>
                      <a:pt x="1063797" y="89076"/>
                    </a:cubicBezTo>
                    <a:cubicBezTo>
                      <a:pt x="1059987" y="125906"/>
                      <a:pt x="1012997" y="172896"/>
                      <a:pt x="982517" y="238936"/>
                    </a:cubicBezTo>
                    <a:cubicBezTo>
                      <a:pt x="929177" y="350696"/>
                      <a:pt x="844087" y="646606"/>
                      <a:pt x="792017" y="712646"/>
                    </a:cubicBezTo>
                    <a:cubicBezTo>
                      <a:pt x="772967" y="735506"/>
                      <a:pt x="757727" y="748206"/>
                      <a:pt x="741217" y="748206"/>
                    </a:cubicBezTo>
                    <a:cubicBezTo>
                      <a:pt x="727247" y="748206"/>
                      <a:pt x="706927" y="732966"/>
                      <a:pt x="700577" y="720266"/>
                    </a:cubicBezTo>
                    <a:cubicBezTo>
                      <a:pt x="692957" y="706296"/>
                      <a:pt x="698037" y="694866"/>
                      <a:pt x="703117" y="669466"/>
                    </a:cubicBezTo>
                    <a:cubicBezTo>
                      <a:pt x="722167" y="575486"/>
                      <a:pt x="859327" y="77646"/>
                      <a:pt x="922827" y="39546"/>
                    </a:cubicBezTo>
                    <a:cubicBezTo>
                      <a:pt x="940607" y="29386"/>
                      <a:pt x="962197" y="38276"/>
                      <a:pt x="972357" y="47166"/>
                    </a:cubicBezTo>
                    <a:cubicBezTo>
                      <a:pt x="982517" y="57326"/>
                      <a:pt x="986327" y="83996"/>
                      <a:pt x="982517" y="96696"/>
                    </a:cubicBezTo>
                    <a:cubicBezTo>
                      <a:pt x="979977" y="106856"/>
                      <a:pt x="971087" y="105586"/>
                      <a:pt x="960927" y="119556"/>
                    </a:cubicBezTo>
                    <a:cubicBezTo>
                      <a:pt x="916477" y="188136"/>
                      <a:pt x="733597" y="697406"/>
                      <a:pt x="678987" y="776146"/>
                    </a:cubicBezTo>
                    <a:cubicBezTo>
                      <a:pt x="665017" y="796466"/>
                      <a:pt x="645967" y="809166"/>
                      <a:pt x="644697" y="809166"/>
                    </a:cubicBezTo>
                    <a:cubicBezTo>
                      <a:pt x="643427" y="807896"/>
                      <a:pt x="671367" y="767256"/>
                      <a:pt x="672637" y="768526"/>
                    </a:cubicBezTo>
                    <a:cubicBezTo>
                      <a:pt x="673907" y="768526"/>
                      <a:pt x="667557" y="790116"/>
                      <a:pt x="659937" y="797736"/>
                    </a:cubicBezTo>
                    <a:cubicBezTo>
                      <a:pt x="653587" y="804086"/>
                      <a:pt x="642157" y="810436"/>
                      <a:pt x="631997" y="811706"/>
                    </a:cubicBezTo>
                    <a:cubicBezTo>
                      <a:pt x="621837" y="811706"/>
                      <a:pt x="610407" y="809166"/>
                      <a:pt x="601517" y="802816"/>
                    </a:cubicBezTo>
                    <a:cubicBezTo>
                      <a:pt x="593897" y="796466"/>
                      <a:pt x="587547" y="788846"/>
                      <a:pt x="585007" y="776146"/>
                    </a:cubicBezTo>
                    <a:cubicBezTo>
                      <a:pt x="579927" y="755826"/>
                      <a:pt x="586277" y="726616"/>
                      <a:pt x="596437" y="682166"/>
                    </a:cubicBezTo>
                    <a:cubicBezTo>
                      <a:pt x="621837" y="569136"/>
                      <a:pt x="734867" y="142416"/>
                      <a:pt x="794557" y="91616"/>
                    </a:cubicBezTo>
                    <a:cubicBezTo>
                      <a:pt x="812337" y="77646"/>
                      <a:pt x="832657" y="80186"/>
                      <a:pt x="845357" y="83996"/>
                    </a:cubicBezTo>
                    <a:cubicBezTo>
                      <a:pt x="854247" y="87806"/>
                      <a:pt x="863137" y="97966"/>
                      <a:pt x="866947" y="106856"/>
                    </a:cubicBezTo>
                    <a:cubicBezTo>
                      <a:pt x="870757" y="115746"/>
                      <a:pt x="870757" y="123366"/>
                      <a:pt x="868217" y="138606"/>
                    </a:cubicBezTo>
                    <a:cubicBezTo>
                      <a:pt x="858057" y="186866"/>
                      <a:pt x="783127" y="322756"/>
                      <a:pt x="741217" y="425626"/>
                    </a:cubicBezTo>
                    <a:cubicBezTo>
                      <a:pt x="692957" y="543736"/>
                      <a:pt x="625647" y="741856"/>
                      <a:pt x="597707" y="806626"/>
                    </a:cubicBezTo>
                    <a:cubicBezTo>
                      <a:pt x="587547" y="829486"/>
                      <a:pt x="581197" y="852346"/>
                      <a:pt x="576117" y="852346"/>
                    </a:cubicBezTo>
                    <a:cubicBezTo>
                      <a:pt x="571037" y="851076"/>
                      <a:pt x="564687" y="797736"/>
                      <a:pt x="565957" y="797736"/>
                    </a:cubicBezTo>
                    <a:cubicBezTo>
                      <a:pt x="567227" y="796466"/>
                      <a:pt x="582467" y="823136"/>
                      <a:pt x="579927" y="835836"/>
                    </a:cubicBezTo>
                    <a:cubicBezTo>
                      <a:pt x="578657" y="848536"/>
                      <a:pt x="568497" y="865046"/>
                      <a:pt x="557067" y="870126"/>
                    </a:cubicBezTo>
                    <a:cubicBezTo>
                      <a:pt x="544367" y="875206"/>
                      <a:pt x="518967" y="872666"/>
                      <a:pt x="507537" y="863776"/>
                    </a:cubicBezTo>
                    <a:cubicBezTo>
                      <a:pt x="496107" y="856156"/>
                      <a:pt x="491027" y="839646"/>
                      <a:pt x="489757" y="821866"/>
                    </a:cubicBezTo>
                    <a:cubicBezTo>
                      <a:pt x="488487" y="796466"/>
                      <a:pt x="501187" y="772336"/>
                      <a:pt x="515157" y="726616"/>
                    </a:cubicBezTo>
                    <a:cubicBezTo>
                      <a:pt x="555797" y="603426"/>
                      <a:pt x="706927" y="110666"/>
                      <a:pt x="769157" y="62406"/>
                    </a:cubicBezTo>
                    <a:cubicBezTo>
                      <a:pt x="784397" y="49706"/>
                      <a:pt x="799637" y="53516"/>
                      <a:pt x="809797" y="57326"/>
                    </a:cubicBezTo>
                    <a:cubicBezTo>
                      <a:pt x="819957" y="59866"/>
                      <a:pt x="830117" y="68756"/>
                      <a:pt x="833927" y="78916"/>
                    </a:cubicBezTo>
                    <a:cubicBezTo>
                      <a:pt x="837737" y="89076"/>
                      <a:pt x="837737" y="101776"/>
                      <a:pt x="832657" y="119556"/>
                    </a:cubicBezTo>
                    <a:cubicBezTo>
                      <a:pt x="822497" y="164006"/>
                      <a:pt x="762807" y="242746"/>
                      <a:pt x="724707" y="327836"/>
                    </a:cubicBezTo>
                    <a:cubicBezTo>
                      <a:pt x="668827" y="452296"/>
                      <a:pt x="581197" y="722806"/>
                      <a:pt x="540557" y="800276"/>
                    </a:cubicBezTo>
                    <a:cubicBezTo>
                      <a:pt x="527857" y="828216"/>
                      <a:pt x="521507" y="843456"/>
                      <a:pt x="507537" y="852346"/>
                    </a:cubicBezTo>
                    <a:cubicBezTo>
                      <a:pt x="494837" y="861236"/>
                      <a:pt x="474517" y="867586"/>
                      <a:pt x="463087" y="861236"/>
                    </a:cubicBezTo>
                    <a:cubicBezTo>
                      <a:pt x="447847" y="852346"/>
                      <a:pt x="438957" y="812976"/>
                      <a:pt x="437687" y="786306"/>
                    </a:cubicBezTo>
                    <a:cubicBezTo>
                      <a:pt x="436417" y="754556"/>
                      <a:pt x="449117" y="730426"/>
                      <a:pt x="463087" y="682166"/>
                    </a:cubicBezTo>
                    <a:cubicBezTo>
                      <a:pt x="496107" y="569136"/>
                      <a:pt x="607867" y="157656"/>
                      <a:pt x="663747" y="119556"/>
                    </a:cubicBezTo>
                    <a:cubicBezTo>
                      <a:pt x="677717" y="109396"/>
                      <a:pt x="694227" y="114476"/>
                      <a:pt x="704387" y="119556"/>
                    </a:cubicBezTo>
                    <a:cubicBezTo>
                      <a:pt x="713277" y="123366"/>
                      <a:pt x="722167" y="133526"/>
                      <a:pt x="725977" y="142416"/>
                    </a:cubicBezTo>
                    <a:cubicBezTo>
                      <a:pt x="728517" y="152576"/>
                      <a:pt x="728517" y="160196"/>
                      <a:pt x="724707" y="174166"/>
                    </a:cubicBezTo>
                    <a:cubicBezTo>
                      <a:pt x="715817" y="213536"/>
                      <a:pt x="661207" y="298626"/>
                      <a:pt x="623107" y="382446"/>
                    </a:cubicBezTo>
                    <a:cubicBezTo>
                      <a:pt x="567227" y="506906"/>
                      <a:pt x="471977" y="804086"/>
                      <a:pt x="430067" y="852346"/>
                    </a:cubicBezTo>
                    <a:cubicBezTo>
                      <a:pt x="419907" y="863776"/>
                      <a:pt x="412287" y="866316"/>
                      <a:pt x="402127" y="867586"/>
                    </a:cubicBezTo>
                    <a:cubicBezTo>
                      <a:pt x="393237" y="870126"/>
                      <a:pt x="379267" y="868856"/>
                      <a:pt x="371647" y="861236"/>
                    </a:cubicBezTo>
                    <a:cubicBezTo>
                      <a:pt x="361487" y="852346"/>
                      <a:pt x="352597" y="837106"/>
                      <a:pt x="352597" y="811706"/>
                    </a:cubicBezTo>
                    <a:cubicBezTo>
                      <a:pt x="353867" y="713916"/>
                      <a:pt x="553257" y="181786"/>
                      <a:pt x="616757" y="136066"/>
                    </a:cubicBezTo>
                    <a:cubicBezTo>
                      <a:pt x="631997" y="124636"/>
                      <a:pt x="647237" y="128446"/>
                      <a:pt x="658667" y="133526"/>
                    </a:cubicBezTo>
                    <a:cubicBezTo>
                      <a:pt x="668827" y="138606"/>
                      <a:pt x="680257" y="155116"/>
                      <a:pt x="684067" y="166546"/>
                    </a:cubicBezTo>
                    <a:cubicBezTo>
                      <a:pt x="685337" y="176706"/>
                      <a:pt x="682797" y="184326"/>
                      <a:pt x="677717" y="197026"/>
                    </a:cubicBezTo>
                    <a:cubicBezTo>
                      <a:pt x="666287" y="226236"/>
                      <a:pt x="628187" y="264336"/>
                      <a:pt x="597707" y="322756"/>
                    </a:cubicBezTo>
                    <a:cubicBezTo>
                      <a:pt x="536747" y="439596"/>
                      <a:pt x="411017" y="820596"/>
                      <a:pt x="365297" y="875206"/>
                    </a:cubicBezTo>
                    <a:cubicBezTo>
                      <a:pt x="355137" y="887906"/>
                      <a:pt x="348787" y="890446"/>
                      <a:pt x="338627" y="892986"/>
                    </a:cubicBezTo>
                    <a:cubicBezTo>
                      <a:pt x="329737" y="894256"/>
                      <a:pt x="315767" y="894256"/>
                      <a:pt x="308147" y="887906"/>
                    </a:cubicBezTo>
                    <a:cubicBezTo>
                      <a:pt x="296717" y="880286"/>
                      <a:pt x="287827" y="866316"/>
                      <a:pt x="285287" y="842186"/>
                    </a:cubicBezTo>
                    <a:cubicBezTo>
                      <a:pt x="277667" y="764716"/>
                      <a:pt x="388157" y="406576"/>
                      <a:pt x="422447" y="325296"/>
                    </a:cubicBezTo>
                    <a:cubicBezTo>
                      <a:pt x="435147" y="297356"/>
                      <a:pt x="441497" y="278306"/>
                      <a:pt x="455467" y="273226"/>
                    </a:cubicBezTo>
                    <a:cubicBezTo>
                      <a:pt x="466897" y="268146"/>
                      <a:pt x="485947" y="273226"/>
                      <a:pt x="494837" y="282116"/>
                    </a:cubicBezTo>
                    <a:cubicBezTo>
                      <a:pt x="504997" y="291006"/>
                      <a:pt x="512617" y="316406"/>
                      <a:pt x="508807" y="330376"/>
                    </a:cubicBezTo>
                    <a:cubicBezTo>
                      <a:pt x="504997" y="341806"/>
                      <a:pt x="491027" y="341806"/>
                      <a:pt x="478327" y="358316"/>
                    </a:cubicBezTo>
                    <a:cubicBezTo>
                      <a:pt x="440227" y="412926"/>
                      <a:pt x="343707" y="716456"/>
                      <a:pt x="305607" y="762176"/>
                    </a:cubicBezTo>
                    <a:cubicBezTo>
                      <a:pt x="295447" y="774876"/>
                      <a:pt x="289097" y="777416"/>
                      <a:pt x="278937" y="779956"/>
                    </a:cubicBezTo>
                    <a:cubicBezTo>
                      <a:pt x="270047" y="782496"/>
                      <a:pt x="257347" y="781226"/>
                      <a:pt x="248457" y="774876"/>
                    </a:cubicBezTo>
                    <a:cubicBezTo>
                      <a:pt x="237027" y="767256"/>
                      <a:pt x="226867" y="753286"/>
                      <a:pt x="225597" y="730426"/>
                    </a:cubicBezTo>
                    <a:cubicBezTo>
                      <a:pt x="223057" y="666926"/>
                      <a:pt x="336087" y="406576"/>
                      <a:pt x="370377" y="362126"/>
                    </a:cubicBezTo>
                    <a:cubicBezTo>
                      <a:pt x="379267" y="349426"/>
                      <a:pt x="385617" y="345616"/>
                      <a:pt x="395777" y="343076"/>
                    </a:cubicBezTo>
                    <a:cubicBezTo>
                      <a:pt x="404667" y="340536"/>
                      <a:pt x="417367" y="340536"/>
                      <a:pt x="426257" y="345616"/>
                    </a:cubicBezTo>
                    <a:cubicBezTo>
                      <a:pt x="436417" y="350696"/>
                      <a:pt x="447847" y="363396"/>
                      <a:pt x="451657" y="377366"/>
                    </a:cubicBezTo>
                    <a:cubicBezTo>
                      <a:pt x="458007" y="400226"/>
                      <a:pt x="446577" y="433246"/>
                      <a:pt x="437687" y="472616"/>
                    </a:cubicBezTo>
                    <a:cubicBezTo>
                      <a:pt x="419907" y="545006"/>
                      <a:pt x="376727" y="735506"/>
                      <a:pt x="338627" y="771066"/>
                    </a:cubicBezTo>
                    <a:cubicBezTo>
                      <a:pt x="323387" y="786306"/>
                      <a:pt x="301797" y="787576"/>
                      <a:pt x="289097" y="785036"/>
                    </a:cubicBezTo>
                    <a:cubicBezTo>
                      <a:pt x="278937" y="782496"/>
                      <a:pt x="270047" y="772336"/>
                      <a:pt x="264967" y="763446"/>
                    </a:cubicBezTo>
                    <a:cubicBezTo>
                      <a:pt x="261157" y="755826"/>
                      <a:pt x="258617" y="748206"/>
                      <a:pt x="261157" y="732966"/>
                    </a:cubicBezTo>
                    <a:cubicBezTo>
                      <a:pt x="267507" y="684706"/>
                      <a:pt x="353867" y="518336"/>
                      <a:pt x="391967" y="447216"/>
                    </a:cubicBezTo>
                    <a:cubicBezTo>
                      <a:pt x="414827" y="402766"/>
                      <a:pt x="433877" y="363396"/>
                      <a:pt x="455467" y="343076"/>
                    </a:cubicBezTo>
                    <a:cubicBezTo>
                      <a:pt x="466897" y="331646"/>
                      <a:pt x="478327" y="322756"/>
                      <a:pt x="491027" y="322756"/>
                    </a:cubicBezTo>
                    <a:cubicBezTo>
                      <a:pt x="503727" y="322756"/>
                      <a:pt x="521507" y="330376"/>
                      <a:pt x="527857" y="340536"/>
                    </a:cubicBezTo>
                    <a:cubicBezTo>
                      <a:pt x="535477" y="350696"/>
                      <a:pt x="536747" y="362126"/>
                      <a:pt x="534207" y="381176"/>
                    </a:cubicBezTo>
                    <a:cubicBezTo>
                      <a:pt x="525317" y="442136"/>
                      <a:pt x="418637" y="692326"/>
                      <a:pt x="371647" y="734236"/>
                    </a:cubicBezTo>
                    <a:cubicBezTo>
                      <a:pt x="353867" y="749476"/>
                      <a:pt x="336087" y="753286"/>
                      <a:pt x="323387" y="749476"/>
                    </a:cubicBezTo>
                    <a:cubicBezTo>
                      <a:pt x="309417" y="745666"/>
                      <a:pt x="294177" y="727886"/>
                      <a:pt x="291637" y="710106"/>
                    </a:cubicBezTo>
                    <a:cubicBezTo>
                      <a:pt x="287827" y="677086"/>
                      <a:pt x="328467" y="611046"/>
                      <a:pt x="353867" y="560246"/>
                    </a:cubicBezTo>
                    <a:cubicBezTo>
                      <a:pt x="383077" y="503096"/>
                      <a:pt x="426257" y="404036"/>
                      <a:pt x="460547" y="382446"/>
                    </a:cubicBezTo>
                    <a:cubicBezTo>
                      <a:pt x="477057" y="372286"/>
                      <a:pt x="498647" y="371016"/>
                      <a:pt x="510077" y="377366"/>
                    </a:cubicBezTo>
                    <a:cubicBezTo>
                      <a:pt x="522777" y="383716"/>
                      <a:pt x="534207" y="404036"/>
                      <a:pt x="532937" y="421816"/>
                    </a:cubicBezTo>
                    <a:cubicBezTo>
                      <a:pt x="532937" y="452296"/>
                      <a:pt x="493567" y="522146"/>
                      <a:pt x="470707" y="537386"/>
                    </a:cubicBezTo>
                    <a:cubicBezTo>
                      <a:pt x="458007" y="546276"/>
                      <a:pt x="441497" y="547546"/>
                      <a:pt x="430067" y="542466"/>
                    </a:cubicBezTo>
                    <a:cubicBezTo>
                      <a:pt x="417367" y="537386"/>
                      <a:pt x="400857" y="500556"/>
                      <a:pt x="400857" y="500556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23" id="123"/>
            <p:cNvGrpSpPr/>
            <p:nvPr/>
          </p:nvGrpSpPr>
          <p:grpSpPr>
            <a:xfrm rot="0">
              <a:off x="1953325" y="2188985"/>
              <a:ext cx="335097" cy="493418"/>
              <a:chOff x="0" y="0"/>
              <a:chExt cx="438150" cy="645160"/>
            </a:xfrm>
          </p:grpSpPr>
          <p:sp>
            <p:nvSpPr>
              <p:cNvPr name="Freeform 124" id="124"/>
              <p:cNvSpPr/>
              <p:nvPr/>
            </p:nvSpPr>
            <p:spPr>
              <a:xfrm flipH="false" flipV="false" rot="0">
                <a:off x="49054" y="50554"/>
                <a:ext cx="338296" cy="545711"/>
              </a:xfrm>
              <a:custGeom>
                <a:avLst/>
                <a:gdLst/>
                <a:ahLst/>
                <a:cxnLst/>
                <a:rect r="r" b="b" t="t" l="l"/>
                <a:pathLst>
                  <a:path h="545711" w="338296">
                    <a:moveTo>
                      <a:pt x="4286" y="472686"/>
                    </a:moveTo>
                    <a:cubicBezTo>
                      <a:pt x="150336" y="284726"/>
                      <a:pt x="222726" y="54856"/>
                      <a:pt x="259556" y="15486"/>
                    </a:cubicBezTo>
                    <a:cubicBezTo>
                      <a:pt x="270986" y="4056"/>
                      <a:pt x="278606" y="1516"/>
                      <a:pt x="287496" y="246"/>
                    </a:cubicBezTo>
                    <a:cubicBezTo>
                      <a:pt x="297656" y="-1024"/>
                      <a:pt x="310356" y="2786"/>
                      <a:pt x="317976" y="7866"/>
                    </a:cubicBezTo>
                    <a:cubicBezTo>
                      <a:pt x="326866" y="12946"/>
                      <a:pt x="334486" y="24376"/>
                      <a:pt x="337026" y="33266"/>
                    </a:cubicBezTo>
                    <a:cubicBezTo>
                      <a:pt x="339566" y="43426"/>
                      <a:pt x="338296" y="56126"/>
                      <a:pt x="333216" y="65016"/>
                    </a:cubicBezTo>
                    <a:cubicBezTo>
                      <a:pt x="328136" y="75176"/>
                      <a:pt x="311626" y="86606"/>
                      <a:pt x="300196" y="89146"/>
                    </a:cubicBezTo>
                    <a:cubicBezTo>
                      <a:pt x="287496" y="90416"/>
                      <a:pt x="268446" y="84066"/>
                      <a:pt x="260826" y="73906"/>
                    </a:cubicBezTo>
                    <a:cubicBezTo>
                      <a:pt x="251936" y="65016"/>
                      <a:pt x="248126" y="45966"/>
                      <a:pt x="250666" y="34536"/>
                    </a:cubicBezTo>
                    <a:cubicBezTo>
                      <a:pt x="253206" y="21836"/>
                      <a:pt x="265906" y="6596"/>
                      <a:pt x="278606" y="2786"/>
                    </a:cubicBezTo>
                    <a:cubicBezTo>
                      <a:pt x="292576" y="-1024"/>
                      <a:pt x="320516" y="7866"/>
                      <a:pt x="329406" y="19296"/>
                    </a:cubicBezTo>
                    <a:cubicBezTo>
                      <a:pt x="338296" y="28186"/>
                      <a:pt x="339566" y="48506"/>
                      <a:pt x="335756" y="59936"/>
                    </a:cubicBezTo>
                    <a:cubicBezTo>
                      <a:pt x="331946" y="71366"/>
                      <a:pt x="316706" y="85336"/>
                      <a:pt x="304006" y="87876"/>
                    </a:cubicBezTo>
                    <a:cubicBezTo>
                      <a:pt x="292576" y="90416"/>
                      <a:pt x="273526" y="85336"/>
                      <a:pt x="264636" y="77716"/>
                    </a:cubicBezTo>
                    <a:cubicBezTo>
                      <a:pt x="254476" y="70096"/>
                      <a:pt x="248126" y="51046"/>
                      <a:pt x="249396" y="38346"/>
                    </a:cubicBezTo>
                    <a:cubicBezTo>
                      <a:pt x="251936" y="25646"/>
                      <a:pt x="265906" y="7866"/>
                      <a:pt x="277336" y="2786"/>
                    </a:cubicBezTo>
                    <a:cubicBezTo>
                      <a:pt x="288766" y="-1024"/>
                      <a:pt x="309086" y="246"/>
                      <a:pt x="317976" y="7866"/>
                    </a:cubicBezTo>
                    <a:cubicBezTo>
                      <a:pt x="329406" y="15486"/>
                      <a:pt x="337026" y="35806"/>
                      <a:pt x="337026" y="54856"/>
                    </a:cubicBezTo>
                    <a:cubicBezTo>
                      <a:pt x="337026" y="86606"/>
                      <a:pt x="307816" y="137406"/>
                      <a:pt x="288766" y="178046"/>
                    </a:cubicBezTo>
                    <a:cubicBezTo>
                      <a:pt x="269716" y="219956"/>
                      <a:pt x="243046" y="274566"/>
                      <a:pt x="221456" y="303776"/>
                    </a:cubicBezTo>
                    <a:cubicBezTo>
                      <a:pt x="208756" y="320286"/>
                      <a:pt x="185896" y="339336"/>
                      <a:pt x="185896" y="338066"/>
                    </a:cubicBezTo>
                    <a:cubicBezTo>
                      <a:pt x="185896" y="338066"/>
                      <a:pt x="217646" y="302506"/>
                      <a:pt x="218916" y="303776"/>
                    </a:cubicBezTo>
                    <a:cubicBezTo>
                      <a:pt x="221456" y="305046"/>
                      <a:pt x="160496" y="390136"/>
                      <a:pt x="163036" y="391406"/>
                    </a:cubicBezTo>
                    <a:cubicBezTo>
                      <a:pt x="164306" y="392676"/>
                      <a:pt x="193516" y="355846"/>
                      <a:pt x="196056" y="357116"/>
                    </a:cubicBezTo>
                    <a:cubicBezTo>
                      <a:pt x="198596" y="358386"/>
                      <a:pt x="188436" y="382516"/>
                      <a:pt x="178276" y="399026"/>
                    </a:cubicBezTo>
                    <a:cubicBezTo>
                      <a:pt x="156686" y="433316"/>
                      <a:pt x="88106" y="526026"/>
                      <a:pt x="57626" y="541266"/>
                    </a:cubicBezTo>
                    <a:cubicBezTo>
                      <a:pt x="46196" y="547616"/>
                      <a:pt x="36036" y="546346"/>
                      <a:pt x="27146" y="542536"/>
                    </a:cubicBezTo>
                    <a:cubicBezTo>
                      <a:pt x="16986" y="539996"/>
                      <a:pt x="5556" y="533646"/>
                      <a:pt x="1746" y="523486"/>
                    </a:cubicBezTo>
                    <a:cubicBezTo>
                      <a:pt x="-3334" y="512056"/>
                      <a:pt x="4286" y="472686"/>
                      <a:pt x="4286" y="472686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25" id="125"/>
            <p:cNvGrpSpPr/>
            <p:nvPr/>
          </p:nvGrpSpPr>
          <p:grpSpPr>
            <a:xfrm rot="0">
              <a:off x="2117474" y="1903425"/>
              <a:ext cx="262250" cy="288475"/>
              <a:chOff x="0" y="0"/>
              <a:chExt cx="342900" cy="377190"/>
            </a:xfrm>
          </p:grpSpPr>
          <p:sp>
            <p:nvSpPr>
              <p:cNvPr name="Freeform 126" id="126"/>
              <p:cNvSpPr/>
              <p:nvPr/>
            </p:nvSpPr>
            <p:spPr>
              <a:xfrm flipH="false" flipV="false" rot="0">
                <a:off x="56401" y="50441"/>
                <a:ext cx="236342" cy="276109"/>
              </a:xfrm>
              <a:custGeom>
                <a:avLst/>
                <a:gdLst/>
                <a:ahLst/>
                <a:cxnLst/>
                <a:rect r="r" b="b" t="t" l="l"/>
                <a:pathLst>
                  <a:path h="276109" w="236342">
                    <a:moveTo>
                      <a:pt x="5829" y="253089"/>
                    </a:moveTo>
                    <a:cubicBezTo>
                      <a:pt x="-5601" y="185779"/>
                      <a:pt x="2019" y="166729"/>
                      <a:pt x="9639" y="151489"/>
                    </a:cubicBezTo>
                    <a:cubicBezTo>
                      <a:pt x="17259" y="137519"/>
                      <a:pt x="40119" y="114659"/>
                      <a:pt x="38849" y="114659"/>
                    </a:cubicBezTo>
                    <a:cubicBezTo>
                      <a:pt x="38849" y="113389"/>
                      <a:pt x="4559" y="150219"/>
                      <a:pt x="4559" y="148949"/>
                    </a:cubicBezTo>
                    <a:cubicBezTo>
                      <a:pt x="3289" y="148949"/>
                      <a:pt x="43929" y="94339"/>
                      <a:pt x="69329" y="74019"/>
                    </a:cubicBezTo>
                    <a:cubicBezTo>
                      <a:pt x="93459" y="53699"/>
                      <a:pt x="151879" y="23219"/>
                      <a:pt x="153149" y="25759"/>
                    </a:cubicBezTo>
                    <a:cubicBezTo>
                      <a:pt x="155689" y="28299"/>
                      <a:pt x="120129" y="58779"/>
                      <a:pt x="120129" y="58779"/>
                    </a:cubicBezTo>
                    <a:cubicBezTo>
                      <a:pt x="120129" y="58779"/>
                      <a:pt x="155689" y="21949"/>
                      <a:pt x="156959" y="23219"/>
                    </a:cubicBezTo>
                    <a:cubicBezTo>
                      <a:pt x="158229" y="24489"/>
                      <a:pt x="146799" y="44809"/>
                      <a:pt x="146799" y="44809"/>
                    </a:cubicBezTo>
                    <a:cubicBezTo>
                      <a:pt x="146799" y="44809"/>
                      <a:pt x="151879" y="23219"/>
                      <a:pt x="158229" y="15599"/>
                    </a:cubicBezTo>
                    <a:cubicBezTo>
                      <a:pt x="164579" y="7979"/>
                      <a:pt x="177279" y="1629"/>
                      <a:pt x="186169" y="1629"/>
                    </a:cubicBezTo>
                    <a:cubicBezTo>
                      <a:pt x="196329" y="359"/>
                      <a:pt x="209029" y="2899"/>
                      <a:pt x="216649" y="9249"/>
                    </a:cubicBezTo>
                    <a:cubicBezTo>
                      <a:pt x="225539" y="16869"/>
                      <a:pt x="239509" y="32109"/>
                      <a:pt x="235699" y="46079"/>
                    </a:cubicBezTo>
                    <a:cubicBezTo>
                      <a:pt x="229349" y="72749"/>
                      <a:pt x="125209" y="109579"/>
                      <a:pt x="102349" y="143869"/>
                    </a:cubicBezTo>
                    <a:cubicBezTo>
                      <a:pt x="87109" y="165459"/>
                      <a:pt x="92189" y="199749"/>
                      <a:pt x="83299" y="212449"/>
                    </a:cubicBezTo>
                    <a:cubicBezTo>
                      <a:pt x="78219" y="218799"/>
                      <a:pt x="73139" y="222609"/>
                      <a:pt x="65519" y="225149"/>
                    </a:cubicBezTo>
                    <a:cubicBezTo>
                      <a:pt x="55359" y="227689"/>
                      <a:pt x="35039" y="227689"/>
                      <a:pt x="24879" y="220069"/>
                    </a:cubicBezTo>
                    <a:cubicBezTo>
                      <a:pt x="13449" y="212449"/>
                      <a:pt x="2019" y="187049"/>
                      <a:pt x="5829" y="174349"/>
                    </a:cubicBezTo>
                    <a:cubicBezTo>
                      <a:pt x="9639" y="160379"/>
                      <a:pt x="32499" y="141329"/>
                      <a:pt x="46469" y="138789"/>
                    </a:cubicBezTo>
                    <a:cubicBezTo>
                      <a:pt x="59169" y="137519"/>
                      <a:pt x="76949" y="146409"/>
                      <a:pt x="84569" y="156569"/>
                    </a:cubicBezTo>
                    <a:cubicBezTo>
                      <a:pt x="92189" y="166729"/>
                      <a:pt x="95999" y="185779"/>
                      <a:pt x="90919" y="197209"/>
                    </a:cubicBezTo>
                    <a:cubicBezTo>
                      <a:pt x="85839" y="211179"/>
                      <a:pt x="60439" y="227689"/>
                      <a:pt x="46469" y="227689"/>
                    </a:cubicBezTo>
                    <a:cubicBezTo>
                      <a:pt x="33769" y="227689"/>
                      <a:pt x="15989" y="217529"/>
                      <a:pt x="10909" y="206099"/>
                    </a:cubicBezTo>
                    <a:cubicBezTo>
                      <a:pt x="4559" y="193399"/>
                      <a:pt x="8369" y="164189"/>
                      <a:pt x="17259" y="152759"/>
                    </a:cubicBezTo>
                    <a:cubicBezTo>
                      <a:pt x="24879" y="142599"/>
                      <a:pt x="43929" y="137519"/>
                      <a:pt x="56629" y="140059"/>
                    </a:cubicBezTo>
                    <a:cubicBezTo>
                      <a:pt x="68059" y="141329"/>
                      <a:pt x="84569" y="154029"/>
                      <a:pt x="89649" y="165459"/>
                    </a:cubicBezTo>
                    <a:cubicBezTo>
                      <a:pt x="94729" y="175619"/>
                      <a:pt x="93459" y="195939"/>
                      <a:pt x="87109" y="206099"/>
                    </a:cubicBezTo>
                    <a:cubicBezTo>
                      <a:pt x="82029" y="216259"/>
                      <a:pt x="66789" y="226419"/>
                      <a:pt x="55359" y="227689"/>
                    </a:cubicBezTo>
                    <a:cubicBezTo>
                      <a:pt x="43929" y="228959"/>
                      <a:pt x="24879" y="221339"/>
                      <a:pt x="17259" y="213719"/>
                    </a:cubicBezTo>
                    <a:cubicBezTo>
                      <a:pt x="9639" y="206099"/>
                      <a:pt x="4559" y="197209"/>
                      <a:pt x="4559" y="184509"/>
                    </a:cubicBezTo>
                    <a:cubicBezTo>
                      <a:pt x="4559" y="160379"/>
                      <a:pt x="28689" y="107039"/>
                      <a:pt x="51549" y="79099"/>
                    </a:cubicBezTo>
                    <a:cubicBezTo>
                      <a:pt x="73139" y="52429"/>
                      <a:pt x="109969" y="32109"/>
                      <a:pt x="136639" y="19409"/>
                    </a:cubicBezTo>
                    <a:cubicBezTo>
                      <a:pt x="155689" y="9249"/>
                      <a:pt x="188709" y="-2181"/>
                      <a:pt x="189979" y="359"/>
                    </a:cubicBezTo>
                    <a:cubicBezTo>
                      <a:pt x="192519" y="4169"/>
                      <a:pt x="148069" y="46079"/>
                      <a:pt x="146799" y="44809"/>
                    </a:cubicBezTo>
                    <a:cubicBezTo>
                      <a:pt x="145529" y="43539"/>
                      <a:pt x="164579" y="9249"/>
                      <a:pt x="176009" y="4169"/>
                    </a:cubicBezTo>
                    <a:cubicBezTo>
                      <a:pt x="184899" y="-911"/>
                      <a:pt x="198869" y="359"/>
                      <a:pt x="207759" y="4169"/>
                    </a:cubicBezTo>
                    <a:cubicBezTo>
                      <a:pt x="216649" y="7979"/>
                      <a:pt x="226809" y="16869"/>
                      <a:pt x="230619" y="25759"/>
                    </a:cubicBezTo>
                    <a:cubicBezTo>
                      <a:pt x="234429" y="34649"/>
                      <a:pt x="234429" y="48619"/>
                      <a:pt x="229349" y="60049"/>
                    </a:cubicBezTo>
                    <a:cubicBezTo>
                      <a:pt x="224269" y="74019"/>
                      <a:pt x="189979" y="99419"/>
                      <a:pt x="189979" y="99419"/>
                    </a:cubicBezTo>
                    <a:cubicBezTo>
                      <a:pt x="191249" y="99419"/>
                      <a:pt x="226809" y="66399"/>
                      <a:pt x="225539" y="65129"/>
                    </a:cubicBezTo>
                    <a:cubicBezTo>
                      <a:pt x="224269" y="63859"/>
                      <a:pt x="61709" y="201019"/>
                      <a:pt x="57899" y="197209"/>
                    </a:cubicBezTo>
                    <a:cubicBezTo>
                      <a:pt x="56629" y="195939"/>
                      <a:pt x="87109" y="154029"/>
                      <a:pt x="92189" y="156569"/>
                    </a:cubicBezTo>
                    <a:cubicBezTo>
                      <a:pt x="99809" y="159109"/>
                      <a:pt x="92189" y="241659"/>
                      <a:pt x="78219" y="259439"/>
                    </a:cubicBezTo>
                    <a:cubicBezTo>
                      <a:pt x="69329" y="270869"/>
                      <a:pt x="52819" y="277219"/>
                      <a:pt x="40119" y="275949"/>
                    </a:cubicBezTo>
                    <a:cubicBezTo>
                      <a:pt x="28689" y="274679"/>
                      <a:pt x="5829" y="253089"/>
                      <a:pt x="5829" y="253089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27" id="127"/>
            <p:cNvGrpSpPr/>
            <p:nvPr/>
          </p:nvGrpSpPr>
          <p:grpSpPr>
            <a:xfrm rot="0">
              <a:off x="1840655" y="1745103"/>
              <a:ext cx="126268" cy="203001"/>
              <a:chOff x="0" y="0"/>
              <a:chExt cx="165100" cy="265430"/>
            </a:xfrm>
          </p:grpSpPr>
          <p:sp>
            <p:nvSpPr>
              <p:cNvPr name="Freeform 128" id="128"/>
              <p:cNvSpPr/>
              <p:nvPr/>
            </p:nvSpPr>
            <p:spPr>
              <a:xfrm flipH="false" flipV="false" rot="0">
                <a:off x="78684" y="50541"/>
                <a:ext cx="35616" cy="75252"/>
              </a:xfrm>
              <a:custGeom>
                <a:avLst/>
                <a:gdLst/>
                <a:ahLst/>
                <a:cxnLst/>
                <a:rect r="r" b="b" t="t" l="l"/>
                <a:pathLst>
                  <a:path h="75252" w="35616">
                    <a:moveTo>
                      <a:pt x="35616" y="2799"/>
                    </a:moveTo>
                    <a:cubicBezTo>
                      <a:pt x="-29154" y="162819"/>
                      <a:pt x="11486" y="9149"/>
                      <a:pt x="25456" y="259"/>
                    </a:cubicBezTo>
                    <a:cubicBezTo>
                      <a:pt x="29266" y="-1011"/>
                      <a:pt x="35616" y="2799"/>
                      <a:pt x="35616" y="2799"/>
                    </a:cubicBezTo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29" id="129"/>
            <p:cNvGrpSpPr/>
            <p:nvPr/>
          </p:nvGrpSpPr>
          <p:grpSpPr>
            <a:xfrm rot="0">
              <a:off x="1845511" y="1775214"/>
              <a:ext cx="105871" cy="177747"/>
              <a:chOff x="0" y="0"/>
              <a:chExt cx="138430" cy="232410"/>
            </a:xfrm>
          </p:grpSpPr>
          <p:sp>
            <p:nvSpPr>
              <p:cNvPr name="Freeform 130" id="130"/>
              <p:cNvSpPr/>
              <p:nvPr/>
            </p:nvSpPr>
            <p:spPr>
              <a:xfrm flipH="false" flipV="false" rot="0">
                <a:off x="50805" y="50800"/>
                <a:ext cx="36825" cy="86364"/>
              </a:xfrm>
              <a:custGeom>
                <a:avLst/>
                <a:gdLst/>
                <a:ahLst/>
                <a:cxnLst/>
                <a:rect r="r" b="b" t="t" l="l"/>
                <a:pathLst>
                  <a:path h="86364" w="36825">
                    <a:moveTo>
                      <a:pt x="36825" y="6350"/>
                    </a:moveTo>
                    <a:cubicBezTo>
                      <a:pt x="-3815" y="130810"/>
                      <a:pt x="-2545" y="78740"/>
                      <a:pt x="2535" y="55880"/>
                    </a:cubicBezTo>
                    <a:cubicBezTo>
                      <a:pt x="7615" y="35560"/>
                      <a:pt x="20315" y="2540"/>
                      <a:pt x="27935" y="0"/>
                    </a:cubicBezTo>
                    <a:cubicBezTo>
                      <a:pt x="31745" y="0"/>
                      <a:pt x="36825" y="6350"/>
                      <a:pt x="36825" y="6350"/>
                    </a:cubicBezTo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31" id="131"/>
            <p:cNvGrpSpPr/>
            <p:nvPr/>
          </p:nvGrpSpPr>
          <p:grpSpPr>
            <a:xfrm rot="0">
              <a:off x="1840655" y="1824750"/>
              <a:ext cx="91302" cy="137924"/>
              <a:chOff x="0" y="0"/>
              <a:chExt cx="119380" cy="180340"/>
            </a:xfrm>
          </p:grpSpPr>
          <p:sp>
            <p:nvSpPr>
              <p:cNvPr name="Freeform 132" id="132"/>
              <p:cNvSpPr/>
              <p:nvPr/>
            </p:nvSpPr>
            <p:spPr>
              <a:xfrm flipH="false" flipV="false" rot="0">
                <a:off x="50800" y="50632"/>
                <a:ext cx="17780" cy="52095"/>
              </a:xfrm>
              <a:custGeom>
                <a:avLst/>
                <a:gdLst/>
                <a:ahLst/>
                <a:cxnLst/>
                <a:rect r="r" b="b" t="t" l="l"/>
                <a:pathLst>
                  <a:path h="52095" w="17780">
                    <a:moveTo>
                      <a:pt x="17780" y="5248"/>
                    </a:moveTo>
                    <a:cubicBezTo>
                      <a:pt x="5080" y="78908"/>
                      <a:pt x="0" y="47158"/>
                      <a:pt x="0" y="33188"/>
                    </a:cubicBezTo>
                    <a:cubicBezTo>
                      <a:pt x="1270" y="21758"/>
                      <a:pt x="3810" y="2708"/>
                      <a:pt x="8890" y="168"/>
                    </a:cubicBezTo>
                    <a:cubicBezTo>
                      <a:pt x="11430" y="-1102"/>
                      <a:pt x="17780" y="5248"/>
                      <a:pt x="17780" y="5248"/>
                    </a:cubicBezTo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33" id="133"/>
            <p:cNvGrpSpPr/>
            <p:nvPr/>
          </p:nvGrpSpPr>
          <p:grpSpPr>
            <a:xfrm rot="0">
              <a:off x="1757123" y="1839319"/>
              <a:ext cx="205915" cy="126268"/>
              <a:chOff x="0" y="0"/>
              <a:chExt cx="269240" cy="165100"/>
            </a:xfrm>
          </p:grpSpPr>
          <p:sp>
            <p:nvSpPr>
              <p:cNvPr name="Freeform 134" id="134"/>
              <p:cNvSpPr/>
              <p:nvPr/>
            </p:nvSpPr>
            <p:spPr>
              <a:xfrm flipH="false" flipV="false" rot="0">
                <a:off x="50800" y="49346"/>
                <a:ext cx="167647" cy="63684"/>
              </a:xfrm>
              <a:custGeom>
                <a:avLst/>
                <a:gdLst/>
                <a:ahLst/>
                <a:cxnLst/>
                <a:rect r="r" b="b" t="t" l="l"/>
                <a:pathLst>
                  <a:path h="63684" w="167647">
                    <a:moveTo>
                      <a:pt x="0" y="63684"/>
                    </a:moveTo>
                    <a:cubicBezTo>
                      <a:pt x="140970" y="-3626"/>
                      <a:pt x="166370" y="-2356"/>
                      <a:pt x="167640" y="1454"/>
                    </a:cubicBezTo>
                    <a:cubicBezTo>
                      <a:pt x="168910" y="7804"/>
                      <a:pt x="0" y="63684"/>
                      <a:pt x="0" y="63684"/>
                    </a:cubicBezTo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35" id="135"/>
            <p:cNvGrpSpPr/>
            <p:nvPr/>
          </p:nvGrpSpPr>
          <p:grpSpPr>
            <a:xfrm rot="0">
              <a:off x="1845511" y="1802410"/>
              <a:ext cx="123354" cy="145694"/>
              <a:chOff x="0" y="0"/>
              <a:chExt cx="161290" cy="190500"/>
            </a:xfrm>
          </p:grpSpPr>
          <p:sp>
            <p:nvSpPr>
              <p:cNvPr name="Freeform 136" id="136"/>
              <p:cNvSpPr/>
              <p:nvPr/>
            </p:nvSpPr>
            <p:spPr>
              <a:xfrm flipH="false" flipV="false" rot="0">
                <a:off x="49779" y="50800"/>
                <a:ext cx="59807" cy="87651"/>
              </a:xfrm>
              <a:custGeom>
                <a:avLst/>
                <a:gdLst/>
                <a:ahLst/>
                <a:cxnLst/>
                <a:rect r="r" b="b" t="t" l="l"/>
                <a:pathLst>
                  <a:path h="87651" w="59807">
                    <a:moveTo>
                      <a:pt x="28961" y="26670"/>
                    </a:moveTo>
                    <a:cubicBezTo>
                      <a:pt x="14991" y="60960"/>
                      <a:pt x="12451" y="48260"/>
                      <a:pt x="13721" y="40640"/>
                    </a:cubicBezTo>
                    <a:cubicBezTo>
                      <a:pt x="16261" y="30480"/>
                      <a:pt x="37851" y="3810"/>
                      <a:pt x="39121" y="3810"/>
                    </a:cubicBezTo>
                    <a:cubicBezTo>
                      <a:pt x="41661" y="5080"/>
                      <a:pt x="20071" y="67310"/>
                      <a:pt x="16261" y="66040"/>
                    </a:cubicBezTo>
                    <a:cubicBezTo>
                      <a:pt x="12451" y="66040"/>
                      <a:pt x="9911" y="50800"/>
                      <a:pt x="11181" y="41910"/>
                    </a:cubicBezTo>
                    <a:cubicBezTo>
                      <a:pt x="12451" y="29210"/>
                      <a:pt x="25151" y="3810"/>
                      <a:pt x="31501" y="2540"/>
                    </a:cubicBezTo>
                    <a:cubicBezTo>
                      <a:pt x="35311" y="1270"/>
                      <a:pt x="39121" y="3810"/>
                      <a:pt x="40391" y="6350"/>
                    </a:cubicBezTo>
                    <a:cubicBezTo>
                      <a:pt x="44201" y="16510"/>
                      <a:pt x="9911" y="81280"/>
                      <a:pt x="6101" y="80010"/>
                    </a:cubicBezTo>
                    <a:cubicBezTo>
                      <a:pt x="3561" y="80010"/>
                      <a:pt x="7371" y="44450"/>
                      <a:pt x="11181" y="31750"/>
                    </a:cubicBezTo>
                    <a:cubicBezTo>
                      <a:pt x="13721" y="21590"/>
                      <a:pt x="20071" y="8890"/>
                      <a:pt x="25151" y="7620"/>
                    </a:cubicBezTo>
                    <a:cubicBezTo>
                      <a:pt x="27691" y="7620"/>
                      <a:pt x="31501" y="10160"/>
                      <a:pt x="32771" y="13970"/>
                    </a:cubicBezTo>
                    <a:cubicBezTo>
                      <a:pt x="35311" y="22860"/>
                      <a:pt x="1021" y="80010"/>
                      <a:pt x="1021" y="80010"/>
                    </a:cubicBezTo>
                    <a:cubicBezTo>
                      <a:pt x="1021" y="80010"/>
                      <a:pt x="26421" y="13970"/>
                      <a:pt x="31501" y="15240"/>
                    </a:cubicBezTo>
                    <a:cubicBezTo>
                      <a:pt x="35311" y="15240"/>
                      <a:pt x="37851" y="24130"/>
                      <a:pt x="37851" y="31750"/>
                    </a:cubicBezTo>
                    <a:cubicBezTo>
                      <a:pt x="36581" y="43180"/>
                      <a:pt x="12451" y="76200"/>
                      <a:pt x="12451" y="76200"/>
                    </a:cubicBezTo>
                    <a:cubicBezTo>
                      <a:pt x="11181" y="74930"/>
                      <a:pt x="32771" y="20320"/>
                      <a:pt x="37851" y="20320"/>
                    </a:cubicBezTo>
                    <a:cubicBezTo>
                      <a:pt x="40391" y="20320"/>
                      <a:pt x="42931" y="29210"/>
                      <a:pt x="42931" y="35560"/>
                    </a:cubicBezTo>
                    <a:cubicBezTo>
                      <a:pt x="44201" y="45720"/>
                      <a:pt x="36581" y="68580"/>
                      <a:pt x="30231" y="72390"/>
                    </a:cubicBezTo>
                    <a:cubicBezTo>
                      <a:pt x="27691" y="74930"/>
                      <a:pt x="21341" y="73660"/>
                      <a:pt x="20071" y="71120"/>
                    </a:cubicBezTo>
                    <a:cubicBezTo>
                      <a:pt x="16261" y="64770"/>
                      <a:pt x="44201" y="13970"/>
                      <a:pt x="48011" y="15240"/>
                    </a:cubicBezTo>
                    <a:cubicBezTo>
                      <a:pt x="51821" y="16510"/>
                      <a:pt x="46741" y="52070"/>
                      <a:pt x="48011" y="53340"/>
                    </a:cubicBezTo>
                    <a:cubicBezTo>
                      <a:pt x="50551" y="53340"/>
                      <a:pt x="61981" y="25400"/>
                      <a:pt x="59441" y="24130"/>
                    </a:cubicBezTo>
                    <a:cubicBezTo>
                      <a:pt x="58171" y="22860"/>
                      <a:pt x="40391" y="48260"/>
                      <a:pt x="37851" y="46990"/>
                    </a:cubicBezTo>
                    <a:cubicBezTo>
                      <a:pt x="35311" y="45720"/>
                      <a:pt x="48011" y="15240"/>
                      <a:pt x="48011" y="15240"/>
                    </a:cubicBezTo>
                    <a:cubicBezTo>
                      <a:pt x="49281" y="15240"/>
                      <a:pt x="45471" y="45720"/>
                      <a:pt x="40391" y="55880"/>
                    </a:cubicBezTo>
                    <a:cubicBezTo>
                      <a:pt x="35311" y="63500"/>
                      <a:pt x="22611" y="73660"/>
                      <a:pt x="20071" y="72390"/>
                    </a:cubicBezTo>
                    <a:cubicBezTo>
                      <a:pt x="16261" y="69850"/>
                      <a:pt x="30231" y="22860"/>
                      <a:pt x="36581" y="21590"/>
                    </a:cubicBezTo>
                    <a:cubicBezTo>
                      <a:pt x="39121" y="20320"/>
                      <a:pt x="45471" y="24130"/>
                      <a:pt x="45471" y="27940"/>
                    </a:cubicBezTo>
                    <a:cubicBezTo>
                      <a:pt x="48011" y="36830"/>
                      <a:pt x="13721" y="87630"/>
                      <a:pt x="9911" y="86360"/>
                    </a:cubicBezTo>
                    <a:cubicBezTo>
                      <a:pt x="7371" y="85090"/>
                      <a:pt x="23881" y="17780"/>
                      <a:pt x="30231" y="15240"/>
                    </a:cubicBezTo>
                    <a:cubicBezTo>
                      <a:pt x="34041" y="13970"/>
                      <a:pt x="37851" y="17780"/>
                      <a:pt x="39121" y="21590"/>
                    </a:cubicBezTo>
                    <a:cubicBezTo>
                      <a:pt x="41661" y="31750"/>
                      <a:pt x="4831" y="88900"/>
                      <a:pt x="1021" y="87630"/>
                    </a:cubicBezTo>
                    <a:cubicBezTo>
                      <a:pt x="-2789" y="86360"/>
                      <a:pt x="4831" y="48260"/>
                      <a:pt x="11181" y="35560"/>
                    </a:cubicBezTo>
                    <a:cubicBezTo>
                      <a:pt x="16261" y="25400"/>
                      <a:pt x="31501" y="11430"/>
                      <a:pt x="32771" y="12700"/>
                    </a:cubicBezTo>
                    <a:cubicBezTo>
                      <a:pt x="36581" y="13970"/>
                      <a:pt x="11181" y="80010"/>
                      <a:pt x="7371" y="80010"/>
                    </a:cubicBezTo>
                    <a:cubicBezTo>
                      <a:pt x="4831" y="78740"/>
                      <a:pt x="3561" y="62230"/>
                      <a:pt x="6101" y="52070"/>
                    </a:cubicBezTo>
                    <a:cubicBezTo>
                      <a:pt x="9911" y="38100"/>
                      <a:pt x="37851" y="1270"/>
                      <a:pt x="39121" y="1270"/>
                    </a:cubicBezTo>
                    <a:cubicBezTo>
                      <a:pt x="41661" y="2540"/>
                      <a:pt x="25151" y="62230"/>
                      <a:pt x="16261" y="66040"/>
                    </a:cubicBezTo>
                    <a:cubicBezTo>
                      <a:pt x="13721" y="67310"/>
                      <a:pt x="8641" y="64770"/>
                      <a:pt x="7371" y="60960"/>
                    </a:cubicBezTo>
                    <a:cubicBezTo>
                      <a:pt x="4831" y="52070"/>
                      <a:pt x="35311" y="0"/>
                      <a:pt x="37851" y="0"/>
                    </a:cubicBezTo>
                    <a:cubicBezTo>
                      <a:pt x="39121" y="1270"/>
                      <a:pt x="23881" y="62230"/>
                      <a:pt x="16261" y="64770"/>
                    </a:cubicBezTo>
                    <a:cubicBezTo>
                      <a:pt x="13721" y="64770"/>
                      <a:pt x="7371" y="60960"/>
                      <a:pt x="7371" y="57150"/>
                    </a:cubicBezTo>
                    <a:cubicBezTo>
                      <a:pt x="6101" y="50800"/>
                      <a:pt x="28961" y="26670"/>
                      <a:pt x="28961" y="26670"/>
                    </a:cubicBezTo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37" id="137"/>
            <p:cNvGrpSpPr/>
            <p:nvPr/>
          </p:nvGrpSpPr>
          <p:grpSpPr>
            <a:xfrm rot="0">
              <a:off x="1777520" y="1830577"/>
              <a:ext cx="175804" cy="130154"/>
              <a:chOff x="0" y="0"/>
              <a:chExt cx="229870" cy="170180"/>
            </a:xfrm>
          </p:grpSpPr>
          <p:sp>
            <p:nvSpPr>
              <p:cNvPr name="Freeform 138" id="138"/>
              <p:cNvSpPr/>
              <p:nvPr/>
            </p:nvSpPr>
            <p:spPr>
              <a:xfrm flipH="false" flipV="false" rot="0">
                <a:off x="50800" y="50770"/>
                <a:ext cx="127069" cy="67340"/>
              </a:xfrm>
              <a:custGeom>
                <a:avLst/>
                <a:gdLst/>
                <a:ahLst/>
                <a:cxnLst/>
                <a:rect r="r" b="b" t="t" l="l"/>
                <a:pathLst>
                  <a:path h="67340" w="127069">
                    <a:moveTo>
                      <a:pt x="0" y="67340"/>
                    </a:moveTo>
                    <a:cubicBezTo>
                      <a:pt x="63500" y="16540"/>
                      <a:pt x="125730" y="-2510"/>
                      <a:pt x="127000" y="1300"/>
                    </a:cubicBezTo>
                    <a:cubicBezTo>
                      <a:pt x="129540" y="6380"/>
                      <a:pt x="60960" y="57180"/>
                      <a:pt x="49530" y="55910"/>
                    </a:cubicBezTo>
                    <a:cubicBezTo>
                      <a:pt x="44450" y="55910"/>
                      <a:pt x="40640" y="50830"/>
                      <a:pt x="41910" y="48290"/>
                    </a:cubicBezTo>
                    <a:cubicBezTo>
                      <a:pt x="43180" y="40670"/>
                      <a:pt x="102870" y="14000"/>
                      <a:pt x="105410" y="17810"/>
                    </a:cubicBezTo>
                    <a:cubicBezTo>
                      <a:pt x="107950" y="20350"/>
                      <a:pt x="95250" y="39400"/>
                      <a:pt x="86360" y="44480"/>
                    </a:cubicBezTo>
                    <a:cubicBezTo>
                      <a:pt x="78740" y="49560"/>
                      <a:pt x="57150" y="47020"/>
                      <a:pt x="57150" y="48290"/>
                    </a:cubicBezTo>
                    <a:cubicBezTo>
                      <a:pt x="57150" y="48290"/>
                      <a:pt x="93980" y="45750"/>
                      <a:pt x="93980" y="45750"/>
                    </a:cubicBezTo>
                    <a:cubicBezTo>
                      <a:pt x="93980" y="45750"/>
                      <a:pt x="58420" y="50830"/>
                      <a:pt x="57150" y="48290"/>
                    </a:cubicBezTo>
                    <a:cubicBezTo>
                      <a:pt x="55880" y="43210"/>
                      <a:pt x="99060" y="15270"/>
                      <a:pt x="105410" y="17810"/>
                    </a:cubicBezTo>
                    <a:cubicBezTo>
                      <a:pt x="107950" y="19080"/>
                      <a:pt x="110490" y="24160"/>
                      <a:pt x="109220" y="27970"/>
                    </a:cubicBezTo>
                    <a:cubicBezTo>
                      <a:pt x="104140" y="36860"/>
                      <a:pt x="57150" y="59720"/>
                      <a:pt x="48260" y="57180"/>
                    </a:cubicBezTo>
                    <a:cubicBezTo>
                      <a:pt x="44450" y="55910"/>
                      <a:pt x="40640" y="52100"/>
                      <a:pt x="41910" y="48290"/>
                    </a:cubicBezTo>
                    <a:cubicBezTo>
                      <a:pt x="43180" y="38130"/>
                      <a:pt x="104140" y="-1240"/>
                      <a:pt x="116840" y="30"/>
                    </a:cubicBezTo>
                    <a:cubicBezTo>
                      <a:pt x="121920" y="1300"/>
                      <a:pt x="127000" y="6380"/>
                      <a:pt x="125730" y="11460"/>
                    </a:cubicBezTo>
                    <a:cubicBezTo>
                      <a:pt x="123190" y="24160"/>
                      <a:pt x="0" y="67340"/>
                      <a:pt x="0" y="67340"/>
                    </a:cubicBezTo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39" id="139"/>
            <p:cNvGrpSpPr/>
            <p:nvPr/>
          </p:nvGrpSpPr>
          <p:grpSpPr>
            <a:xfrm rot="0">
              <a:off x="1768779" y="1834463"/>
              <a:ext cx="186489" cy="123354"/>
              <a:chOff x="0" y="0"/>
              <a:chExt cx="243840" cy="161290"/>
            </a:xfrm>
          </p:grpSpPr>
          <p:sp>
            <p:nvSpPr>
              <p:cNvPr name="Freeform 140" id="140"/>
              <p:cNvSpPr/>
              <p:nvPr/>
            </p:nvSpPr>
            <p:spPr>
              <a:xfrm flipH="false" flipV="false" rot="0">
                <a:off x="50800" y="49830"/>
                <a:ext cx="140978" cy="59390"/>
              </a:xfrm>
              <a:custGeom>
                <a:avLst/>
                <a:gdLst/>
                <a:ahLst/>
                <a:cxnLst/>
                <a:rect r="r" b="b" t="t" l="l"/>
                <a:pathLst>
                  <a:path h="59390" w="140978">
                    <a:moveTo>
                      <a:pt x="0" y="59390"/>
                    </a:moveTo>
                    <a:cubicBezTo>
                      <a:pt x="99060" y="2240"/>
                      <a:pt x="139700" y="-2840"/>
                      <a:pt x="140970" y="970"/>
                    </a:cubicBezTo>
                    <a:cubicBezTo>
                      <a:pt x="142240" y="6050"/>
                      <a:pt x="0" y="59390"/>
                      <a:pt x="0" y="59390"/>
                    </a:cubicBezTo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41" id="141"/>
            <p:cNvGrpSpPr/>
            <p:nvPr/>
          </p:nvGrpSpPr>
          <p:grpSpPr>
            <a:xfrm rot="0">
              <a:off x="1797918" y="1825721"/>
              <a:ext cx="164149" cy="121412"/>
              <a:chOff x="0" y="0"/>
              <a:chExt cx="214630" cy="158750"/>
            </a:xfrm>
          </p:grpSpPr>
          <p:sp>
            <p:nvSpPr>
              <p:cNvPr name="Freeform 142" id="142"/>
              <p:cNvSpPr/>
              <p:nvPr/>
            </p:nvSpPr>
            <p:spPr>
              <a:xfrm flipH="false" flipV="false" rot="0">
                <a:off x="50800" y="50295"/>
                <a:ext cx="113042" cy="56704"/>
              </a:xfrm>
              <a:custGeom>
                <a:avLst/>
                <a:gdLst/>
                <a:ahLst/>
                <a:cxnLst/>
                <a:rect r="r" b="b" t="t" l="l"/>
                <a:pathLst>
                  <a:path h="56704" w="113042">
                    <a:moveTo>
                      <a:pt x="5080" y="56385"/>
                    </a:moveTo>
                    <a:cubicBezTo>
                      <a:pt x="15240" y="29715"/>
                      <a:pt x="44450" y="18285"/>
                      <a:pt x="63500" y="10665"/>
                    </a:cubicBezTo>
                    <a:cubicBezTo>
                      <a:pt x="80010" y="5585"/>
                      <a:pt x="113030" y="-2035"/>
                      <a:pt x="113030" y="505"/>
                    </a:cubicBezTo>
                    <a:cubicBezTo>
                      <a:pt x="114300" y="4315"/>
                      <a:pt x="12700" y="61465"/>
                      <a:pt x="2540" y="56385"/>
                    </a:cubicBezTo>
                    <a:cubicBezTo>
                      <a:pt x="0" y="55115"/>
                      <a:pt x="0" y="47495"/>
                      <a:pt x="0" y="47495"/>
                    </a:cubicBezTo>
                    <a:cubicBezTo>
                      <a:pt x="1270" y="46225"/>
                      <a:pt x="5080" y="56385"/>
                      <a:pt x="5080" y="56385"/>
                    </a:cubicBezTo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43" id="143"/>
            <p:cNvGrpSpPr/>
            <p:nvPr/>
          </p:nvGrpSpPr>
          <p:grpSpPr>
            <a:xfrm rot="0">
              <a:off x="2113588" y="1830577"/>
              <a:ext cx="295274" cy="286532"/>
              <a:chOff x="0" y="0"/>
              <a:chExt cx="386080" cy="374650"/>
            </a:xfrm>
          </p:grpSpPr>
          <p:sp>
            <p:nvSpPr>
              <p:cNvPr name="Freeform 144" id="144"/>
              <p:cNvSpPr/>
              <p:nvPr/>
            </p:nvSpPr>
            <p:spPr>
              <a:xfrm flipH="false" flipV="false" rot="0">
                <a:off x="50800" y="50727"/>
                <a:ext cx="284708" cy="273123"/>
              </a:xfrm>
              <a:custGeom>
                <a:avLst/>
                <a:gdLst/>
                <a:ahLst/>
                <a:cxnLst/>
                <a:rect r="r" b="b" t="t" l="l"/>
                <a:pathLst>
                  <a:path h="273123" w="284708">
                    <a:moveTo>
                      <a:pt x="0" y="273123"/>
                    </a:moveTo>
                    <a:cubicBezTo>
                      <a:pt x="78740" y="143583"/>
                      <a:pt x="151130" y="121993"/>
                      <a:pt x="191770" y="90243"/>
                    </a:cubicBezTo>
                    <a:cubicBezTo>
                      <a:pt x="228600" y="62303"/>
                      <a:pt x="280670" y="-2467"/>
                      <a:pt x="284480" y="73"/>
                    </a:cubicBezTo>
                    <a:cubicBezTo>
                      <a:pt x="287020" y="2613"/>
                      <a:pt x="267970" y="39443"/>
                      <a:pt x="247650" y="59763"/>
                    </a:cubicBezTo>
                    <a:cubicBezTo>
                      <a:pt x="210820" y="97863"/>
                      <a:pt x="100330" y="143583"/>
                      <a:pt x="57150" y="185493"/>
                    </a:cubicBezTo>
                    <a:cubicBezTo>
                      <a:pt x="29210" y="214703"/>
                      <a:pt x="0" y="273123"/>
                      <a:pt x="0" y="273123"/>
                    </a:cubicBezTo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45" id="145"/>
            <p:cNvGrpSpPr/>
            <p:nvPr/>
          </p:nvGrpSpPr>
          <p:grpSpPr>
            <a:xfrm rot="0">
              <a:off x="2119416" y="1959760"/>
              <a:ext cx="92273" cy="90330"/>
              <a:chOff x="0" y="0"/>
              <a:chExt cx="120650" cy="118110"/>
            </a:xfrm>
          </p:grpSpPr>
          <p:sp>
            <p:nvSpPr>
              <p:cNvPr name="Freeform 146" id="146"/>
              <p:cNvSpPr/>
              <p:nvPr/>
            </p:nvSpPr>
            <p:spPr>
              <a:xfrm flipH="false" flipV="false" rot="0">
                <a:off x="50800" y="50800"/>
                <a:ext cx="17780" cy="7594"/>
              </a:xfrm>
              <a:custGeom>
                <a:avLst/>
                <a:gdLst/>
                <a:ahLst/>
                <a:cxnLst/>
                <a:rect r="r" b="b" t="t" l="l"/>
                <a:pathLst>
                  <a:path h="7594" w="17780">
                    <a:moveTo>
                      <a:pt x="17780" y="2540"/>
                    </a:moveTo>
                    <a:cubicBezTo>
                      <a:pt x="2540" y="15240"/>
                      <a:pt x="0" y="0"/>
                      <a:pt x="0" y="0"/>
                    </a:cubicBezTo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47" id="147"/>
            <p:cNvGrpSpPr/>
            <p:nvPr/>
          </p:nvGrpSpPr>
          <p:grpSpPr>
            <a:xfrm rot="0">
              <a:off x="2136900" y="1879142"/>
              <a:ext cx="224369" cy="195230"/>
              <a:chOff x="0" y="0"/>
              <a:chExt cx="293370" cy="255270"/>
            </a:xfrm>
          </p:grpSpPr>
          <p:sp>
            <p:nvSpPr>
              <p:cNvPr name="Freeform 148" id="148"/>
              <p:cNvSpPr/>
              <p:nvPr/>
            </p:nvSpPr>
            <p:spPr>
              <a:xfrm flipH="false" flipV="false" rot="0">
                <a:off x="50551" y="50786"/>
                <a:ext cx="190749" cy="152502"/>
              </a:xfrm>
              <a:custGeom>
                <a:avLst/>
                <a:gdLst/>
                <a:ahLst/>
                <a:cxnLst/>
                <a:rect r="r" b="b" t="t" l="l"/>
                <a:pathLst>
                  <a:path h="152502" w="190749">
                    <a:moveTo>
                      <a:pt x="11679" y="115584"/>
                    </a:moveTo>
                    <a:cubicBezTo>
                      <a:pt x="28189" y="85104"/>
                      <a:pt x="45969" y="86374"/>
                      <a:pt x="47239" y="88914"/>
                    </a:cubicBezTo>
                    <a:cubicBezTo>
                      <a:pt x="49779" y="95264"/>
                      <a:pt x="4059" y="130824"/>
                      <a:pt x="2789" y="129554"/>
                    </a:cubicBezTo>
                    <a:cubicBezTo>
                      <a:pt x="1519" y="128284"/>
                      <a:pt x="16759" y="100344"/>
                      <a:pt x="26919" y="91454"/>
                    </a:cubicBezTo>
                    <a:cubicBezTo>
                      <a:pt x="37079" y="83834"/>
                      <a:pt x="61209" y="74944"/>
                      <a:pt x="63749" y="77484"/>
                    </a:cubicBezTo>
                    <a:cubicBezTo>
                      <a:pt x="66289" y="81294"/>
                      <a:pt x="15489" y="137174"/>
                      <a:pt x="11679" y="134634"/>
                    </a:cubicBezTo>
                    <a:cubicBezTo>
                      <a:pt x="9139" y="133364"/>
                      <a:pt x="16759" y="110504"/>
                      <a:pt x="24379" y="101614"/>
                    </a:cubicBezTo>
                    <a:cubicBezTo>
                      <a:pt x="33269" y="91454"/>
                      <a:pt x="62479" y="78754"/>
                      <a:pt x="65019" y="81294"/>
                    </a:cubicBezTo>
                    <a:cubicBezTo>
                      <a:pt x="67559" y="85104"/>
                      <a:pt x="9139" y="146064"/>
                      <a:pt x="9139" y="146064"/>
                    </a:cubicBezTo>
                    <a:cubicBezTo>
                      <a:pt x="7869" y="144794"/>
                      <a:pt x="30729" y="110504"/>
                      <a:pt x="42159" y="101614"/>
                    </a:cubicBezTo>
                    <a:cubicBezTo>
                      <a:pt x="51049" y="93994"/>
                      <a:pt x="70099" y="87644"/>
                      <a:pt x="71369" y="88914"/>
                    </a:cubicBezTo>
                    <a:cubicBezTo>
                      <a:pt x="72639" y="92724"/>
                      <a:pt x="12949" y="152414"/>
                      <a:pt x="6599" y="149874"/>
                    </a:cubicBezTo>
                    <a:cubicBezTo>
                      <a:pt x="4059" y="148604"/>
                      <a:pt x="5329" y="137174"/>
                      <a:pt x="9139" y="129554"/>
                    </a:cubicBezTo>
                    <a:cubicBezTo>
                      <a:pt x="16759" y="114314"/>
                      <a:pt x="52319" y="90184"/>
                      <a:pt x="72639" y="73674"/>
                    </a:cubicBezTo>
                    <a:cubicBezTo>
                      <a:pt x="91689" y="59704"/>
                      <a:pt x="112009" y="41924"/>
                      <a:pt x="127249" y="36844"/>
                    </a:cubicBezTo>
                    <a:cubicBezTo>
                      <a:pt x="137409" y="34304"/>
                      <a:pt x="152649" y="33034"/>
                      <a:pt x="153919" y="36844"/>
                    </a:cubicBezTo>
                    <a:cubicBezTo>
                      <a:pt x="156459" y="44464"/>
                      <a:pt x="70099" y="96534"/>
                      <a:pt x="48509" y="107964"/>
                    </a:cubicBezTo>
                    <a:cubicBezTo>
                      <a:pt x="39619" y="113044"/>
                      <a:pt x="31999" y="118124"/>
                      <a:pt x="26919" y="115584"/>
                    </a:cubicBezTo>
                    <a:cubicBezTo>
                      <a:pt x="23109" y="114314"/>
                      <a:pt x="19299" y="109234"/>
                      <a:pt x="20569" y="104154"/>
                    </a:cubicBezTo>
                    <a:cubicBezTo>
                      <a:pt x="25649" y="83834"/>
                      <a:pt x="190749" y="-1256"/>
                      <a:pt x="190749" y="14"/>
                    </a:cubicBezTo>
                    <a:cubicBezTo>
                      <a:pt x="190749" y="14"/>
                      <a:pt x="29459" y="104154"/>
                      <a:pt x="29459" y="104154"/>
                    </a:cubicBezTo>
                    <a:cubicBezTo>
                      <a:pt x="29459" y="104154"/>
                      <a:pt x="113279" y="39384"/>
                      <a:pt x="134869" y="35574"/>
                    </a:cubicBezTo>
                    <a:cubicBezTo>
                      <a:pt x="142489" y="33034"/>
                      <a:pt x="152649" y="34304"/>
                      <a:pt x="153919" y="38114"/>
                    </a:cubicBezTo>
                    <a:cubicBezTo>
                      <a:pt x="156459" y="49544"/>
                      <a:pt x="24379" y="152414"/>
                      <a:pt x="6599" y="149874"/>
                    </a:cubicBezTo>
                    <a:cubicBezTo>
                      <a:pt x="2789" y="149874"/>
                      <a:pt x="249" y="144794"/>
                      <a:pt x="249" y="140984"/>
                    </a:cubicBezTo>
                    <a:cubicBezTo>
                      <a:pt x="1519" y="129554"/>
                      <a:pt x="51049" y="85104"/>
                      <a:pt x="62479" y="83834"/>
                    </a:cubicBezTo>
                    <a:cubicBezTo>
                      <a:pt x="66289" y="83834"/>
                      <a:pt x="70099" y="87644"/>
                      <a:pt x="70099" y="91454"/>
                    </a:cubicBezTo>
                    <a:cubicBezTo>
                      <a:pt x="70099" y="101614"/>
                      <a:pt x="16759" y="154954"/>
                      <a:pt x="6599" y="152414"/>
                    </a:cubicBezTo>
                    <a:cubicBezTo>
                      <a:pt x="2789" y="151144"/>
                      <a:pt x="-1021" y="143524"/>
                      <a:pt x="249" y="137174"/>
                    </a:cubicBezTo>
                    <a:cubicBezTo>
                      <a:pt x="4059" y="124474"/>
                      <a:pt x="63749" y="80024"/>
                      <a:pt x="65019" y="81294"/>
                    </a:cubicBezTo>
                    <a:cubicBezTo>
                      <a:pt x="65019" y="82564"/>
                      <a:pt x="21839" y="138444"/>
                      <a:pt x="12949" y="135904"/>
                    </a:cubicBezTo>
                    <a:cubicBezTo>
                      <a:pt x="7869" y="134634"/>
                      <a:pt x="2789" y="121934"/>
                      <a:pt x="5329" y="114314"/>
                    </a:cubicBezTo>
                    <a:cubicBezTo>
                      <a:pt x="10409" y="101614"/>
                      <a:pt x="62479" y="74944"/>
                      <a:pt x="63749" y="76214"/>
                    </a:cubicBezTo>
                    <a:cubicBezTo>
                      <a:pt x="65019" y="77484"/>
                      <a:pt x="6599" y="132094"/>
                      <a:pt x="2789" y="129554"/>
                    </a:cubicBezTo>
                    <a:cubicBezTo>
                      <a:pt x="249" y="128284"/>
                      <a:pt x="7869" y="104154"/>
                      <a:pt x="15489" y="96534"/>
                    </a:cubicBezTo>
                    <a:cubicBezTo>
                      <a:pt x="23109" y="90184"/>
                      <a:pt x="47239" y="86374"/>
                      <a:pt x="47239" y="88914"/>
                    </a:cubicBezTo>
                    <a:cubicBezTo>
                      <a:pt x="48509" y="90184"/>
                      <a:pt x="11679" y="115584"/>
                      <a:pt x="11679" y="115584"/>
                    </a:cubicBezTo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49" id="149"/>
            <p:cNvGrpSpPr/>
            <p:nvPr/>
          </p:nvGrpSpPr>
          <p:grpSpPr>
            <a:xfrm rot="0">
              <a:off x="29190" y="981666"/>
              <a:ext cx="542954" cy="1136415"/>
              <a:chOff x="0" y="0"/>
              <a:chExt cx="709930" cy="1485900"/>
            </a:xfrm>
          </p:grpSpPr>
          <p:sp>
            <p:nvSpPr>
              <p:cNvPr name="Freeform 150" id="150"/>
              <p:cNvSpPr/>
              <p:nvPr/>
            </p:nvSpPr>
            <p:spPr>
              <a:xfrm flipH="false" flipV="false" rot="0">
                <a:off x="49758" y="50404"/>
                <a:ext cx="608330" cy="1384886"/>
              </a:xfrm>
              <a:custGeom>
                <a:avLst/>
                <a:gdLst/>
                <a:ahLst/>
                <a:cxnLst/>
                <a:rect r="r" b="b" t="t" l="l"/>
                <a:pathLst>
                  <a:path h="1384886" w="608330">
                    <a:moveTo>
                      <a:pt x="182652" y="1134506"/>
                    </a:moveTo>
                    <a:cubicBezTo>
                      <a:pt x="234722" y="1309766"/>
                      <a:pt x="233452" y="1323736"/>
                      <a:pt x="225832" y="1332626"/>
                    </a:cubicBezTo>
                    <a:cubicBezTo>
                      <a:pt x="218212" y="1342786"/>
                      <a:pt x="200432" y="1350406"/>
                      <a:pt x="189002" y="1350406"/>
                    </a:cubicBezTo>
                    <a:cubicBezTo>
                      <a:pt x="178842" y="1350406"/>
                      <a:pt x="168682" y="1346596"/>
                      <a:pt x="159792" y="1337706"/>
                    </a:cubicBezTo>
                    <a:cubicBezTo>
                      <a:pt x="143282" y="1319926"/>
                      <a:pt x="112802" y="1258966"/>
                      <a:pt x="120422" y="1234836"/>
                    </a:cubicBezTo>
                    <a:cubicBezTo>
                      <a:pt x="126772" y="1215786"/>
                      <a:pt x="159792" y="1189116"/>
                      <a:pt x="176302" y="1194196"/>
                    </a:cubicBezTo>
                    <a:cubicBezTo>
                      <a:pt x="199162" y="1201816"/>
                      <a:pt x="225832" y="1302146"/>
                      <a:pt x="228372" y="1331356"/>
                    </a:cubicBezTo>
                    <a:cubicBezTo>
                      <a:pt x="229642" y="1345326"/>
                      <a:pt x="228372" y="1354216"/>
                      <a:pt x="223292" y="1363106"/>
                    </a:cubicBezTo>
                    <a:cubicBezTo>
                      <a:pt x="218212" y="1371996"/>
                      <a:pt x="208052" y="1380886"/>
                      <a:pt x="197892" y="1382156"/>
                    </a:cubicBezTo>
                    <a:cubicBezTo>
                      <a:pt x="185192" y="1384696"/>
                      <a:pt x="166142" y="1383426"/>
                      <a:pt x="149632" y="1368186"/>
                    </a:cubicBezTo>
                    <a:cubicBezTo>
                      <a:pt x="105182" y="1323736"/>
                      <a:pt x="23902" y="1037986"/>
                      <a:pt x="22632" y="980836"/>
                    </a:cubicBezTo>
                    <a:cubicBezTo>
                      <a:pt x="22632" y="965596"/>
                      <a:pt x="25172" y="959246"/>
                      <a:pt x="31522" y="951626"/>
                    </a:cubicBezTo>
                    <a:cubicBezTo>
                      <a:pt x="36602" y="942736"/>
                      <a:pt x="46762" y="935116"/>
                      <a:pt x="56922" y="933846"/>
                    </a:cubicBezTo>
                    <a:cubicBezTo>
                      <a:pt x="70892" y="932576"/>
                      <a:pt x="89942" y="936386"/>
                      <a:pt x="103912" y="952896"/>
                    </a:cubicBezTo>
                    <a:cubicBezTo>
                      <a:pt x="140742" y="992266"/>
                      <a:pt x="204242" y="1203086"/>
                      <a:pt x="195352" y="1255156"/>
                    </a:cubicBezTo>
                    <a:cubicBezTo>
                      <a:pt x="191542" y="1276746"/>
                      <a:pt x="177572" y="1290716"/>
                      <a:pt x="164872" y="1295796"/>
                    </a:cubicBezTo>
                    <a:cubicBezTo>
                      <a:pt x="152172" y="1299606"/>
                      <a:pt x="135662" y="1297066"/>
                      <a:pt x="122962" y="1288176"/>
                    </a:cubicBezTo>
                    <a:cubicBezTo>
                      <a:pt x="101372" y="1271666"/>
                      <a:pt x="82322" y="1222136"/>
                      <a:pt x="65812" y="1176416"/>
                    </a:cubicBezTo>
                    <a:cubicBezTo>
                      <a:pt x="44222" y="1112916"/>
                      <a:pt x="23902" y="988456"/>
                      <a:pt x="18822" y="941466"/>
                    </a:cubicBezTo>
                    <a:cubicBezTo>
                      <a:pt x="16282" y="919876"/>
                      <a:pt x="12472" y="910986"/>
                      <a:pt x="16282" y="895746"/>
                    </a:cubicBezTo>
                    <a:cubicBezTo>
                      <a:pt x="20092" y="879236"/>
                      <a:pt x="28982" y="850026"/>
                      <a:pt x="41682" y="843676"/>
                    </a:cubicBezTo>
                    <a:cubicBezTo>
                      <a:pt x="55652" y="838596"/>
                      <a:pt x="83592" y="847486"/>
                      <a:pt x="96292" y="858916"/>
                    </a:cubicBezTo>
                    <a:cubicBezTo>
                      <a:pt x="108992" y="869076"/>
                      <a:pt x="108992" y="884316"/>
                      <a:pt x="116612" y="907176"/>
                    </a:cubicBezTo>
                    <a:cubicBezTo>
                      <a:pt x="131852" y="956706"/>
                      <a:pt x="175032" y="1101486"/>
                      <a:pt x="167412" y="1148476"/>
                    </a:cubicBezTo>
                    <a:cubicBezTo>
                      <a:pt x="163602" y="1170066"/>
                      <a:pt x="150902" y="1185306"/>
                      <a:pt x="139472" y="1191656"/>
                    </a:cubicBezTo>
                    <a:cubicBezTo>
                      <a:pt x="130582" y="1196736"/>
                      <a:pt x="117882" y="1195466"/>
                      <a:pt x="108992" y="1192926"/>
                    </a:cubicBezTo>
                    <a:cubicBezTo>
                      <a:pt x="98832" y="1189116"/>
                      <a:pt x="91212" y="1185306"/>
                      <a:pt x="83592" y="1172606"/>
                    </a:cubicBezTo>
                    <a:cubicBezTo>
                      <a:pt x="64542" y="1140856"/>
                      <a:pt x="48032" y="1039256"/>
                      <a:pt x="34062" y="963056"/>
                    </a:cubicBezTo>
                    <a:cubicBezTo>
                      <a:pt x="18822" y="874156"/>
                      <a:pt x="-5308" y="715406"/>
                      <a:pt x="1042" y="669686"/>
                    </a:cubicBezTo>
                    <a:cubicBezTo>
                      <a:pt x="2312" y="653176"/>
                      <a:pt x="4852" y="646826"/>
                      <a:pt x="11202" y="639206"/>
                    </a:cubicBezTo>
                    <a:cubicBezTo>
                      <a:pt x="17552" y="631586"/>
                      <a:pt x="28982" y="625236"/>
                      <a:pt x="39142" y="623966"/>
                    </a:cubicBezTo>
                    <a:cubicBezTo>
                      <a:pt x="51842" y="623966"/>
                      <a:pt x="70892" y="629046"/>
                      <a:pt x="84862" y="646826"/>
                    </a:cubicBezTo>
                    <a:cubicBezTo>
                      <a:pt x="121692" y="697626"/>
                      <a:pt x="166142" y="997346"/>
                      <a:pt x="150902" y="1046876"/>
                    </a:cubicBezTo>
                    <a:cubicBezTo>
                      <a:pt x="145822" y="1060846"/>
                      <a:pt x="136932" y="1064656"/>
                      <a:pt x="128042" y="1069736"/>
                    </a:cubicBezTo>
                    <a:cubicBezTo>
                      <a:pt x="119152" y="1073546"/>
                      <a:pt x="106452" y="1076086"/>
                      <a:pt x="97562" y="1071006"/>
                    </a:cubicBezTo>
                    <a:cubicBezTo>
                      <a:pt x="84862" y="1064656"/>
                      <a:pt x="75972" y="1048146"/>
                      <a:pt x="65812" y="1020206"/>
                    </a:cubicBezTo>
                    <a:cubicBezTo>
                      <a:pt x="39142" y="944006"/>
                      <a:pt x="6122" y="625236"/>
                      <a:pt x="7392" y="551576"/>
                    </a:cubicBezTo>
                    <a:cubicBezTo>
                      <a:pt x="7392" y="527446"/>
                      <a:pt x="7392" y="517286"/>
                      <a:pt x="15012" y="505856"/>
                    </a:cubicBezTo>
                    <a:cubicBezTo>
                      <a:pt x="20092" y="495696"/>
                      <a:pt x="28982" y="485536"/>
                      <a:pt x="39142" y="484266"/>
                    </a:cubicBezTo>
                    <a:cubicBezTo>
                      <a:pt x="51842" y="480456"/>
                      <a:pt x="78512" y="486806"/>
                      <a:pt x="87402" y="496966"/>
                    </a:cubicBezTo>
                    <a:cubicBezTo>
                      <a:pt x="96292" y="508396"/>
                      <a:pt x="93752" y="547766"/>
                      <a:pt x="92482" y="547766"/>
                    </a:cubicBezTo>
                    <a:cubicBezTo>
                      <a:pt x="91212" y="547766"/>
                      <a:pt x="75972" y="489346"/>
                      <a:pt x="78512" y="488076"/>
                    </a:cubicBezTo>
                    <a:cubicBezTo>
                      <a:pt x="81052" y="488076"/>
                      <a:pt x="95022" y="505856"/>
                      <a:pt x="101372" y="527446"/>
                    </a:cubicBezTo>
                    <a:cubicBezTo>
                      <a:pt x="119152" y="583326"/>
                      <a:pt x="143282" y="828436"/>
                      <a:pt x="125502" y="874156"/>
                    </a:cubicBezTo>
                    <a:cubicBezTo>
                      <a:pt x="120422" y="888126"/>
                      <a:pt x="112802" y="893206"/>
                      <a:pt x="103912" y="897016"/>
                    </a:cubicBezTo>
                    <a:cubicBezTo>
                      <a:pt x="95022" y="900826"/>
                      <a:pt x="81052" y="903366"/>
                      <a:pt x="72162" y="898286"/>
                    </a:cubicBezTo>
                    <a:cubicBezTo>
                      <a:pt x="59462" y="893206"/>
                      <a:pt x="41682" y="872886"/>
                      <a:pt x="41682" y="858916"/>
                    </a:cubicBezTo>
                    <a:cubicBezTo>
                      <a:pt x="40412" y="843676"/>
                      <a:pt x="72162" y="828436"/>
                      <a:pt x="72162" y="813196"/>
                    </a:cubicBezTo>
                    <a:cubicBezTo>
                      <a:pt x="72162" y="800496"/>
                      <a:pt x="50572" y="796686"/>
                      <a:pt x="44222" y="776366"/>
                    </a:cubicBezTo>
                    <a:cubicBezTo>
                      <a:pt x="25172" y="717946"/>
                      <a:pt x="25172" y="469026"/>
                      <a:pt x="46762" y="406796"/>
                    </a:cubicBezTo>
                    <a:cubicBezTo>
                      <a:pt x="56922" y="381396"/>
                      <a:pt x="70892" y="364886"/>
                      <a:pt x="84862" y="359806"/>
                    </a:cubicBezTo>
                    <a:cubicBezTo>
                      <a:pt x="95022" y="355996"/>
                      <a:pt x="107722" y="359806"/>
                      <a:pt x="116612" y="364886"/>
                    </a:cubicBezTo>
                    <a:cubicBezTo>
                      <a:pt x="124232" y="368696"/>
                      <a:pt x="133122" y="378856"/>
                      <a:pt x="136932" y="389016"/>
                    </a:cubicBezTo>
                    <a:cubicBezTo>
                      <a:pt x="139472" y="397906"/>
                      <a:pt x="139472" y="410606"/>
                      <a:pt x="135662" y="419496"/>
                    </a:cubicBezTo>
                    <a:cubicBezTo>
                      <a:pt x="131852" y="429656"/>
                      <a:pt x="115342" y="443626"/>
                      <a:pt x="114072" y="443626"/>
                    </a:cubicBezTo>
                    <a:cubicBezTo>
                      <a:pt x="112802" y="442356"/>
                      <a:pt x="134392" y="400446"/>
                      <a:pt x="139472" y="401716"/>
                    </a:cubicBezTo>
                    <a:cubicBezTo>
                      <a:pt x="152172" y="405526"/>
                      <a:pt x="149632" y="669686"/>
                      <a:pt x="121692" y="712866"/>
                    </a:cubicBezTo>
                    <a:cubicBezTo>
                      <a:pt x="110262" y="730646"/>
                      <a:pt x="91212" y="738266"/>
                      <a:pt x="77242" y="735726"/>
                    </a:cubicBezTo>
                    <a:cubicBezTo>
                      <a:pt x="63272" y="734456"/>
                      <a:pt x="48032" y="723026"/>
                      <a:pt x="39142" y="702706"/>
                    </a:cubicBezTo>
                    <a:cubicBezTo>
                      <a:pt x="15012" y="643016"/>
                      <a:pt x="44222" y="376316"/>
                      <a:pt x="68352" y="278526"/>
                    </a:cubicBezTo>
                    <a:cubicBezTo>
                      <a:pt x="82322" y="222646"/>
                      <a:pt x="101372" y="170576"/>
                      <a:pt x="124232" y="152796"/>
                    </a:cubicBezTo>
                    <a:cubicBezTo>
                      <a:pt x="136932" y="143906"/>
                      <a:pt x="153442" y="142636"/>
                      <a:pt x="164872" y="146446"/>
                    </a:cubicBezTo>
                    <a:cubicBezTo>
                      <a:pt x="176302" y="150256"/>
                      <a:pt x="187732" y="159146"/>
                      <a:pt x="192812" y="176926"/>
                    </a:cubicBezTo>
                    <a:cubicBezTo>
                      <a:pt x="211862" y="232806"/>
                      <a:pt x="185192" y="526176"/>
                      <a:pt x="149632" y="575706"/>
                    </a:cubicBezTo>
                    <a:cubicBezTo>
                      <a:pt x="136932" y="594756"/>
                      <a:pt x="117882" y="601106"/>
                      <a:pt x="103912" y="598566"/>
                    </a:cubicBezTo>
                    <a:cubicBezTo>
                      <a:pt x="89942" y="597296"/>
                      <a:pt x="74702" y="583326"/>
                      <a:pt x="67082" y="564276"/>
                    </a:cubicBezTo>
                    <a:cubicBezTo>
                      <a:pt x="53112" y="528716"/>
                      <a:pt x="72162" y="442356"/>
                      <a:pt x="84862" y="376316"/>
                    </a:cubicBezTo>
                    <a:cubicBezTo>
                      <a:pt x="100102" y="296306"/>
                      <a:pt x="131852" y="166766"/>
                      <a:pt x="157252" y="118506"/>
                    </a:cubicBezTo>
                    <a:cubicBezTo>
                      <a:pt x="167412" y="98186"/>
                      <a:pt x="176302" y="82946"/>
                      <a:pt x="190272" y="79136"/>
                    </a:cubicBezTo>
                    <a:cubicBezTo>
                      <a:pt x="204242" y="74056"/>
                      <a:pt x="229642" y="81676"/>
                      <a:pt x="239802" y="90566"/>
                    </a:cubicBezTo>
                    <a:cubicBezTo>
                      <a:pt x="247422" y="96916"/>
                      <a:pt x="249962" y="108346"/>
                      <a:pt x="251232" y="119776"/>
                    </a:cubicBezTo>
                    <a:cubicBezTo>
                      <a:pt x="253772" y="138826"/>
                      <a:pt x="246152" y="161686"/>
                      <a:pt x="241072" y="194706"/>
                    </a:cubicBezTo>
                    <a:cubicBezTo>
                      <a:pt x="229642" y="260746"/>
                      <a:pt x="200432" y="442356"/>
                      <a:pt x="181382" y="485536"/>
                    </a:cubicBezTo>
                    <a:cubicBezTo>
                      <a:pt x="175032" y="499506"/>
                      <a:pt x="171222" y="505856"/>
                      <a:pt x="162332" y="510936"/>
                    </a:cubicBezTo>
                    <a:cubicBezTo>
                      <a:pt x="154712" y="516016"/>
                      <a:pt x="142012" y="519826"/>
                      <a:pt x="131852" y="517286"/>
                    </a:cubicBezTo>
                    <a:cubicBezTo>
                      <a:pt x="121692" y="516016"/>
                      <a:pt x="110262" y="509666"/>
                      <a:pt x="105182" y="502046"/>
                    </a:cubicBezTo>
                    <a:cubicBezTo>
                      <a:pt x="98832" y="494426"/>
                      <a:pt x="95022" y="488076"/>
                      <a:pt x="95022" y="472836"/>
                    </a:cubicBezTo>
                    <a:cubicBezTo>
                      <a:pt x="91212" y="414416"/>
                      <a:pt x="158522" y="137556"/>
                      <a:pt x="181382" y="68976"/>
                    </a:cubicBezTo>
                    <a:cubicBezTo>
                      <a:pt x="189002" y="44846"/>
                      <a:pt x="194082" y="32146"/>
                      <a:pt x="204242" y="20716"/>
                    </a:cubicBezTo>
                    <a:cubicBezTo>
                      <a:pt x="210592" y="11826"/>
                      <a:pt x="220752" y="2936"/>
                      <a:pt x="229642" y="396"/>
                    </a:cubicBezTo>
                    <a:cubicBezTo>
                      <a:pt x="239802" y="-874"/>
                      <a:pt x="252502" y="2936"/>
                      <a:pt x="260122" y="9286"/>
                    </a:cubicBezTo>
                    <a:cubicBezTo>
                      <a:pt x="269012" y="14366"/>
                      <a:pt x="275362" y="25796"/>
                      <a:pt x="277902" y="35956"/>
                    </a:cubicBezTo>
                    <a:cubicBezTo>
                      <a:pt x="280442" y="44846"/>
                      <a:pt x="277902" y="57546"/>
                      <a:pt x="272822" y="66436"/>
                    </a:cubicBezTo>
                    <a:cubicBezTo>
                      <a:pt x="269012" y="75326"/>
                      <a:pt x="249962" y="88026"/>
                      <a:pt x="249962" y="86756"/>
                    </a:cubicBezTo>
                    <a:cubicBezTo>
                      <a:pt x="248692" y="85486"/>
                      <a:pt x="274092" y="44846"/>
                      <a:pt x="279172" y="47386"/>
                    </a:cubicBezTo>
                    <a:cubicBezTo>
                      <a:pt x="294412" y="53736"/>
                      <a:pt x="243612" y="369966"/>
                      <a:pt x="222022" y="420766"/>
                    </a:cubicBezTo>
                    <a:cubicBezTo>
                      <a:pt x="215672" y="436006"/>
                      <a:pt x="211862" y="441086"/>
                      <a:pt x="202972" y="446166"/>
                    </a:cubicBezTo>
                    <a:cubicBezTo>
                      <a:pt x="195352" y="451246"/>
                      <a:pt x="181382" y="453786"/>
                      <a:pt x="172492" y="452516"/>
                    </a:cubicBezTo>
                    <a:cubicBezTo>
                      <a:pt x="162332" y="451246"/>
                      <a:pt x="150902" y="444896"/>
                      <a:pt x="144552" y="437276"/>
                    </a:cubicBezTo>
                    <a:cubicBezTo>
                      <a:pt x="138202" y="429656"/>
                      <a:pt x="135662" y="423306"/>
                      <a:pt x="134392" y="406796"/>
                    </a:cubicBezTo>
                    <a:cubicBezTo>
                      <a:pt x="131852" y="355996"/>
                      <a:pt x="180112" y="126126"/>
                      <a:pt x="211862" y="71516"/>
                    </a:cubicBezTo>
                    <a:cubicBezTo>
                      <a:pt x="225832" y="48656"/>
                      <a:pt x="241072" y="35956"/>
                      <a:pt x="255042" y="32146"/>
                    </a:cubicBezTo>
                    <a:cubicBezTo>
                      <a:pt x="265202" y="29606"/>
                      <a:pt x="276632" y="34686"/>
                      <a:pt x="285522" y="39766"/>
                    </a:cubicBezTo>
                    <a:cubicBezTo>
                      <a:pt x="293142" y="46116"/>
                      <a:pt x="299492" y="51196"/>
                      <a:pt x="303302" y="66436"/>
                    </a:cubicBezTo>
                    <a:cubicBezTo>
                      <a:pt x="313462" y="114696"/>
                      <a:pt x="280442" y="362346"/>
                      <a:pt x="246152" y="408066"/>
                    </a:cubicBezTo>
                    <a:cubicBezTo>
                      <a:pt x="233452" y="425846"/>
                      <a:pt x="214402" y="430926"/>
                      <a:pt x="200432" y="430926"/>
                    </a:cubicBezTo>
                    <a:cubicBezTo>
                      <a:pt x="190272" y="430926"/>
                      <a:pt x="180112" y="423306"/>
                      <a:pt x="173762" y="415686"/>
                    </a:cubicBezTo>
                    <a:cubicBezTo>
                      <a:pt x="167412" y="408066"/>
                      <a:pt x="163602" y="401716"/>
                      <a:pt x="162332" y="386476"/>
                    </a:cubicBezTo>
                    <a:cubicBezTo>
                      <a:pt x="158522" y="340756"/>
                      <a:pt x="183922" y="147716"/>
                      <a:pt x="204242" y="108346"/>
                    </a:cubicBezTo>
                    <a:cubicBezTo>
                      <a:pt x="210592" y="94376"/>
                      <a:pt x="218212" y="90566"/>
                      <a:pt x="227102" y="86756"/>
                    </a:cubicBezTo>
                    <a:cubicBezTo>
                      <a:pt x="235992" y="82946"/>
                      <a:pt x="248692" y="80406"/>
                      <a:pt x="258852" y="85486"/>
                    </a:cubicBezTo>
                    <a:cubicBezTo>
                      <a:pt x="271552" y="91836"/>
                      <a:pt x="285522" y="105806"/>
                      <a:pt x="291872" y="131206"/>
                    </a:cubicBezTo>
                    <a:cubicBezTo>
                      <a:pt x="310922" y="203596"/>
                      <a:pt x="271552" y="547766"/>
                      <a:pt x="239802" y="583326"/>
                    </a:cubicBezTo>
                    <a:cubicBezTo>
                      <a:pt x="232182" y="592216"/>
                      <a:pt x="215672" y="585866"/>
                      <a:pt x="214402" y="589676"/>
                    </a:cubicBezTo>
                    <a:cubicBezTo>
                      <a:pt x="213132" y="594756"/>
                      <a:pt x="233452" y="602376"/>
                      <a:pt x="237262" y="611266"/>
                    </a:cubicBezTo>
                    <a:cubicBezTo>
                      <a:pt x="242342" y="622696"/>
                      <a:pt x="241072" y="643016"/>
                      <a:pt x="235992" y="653176"/>
                    </a:cubicBezTo>
                    <a:cubicBezTo>
                      <a:pt x="230912" y="662066"/>
                      <a:pt x="220752" y="669686"/>
                      <a:pt x="210592" y="672226"/>
                    </a:cubicBezTo>
                    <a:cubicBezTo>
                      <a:pt x="201702" y="676036"/>
                      <a:pt x="187732" y="677306"/>
                      <a:pt x="180112" y="670956"/>
                    </a:cubicBezTo>
                    <a:cubicBezTo>
                      <a:pt x="167412" y="662066"/>
                      <a:pt x="161062" y="639206"/>
                      <a:pt x="157252" y="609996"/>
                    </a:cubicBezTo>
                    <a:cubicBezTo>
                      <a:pt x="147092" y="549036"/>
                      <a:pt x="163602" y="355996"/>
                      <a:pt x="175032" y="309006"/>
                    </a:cubicBezTo>
                    <a:cubicBezTo>
                      <a:pt x="178842" y="293766"/>
                      <a:pt x="181382" y="287416"/>
                      <a:pt x="187732" y="279796"/>
                    </a:cubicBezTo>
                    <a:cubicBezTo>
                      <a:pt x="195352" y="273446"/>
                      <a:pt x="206782" y="268366"/>
                      <a:pt x="216942" y="267096"/>
                    </a:cubicBezTo>
                    <a:cubicBezTo>
                      <a:pt x="225832" y="267096"/>
                      <a:pt x="238532" y="270906"/>
                      <a:pt x="246152" y="275986"/>
                    </a:cubicBezTo>
                    <a:cubicBezTo>
                      <a:pt x="255042" y="282336"/>
                      <a:pt x="258852" y="287416"/>
                      <a:pt x="262662" y="303926"/>
                    </a:cubicBezTo>
                    <a:cubicBezTo>
                      <a:pt x="279172" y="372506"/>
                      <a:pt x="233452" y="823356"/>
                      <a:pt x="216942" y="894476"/>
                    </a:cubicBezTo>
                    <a:cubicBezTo>
                      <a:pt x="213132" y="910986"/>
                      <a:pt x="211862" y="917336"/>
                      <a:pt x="205512" y="923686"/>
                    </a:cubicBezTo>
                    <a:cubicBezTo>
                      <a:pt x="199162" y="931306"/>
                      <a:pt x="187732" y="937656"/>
                      <a:pt x="177572" y="938926"/>
                    </a:cubicBezTo>
                    <a:cubicBezTo>
                      <a:pt x="167412" y="938926"/>
                      <a:pt x="154712" y="936386"/>
                      <a:pt x="147092" y="930036"/>
                    </a:cubicBezTo>
                    <a:cubicBezTo>
                      <a:pt x="139472" y="924956"/>
                      <a:pt x="134392" y="918606"/>
                      <a:pt x="129312" y="904636"/>
                    </a:cubicBezTo>
                    <a:cubicBezTo>
                      <a:pt x="111532" y="848756"/>
                      <a:pt x="117882" y="552846"/>
                      <a:pt x="119152" y="476646"/>
                    </a:cubicBezTo>
                    <a:cubicBezTo>
                      <a:pt x="119152" y="448706"/>
                      <a:pt x="117882" y="434736"/>
                      <a:pt x="122962" y="419496"/>
                    </a:cubicBezTo>
                    <a:cubicBezTo>
                      <a:pt x="126772" y="409336"/>
                      <a:pt x="130582" y="397906"/>
                      <a:pt x="140742" y="392826"/>
                    </a:cubicBezTo>
                    <a:cubicBezTo>
                      <a:pt x="152172" y="386476"/>
                      <a:pt x="178842" y="385206"/>
                      <a:pt x="190272" y="391556"/>
                    </a:cubicBezTo>
                    <a:cubicBezTo>
                      <a:pt x="201702" y="397906"/>
                      <a:pt x="205512" y="408066"/>
                      <a:pt x="210592" y="428386"/>
                    </a:cubicBezTo>
                    <a:cubicBezTo>
                      <a:pt x="228372" y="500776"/>
                      <a:pt x="200432" y="893206"/>
                      <a:pt x="186462" y="959246"/>
                    </a:cubicBezTo>
                    <a:cubicBezTo>
                      <a:pt x="182652" y="975756"/>
                      <a:pt x="181382" y="982106"/>
                      <a:pt x="175032" y="989726"/>
                    </a:cubicBezTo>
                    <a:cubicBezTo>
                      <a:pt x="168682" y="996076"/>
                      <a:pt x="157252" y="1002426"/>
                      <a:pt x="147092" y="1003696"/>
                    </a:cubicBezTo>
                    <a:cubicBezTo>
                      <a:pt x="136932" y="1004966"/>
                      <a:pt x="124232" y="1002426"/>
                      <a:pt x="116612" y="996076"/>
                    </a:cubicBezTo>
                    <a:cubicBezTo>
                      <a:pt x="107722" y="990996"/>
                      <a:pt x="103912" y="985916"/>
                      <a:pt x="98832" y="970676"/>
                    </a:cubicBezTo>
                    <a:cubicBezTo>
                      <a:pt x="79782" y="912256"/>
                      <a:pt x="62002" y="582056"/>
                      <a:pt x="96292" y="508396"/>
                    </a:cubicBezTo>
                    <a:cubicBezTo>
                      <a:pt x="111532" y="476646"/>
                      <a:pt x="142012" y="455056"/>
                      <a:pt x="161062" y="456326"/>
                    </a:cubicBezTo>
                    <a:cubicBezTo>
                      <a:pt x="175032" y="456326"/>
                      <a:pt x="187732" y="469026"/>
                      <a:pt x="197892" y="490616"/>
                    </a:cubicBezTo>
                    <a:cubicBezTo>
                      <a:pt x="232182" y="561736"/>
                      <a:pt x="277902" y="988456"/>
                      <a:pt x="244882" y="1013856"/>
                    </a:cubicBezTo>
                    <a:cubicBezTo>
                      <a:pt x="234722" y="1021476"/>
                      <a:pt x="213132" y="1006236"/>
                      <a:pt x="200432" y="996076"/>
                    </a:cubicBezTo>
                    <a:cubicBezTo>
                      <a:pt x="186462" y="984646"/>
                      <a:pt x="176302" y="970676"/>
                      <a:pt x="168682" y="942736"/>
                    </a:cubicBezTo>
                    <a:cubicBezTo>
                      <a:pt x="148362" y="871616"/>
                      <a:pt x="143282" y="601106"/>
                      <a:pt x="159792" y="535066"/>
                    </a:cubicBezTo>
                    <a:cubicBezTo>
                      <a:pt x="166142" y="512206"/>
                      <a:pt x="172492" y="500776"/>
                      <a:pt x="183922" y="491886"/>
                    </a:cubicBezTo>
                    <a:cubicBezTo>
                      <a:pt x="194082" y="485536"/>
                      <a:pt x="213132" y="482996"/>
                      <a:pt x="224562" y="486806"/>
                    </a:cubicBezTo>
                    <a:cubicBezTo>
                      <a:pt x="235992" y="490616"/>
                      <a:pt x="249962" y="505856"/>
                      <a:pt x="252502" y="517286"/>
                    </a:cubicBezTo>
                    <a:cubicBezTo>
                      <a:pt x="255042" y="528716"/>
                      <a:pt x="242342" y="543956"/>
                      <a:pt x="243612" y="557926"/>
                    </a:cubicBezTo>
                    <a:cubicBezTo>
                      <a:pt x="243612" y="574436"/>
                      <a:pt x="256312" y="585866"/>
                      <a:pt x="262662" y="612536"/>
                    </a:cubicBezTo>
                    <a:cubicBezTo>
                      <a:pt x="275362" y="676036"/>
                      <a:pt x="299492" y="937656"/>
                      <a:pt x="284252" y="945276"/>
                    </a:cubicBezTo>
                    <a:cubicBezTo>
                      <a:pt x="280442" y="946546"/>
                      <a:pt x="270282" y="931306"/>
                      <a:pt x="269012" y="931306"/>
                    </a:cubicBezTo>
                    <a:cubicBezTo>
                      <a:pt x="267742" y="932576"/>
                      <a:pt x="296952" y="959246"/>
                      <a:pt x="296952" y="973216"/>
                    </a:cubicBezTo>
                    <a:cubicBezTo>
                      <a:pt x="298222" y="985916"/>
                      <a:pt x="288062" y="1002426"/>
                      <a:pt x="277902" y="1010046"/>
                    </a:cubicBezTo>
                    <a:cubicBezTo>
                      <a:pt x="267742" y="1016396"/>
                      <a:pt x="247422" y="1021476"/>
                      <a:pt x="237262" y="1015126"/>
                    </a:cubicBezTo>
                    <a:cubicBezTo>
                      <a:pt x="223292" y="1006236"/>
                      <a:pt x="219482" y="982106"/>
                      <a:pt x="213132" y="952896"/>
                    </a:cubicBezTo>
                    <a:cubicBezTo>
                      <a:pt x="197892" y="886856"/>
                      <a:pt x="190272" y="687466"/>
                      <a:pt x="187732" y="627776"/>
                    </a:cubicBezTo>
                    <a:cubicBezTo>
                      <a:pt x="186462" y="604916"/>
                      <a:pt x="182652" y="596026"/>
                      <a:pt x="187732" y="580786"/>
                    </a:cubicBezTo>
                    <a:cubicBezTo>
                      <a:pt x="192812" y="563006"/>
                      <a:pt x="209322" y="532526"/>
                      <a:pt x="224562" y="528716"/>
                    </a:cubicBezTo>
                    <a:cubicBezTo>
                      <a:pt x="238532" y="526176"/>
                      <a:pt x="261392" y="538876"/>
                      <a:pt x="272822" y="551576"/>
                    </a:cubicBezTo>
                    <a:cubicBezTo>
                      <a:pt x="285522" y="565546"/>
                      <a:pt x="286792" y="582056"/>
                      <a:pt x="293142" y="609996"/>
                    </a:cubicBezTo>
                    <a:cubicBezTo>
                      <a:pt x="307112" y="674766"/>
                      <a:pt x="309652" y="881776"/>
                      <a:pt x="326162" y="935116"/>
                    </a:cubicBezTo>
                    <a:cubicBezTo>
                      <a:pt x="332512" y="954166"/>
                      <a:pt x="347752" y="959246"/>
                      <a:pt x="347752" y="970676"/>
                    </a:cubicBezTo>
                    <a:cubicBezTo>
                      <a:pt x="346482" y="984646"/>
                      <a:pt x="332512" y="1007506"/>
                      <a:pt x="319812" y="1013856"/>
                    </a:cubicBezTo>
                    <a:cubicBezTo>
                      <a:pt x="309652" y="1018936"/>
                      <a:pt x="290602" y="1021476"/>
                      <a:pt x="279172" y="1010046"/>
                    </a:cubicBezTo>
                    <a:cubicBezTo>
                      <a:pt x="241072" y="974486"/>
                      <a:pt x="215672" y="664606"/>
                      <a:pt x="216942" y="593486"/>
                    </a:cubicBezTo>
                    <a:cubicBezTo>
                      <a:pt x="216942" y="568086"/>
                      <a:pt x="215672" y="552846"/>
                      <a:pt x="225832" y="542686"/>
                    </a:cubicBezTo>
                    <a:cubicBezTo>
                      <a:pt x="239802" y="529986"/>
                      <a:pt x="281712" y="522366"/>
                      <a:pt x="299492" y="536336"/>
                    </a:cubicBezTo>
                    <a:cubicBezTo>
                      <a:pt x="331242" y="557926"/>
                      <a:pt x="331242" y="667146"/>
                      <a:pt x="342672" y="735726"/>
                    </a:cubicBezTo>
                    <a:cubicBezTo>
                      <a:pt x="354102" y="809386"/>
                      <a:pt x="352832" y="918606"/>
                      <a:pt x="366802" y="964326"/>
                    </a:cubicBezTo>
                    <a:cubicBezTo>
                      <a:pt x="374422" y="985916"/>
                      <a:pt x="390932" y="996076"/>
                      <a:pt x="390932" y="1010046"/>
                    </a:cubicBezTo>
                    <a:cubicBezTo>
                      <a:pt x="390932" y="1020206"/>
                      <a:pt x="383312" y="1031636"/>
                      <a:pt x="375692" y="1037986"/>
                    </a:cubicBezTo>
                    <a:cubicBezTo>
                      <a:pt x="366802" y="1044336"/>
                      <a:pt x="347752" y="1051956"/>
                      <a:pt x="336322" y="1046876"/>
                    </a:cubicBezTo>
                    <a:cubicBezTo>
                      <a:pt x="322352" y="1041796"/>
                      <a:pt x="313462" y="1022746"/>
                      <a:pt x="303302" y="994806"/>
                    </a:cubicBezTo>
                    <a:cubicBezTo>
                      <a:pt x="275362" y="922416"/>
                      <a:pt x="230912" y="630316"/>
                      <a:pt x="241072" y="565546"/>
                    </a:cubicBezTo>
                    <a:cubicBezTo>
                      <a:pt x="243612" y="545226"/>
                      <a:pt x="248692" y="535066"/>
                      <a:pt x="257582" y="527446"/>
                    </a:cubicBezTo>
                    <a:cubicBezTo>
                      <a:pt x="267742" y="519826"/>
                      <a:pt x="286792" y="517286"/>
                      <a:pt x="299492" y="521096"/>
                    </a:cubicBezTo>
                    <a:cubicBezTo>
                      <a:pt x="310922" y="524906"/>
                      <a:pt x="318542" y="532526"/>
                      <a:pt x="327432" y="550306"/>
                    </a:cubicBezTo>
                    <a:cubicBezTo>
                      <a:pt x="354102" y="602376"/>
                      <a:pt x="402362" y="846216"/>
                      <a:pt x="392202" y="907176"/>
                    </a:cubicBezTo>
                    <a:cubicBezTo>
                      <a:pt x="387122" y="930036"/>
                      <a:pt x="376962" y="944006"/>
                      <a:pt x="366802" y="950356"/>
                    </a:cubicBezTo>
                    <a:cubicBezTo>
                      <a:pt x="357912" y="956706"/>
                      <a:pt x="343942" y="955436"/>
                      <a:pt x="335052" y="952896"/>
                    </a:cubicBezTo>
                    <a:cubicBezTo>
                      <a:pt x="324892" y="950356"/>
                      <a:pt x="318542" y="946546"/>
                      <a:pt x="309652" y="933846"/>
                    </a:cubicBezTo>
                    <a:cubicBezTo>
                      <a:pt x="281712" y="890666"/>
                      <a:pt x="229642" y="646826"/>
                      <a:pt x="225832" y="587136"/>
                    </a:cubicBezTo>
                    <a:cubicBezTo>
                      <a:pt x="224562" y="565546"/>
                      <a:pt x="223292" y="555386"/>
                      <a:pt x="229642" y="545226"/>
                    </a:cubicBezTo>
                    <a:cubicBezTo>
                      <a:pt x="235992" y="533796"/>
                      <a:pt x="252502" y="522366"/>
                      <a:pt x="263932" y="521096"/>
                    </a:cubicBezTo>
                    <a:cubicBezTo>
                      <a:pt x="276632" y="519826"/>
                      <a:pt x="294412" y="527446"/>
                      <a:pt x="303302" y="536336"/>
                    </a:cubicBezTo>
                    <a:cubicBezTo>
                      <a:pt x="309652" y="542686"/>
                      <a:pt x="314732" y="565546"/>
                      <a:pt x="313462" y="565546"/>
                    </a:cubicBezTo>
                    <a:cubicBezTo>
                      <a:pt x="313462" y="565546"/>
                      <a:pt x="290602" y="527446"/>
                      <a:pt x="291872" y="526176"/>
                    </a:cubicBezTo>
                    <a:cubicBezTo>
                      <a:pt x="291872" y="526176"/>
                      <a:pt x="312192" y="545226"/>
                      <a:pt x="321082" y="563006"/>
                    </a:cubicBezTo>
                    <a:cubicBezTo>
                      <a:pt x="337592" y="593486"/>
                      <a:pt x="351562" y="654446"/>
                      <a:pt x="365532" y="707786"/>
                    </a:cubicBezTo>
                    <a:cubicBezTo>
                      <a:pt x="382042" y="770016"/>
                      <a:pt x="417602" y="884316"/>
                      <a:pt x="411252" y="913526"/>
                    </a:cubicBezTo>
                    <a:cubicBezTo>
                      <a:pt x="408712" y="922416"/>
                      <a:pt x="397282" y="924956"/>
                      <a:pt x="397282" y="928766"/>
                    </a:cubicBezTo>
                    <a:cubicBezTo>
                      <a:pt x="398552" y="935116"/>
                      <a:pt x="418872" y="936386"/>
                      <a:pt x="426492" y="942736"/>
                    </a:cubicBezTo>
                    <a:cubicBezTo>
                      <a:pt x="432842" y="950356"/>
                      <a:pt x="437922" y="963056"/>
                      <a:pt x="437922" y="971946"/>
                    </a:cubicBezTo>
                    <a:cubicBezTo>
                      <a:pt x="437922" y="982106"/>
                      <a:pt x="434112" y="994806"/>
                      <a:pt x="427762" y="1002426"/>
                    </a:cubicBezTo>
                    <a:cubicBezTo>
                      <a:pt x="418872" y="1010046"/>
                      <a:pt x="401092" y="1020206"/>
                      <a:pt x="388392" y="1017666"/>
                    </a:cubicBezTo>
                    <a:cubicBezTo>
                      <a:pt x="374422" y="1013856"/>
                      <a:pt x="360452" y="992266"/>
                      <a:pt x="349022" y="964326"/>
                    </a:cubicBezTo>
                    <a:cubicBezTo>
                      <a:pt x="323622" y="903366"/>
                      <a:pt x="288062" y="687466"/>
                      <a:pt x="296952" y="631586"/>
                    </a:cubicBezTo>
                    <a:cubicBezTo>
                      <a:pt x="299492" y="612536"/>
                      <a:pt x="304572" y="601106"/>
                      <a:pt x="314732" y="594756"/>
                    </a:cubicBezTo>
                    <a:cubicBezTo>
                      <a:pt x="326162" y="587136"/>
                      <a:pt x="352832" y="587136"/>
                      <a:pt x="365532" y="593486"/>
                    </a:cubicBezTo>
                    <a:cubicBezTo>
                      <a:pt x="375692" y="599836"/>
                      <a:pt x="387122" y="627776"/>
                      <a:pt x="385852" y="629046"/>
                    </a:cubicBezTo>
                    <a:cubicBezTo>
                      <a:pt x="383312" y="630316"/>
                      <a:pt x="343942" y="585866"/>
                      <a:pt x="343942" y="585866"/>
                    </a:cubicBezTo>
                    <a:cubicBezTo>
                      <a:pt x="343942" y="585866"/>
                      <a:pt x="376962" y="607456"/>
                      <a:pt x="390932" y="632856"/>
                    </a:cubicBezTo>
                    <a:cubicBezTo>
                      <a:pt x="420142" y="686196"/>
                      <a:pt x="431572" y="841136"/>
                      <a:pt x="456972" y="921146"/>
                    </a:cubicBezTo>
                    <a:cubicBezTo>
                      <a:pt x="476022" y="982106"/>
                      <a:pt x="515392" y="1044336"/>
                      <a:pt x="517932" y="1077356"/>
                    </a:cubicBezTo>
                    <a:cubicBezTo>
                      <a:pt x="519202" y="1091326"/>
                      <a:pt x="516662" y="1098946"/>
                      <a:pt x="511582" y="1107836"/>
                    </a:cubicBezTo>
                    <a:cubicBezTo>
                      <a:pt x="506502" y="1116726"/>
                      <a:pt x="497612" y="1125616"/>
                      <a:pt x="487452" y="1126886"/>
                    </a:cubicBezTo>
                    <a:cubicBezTo>
                      <a:pt x="474752" y="1129426"/>
                      <a:pt x="454432" y="1126886"/>
                      <a:pt x="439192" y="1111646"/>
                    </a:cubicBezTo>
                    <a:cubicBezTo>
                      <a:pt x="402362" y="1073546"/>
                      <a:pt x="345212" y="875426"/>
                      <a:pt x="351562" y="813196"/>
                    </a:cubicBezTo>
                    <a:cubicBezTo>
                      <a:pt x="354102" y="783986"/>
                      <a:pt x="369342" y="758586"/>
                      <a:pt x="384582" y="749696"/>
                    </a:cubicBezTo>
                    <a:cubicBezTo>
                      <a:pt x="397282" y="743346"/>
                      <a:pt x="417602" y="748426"/>
                      <a:pt x="430302" y="754776"/>
                    </a:cubicBezTo>
                    <a:cubicBezTo>
                      <a:pt x="444272" y="761126"/>
                      <a:pt x="450622" y="772556"/>
                      <a:pt x="460782" y="791606"/>
                    </a:cubicBezTo>
                    <a:cubicBezTo>
                      <a:pt x="486182" y="837326"/>
                      <a:pt x="538252" y="1010046"/>
                      <a:pt x="536982" y="1054496"/>
                    </a:cubicBezTo>
                    <a:cubicBezTo>
                      <a:pt x="535712" y="1069736"/>
                      <a:pt x="531902" y="1076086"/>
                      <a:pt x="525552" y="1083706"/>
                    </a:cubicBezTo>
                    <a:cubicBezTo>
                      <a:pt x="519202" y="1091326"/>
                      <a:pt x="506502" y="1097676"/>
                      <a:pt x="497612" y="1097676"/>
                    </a:cubicBezTo>
                    <a:cubicBezTo>
                      <a:pt x="487452" y="1098946"/>
                      <a:pt x="474752" y="1096406"/>
                      <a:pt x="467132" y="1090056"/>
                    </a:cubicBezTo>
                    <a:cubicBezTo>
                      <a:pt x="458242" y="1084976"/>
                      <a:pt x="454432" y="1078626"/>
                      <a:pt x="449352" y="1064656"/>
                    </a:cubicBezTo>
                    <a:cubicBezTo>
                      <a:pt x="430302" y="1017666"/>
                      <a:pt x="393472" y="796686"/>
                      <a:pt x="402362" y="747156"/>
                    </a:cubicBezTo>
                    <a:cubicBezTo>
                      <a:pt x="404902" y="730646"/>
                      <a:pt x="411252" y="723026"/>
                      <a:pt x="418872" y="716676"/>
                    </a:cubicBezTo>
                    <a:cubicBezTo>
                      <a:pt x="426492" y="710326"/>
                      <a:pt x="437922" y="705246"/>
                      <a:pt x="449352" y="706516"/>
                    </a:cubicBezTo>
                    <a:cubicBezTo>
                      <a:pt x="462052" y="709056"/>
                      <a:pt x="476022" y="719216"/>
                      <a:pt x="488722" y="738266"/>
                    </a:cubicBezTo>
                    <a:cubicBezTo>
                      <a:pt x="520472" y="785256"/>
                      <a:pt x="543332" y="971946"/>
                      <a:pt x="568732" y="1040526"/>
                    </a:cubicBezTo>
                    <a:cubicBezTo>
                      <a:pt x="582702" y="1077356"/>
                      <a:pt x="610642" y="1101486"/>
                      <a:pt x="608102" y="1123076"/>
                    </a:cubicBezTo>
                    <a:cubicBezTo>
                      <a:pt x="606832" y="1140856"/>
                      <a:pt x="592862" y="1161176"/>
                      <a:pt x="580162" y="1166256"/>
                    </a:cubicBezTo>
                    <a:cubicBezTo>
                      <a:pt x="567462" y="1171336"/>
                      <a:pt x="545872" y="1167526"/>
                      <a:pt x="531902" y="1154826"/>
                    </a:cubicBezTo>
                    <a:cubicBezTo>
                      <a:pt x="500152" y="1128156"/>
                      <a:pt x="476022" y="1021476"/>
                      <a:pt x="456972" y="957976"/>
                    </a:cubicBezTo>
                    <a:cubicBezTo>
                      <a:pt x="440462" y="902096"/>
                      <a:pt x="413792" y="828436"/>
                      <a:pt x="422682" y="795416"/>
                    </a:cubicBezTo>
                    <a:cubicBezTo>
                      <a:pt x="426492" y="780176"/>
                      <a:pt x="437922" y="768746"/>
                      <a:pt x="449352" y="764936"/>
                    </a:cubicBezTo>
                    <a:cubicBezTo>
                      <a:pt x="459512" y="759856"/>
                      <a:pt x="479832" y="762396"/>
                      <a:pt x="489992" y="768746"/>
                    </a:cubicBezTo>
                    <a:cubicBezTo>
                      <a:pt x="498882" y="773826"/>
                      <a:pt x="501422" y="778906"/>
                      <a:pt x="509042" y="794146"/>
                    </a:cubicBezTo>
                    <a:cubicBezTo>
                      <a:pt x="530632" y="838596"/>
                      <a:pt x="603022" y="1048146"/>
                      <a:pt x="596672" y="1106566"/>
                    </a:cubicBezTo>
                    <a:cubicBezTo>
                      <a:pt x="594132" y="1129426"/>
                      <a:pt x="582702" y="1145936"/>
                      <a:pt x="571272" y="1153556"/>
                    </a:cubicBezTo>
                    <a:cubicBezTo>
                      <a:pt x="563652" y="1159906"/>
                      <a:pt x="552222" y="1159906"/>
                      <a:pt x="543332" y="1157366"/>
                    </a:cubicBezTo>
                    <a:cubicBezTo>
                      <a:pt x="533172" y="1153556"/>
                      <a:pt x="516662" y="1142126"/>
                      <a:pt x="511582" y="1130696"/>
                    </a:cubicBezTo>
                    <a:cubicBezTo>
                      <a:pt x="507772" y="1119266"/>
                      <a:pt x="509042" y="1098946"/>
                      <a:pt x="516662" y="1088786"/>
                    </a:cubicBezTo>
                    <a:cubicBezTo>
                      <a:pt x="523012" y="1078626"/>
                      <a:pt x="540792" y="1069736"/>
                      <a:pt x="552222" y="1069736"/>
                    </a:cubicBezTo>
                    <a:cubicBezTo>
                      <a:pt x="564922" y="1068466"/>
                      <a:pt x="582702" y="1079896"/>
                      <a:pt x="589052" y="1088786"/>
                    </a:cubicBezTo>
                    <a:cubicBezTo>
                      <a:pt x="595402" y="1096406"/>
                      <a:pt x="599212" y="1106566"/>
                      <a:pt x="597942" y="1115456"/>
                    </a:cubicBezTo>
                    <a:cubicBezTo>
                      <a:pt x="595402" y="1126886"/>
                      <a:pt x="586512" y="1144666"/>
                      <a:pt x="576352" y="1151016"/>
                    </a:cubicBezTo>
                    <a:cubicBezTo>
                      <a:pt x="566192" y="1157366"/>
                      <a:pt x="547142" y="1161176"/>
                      <a:pt x="534442" y="1153556"/>
                    </a:cubicBezTo>
                    <a:cubicBezTo>
                      <a:pt x="514122" y="1142126"/>
                      <a:pt x="498882" y="1100216"/>
                      <a:pt x="483642" y="1059576"/>
                    </a:cubicBezTo>
                    <a:cubicBezTo>
                      <a:pt x="458242" y="996076"/>
                      <a:pt x="416332" y="852566"/>
                      <a:pt x="421412" y="806846"/>
                    </a:cubicBezTo>
                    <a:cubicBezTo>
                      <a:pt x="422682" y="787796"/>
                      <a:pt x="429032" y="776366"/>
                      <a:pt x="439192" y="770016"/>
                    </a:cubicBezTo>
                    <a:cubicBezTo>
                      <a:pt x="450622" y="762396"/>
                      <a:pt x="478562" y="762396"/>
                      <a:pt x="489992" y="768746"/>
                    </a:cubicBezTo>
                    <a:cubicBezTo>
                      <a:pt x="498882" y="772556"/>
                      <a:pt x="501422" y="778906"/>
                      <a:pt x="509042" y="794146"/>
                    </a:cubicBezTo>
                    <a:cubicBezTo>
                      <a:pt x="531902" y="841136"/>
                      <a:pt x="613182" y="1068466"/>
                      <a:pt x="608102" y="1123076"/>
                    </a:cubicBezTo>
                    <a:cubicBezTo>
                      <a:pt x="606832" y="1142126"/>
                      <a:pt x="600482" y="1153556"/>
                      <a:pt x="590322" y="1161176"/>
                    </a:cubicBezTo>
                    <a:cubicBezTo>
                      <a:pt x="578892" y="1167526"/>
                      <a:pt x="554762" y="1170066"/>
                      <a:pt x="539522" y="1161176"/>
                    </a:cubicBezTo>
                    <a:cubicBezTo>
                      <a:pt x="515392" y="1148476"/>
                      <a:pt x="498882" y="1100216"/>
                      <a:pt x="479832" y="1054496"/>
                    </a:cubicBezTo>
                    <a:cubicBezTo>
                      <a:pt x="450622" y="978296"/>
                      <a:pt x="392202" y="794146"/>
                      <a:pt x="402362" y="744616"/>
                    </a:cubicBezTo>
                    <a:cubicBezTo>
                      <a:pt x="406172" y="725566"/>
                      <a:pt x="417602" y="716676"/>
                      <a:pt x="427762" y="711596"/>
                    </a:cubicBezTo>
                    <a:cubicBezTo>
                      <a:pt x="436652" y="706516"/>
                      <a:pt x="449352" y="705246"/>
                      <a:pt x="459512" y="709056"/>
                    </a:cubicBezTo>
                    <a:cubicBezTo>
                      <a:pt x="470942" y="712866"/>
                      <a:pt x="479832" y="721756"/>
                      <a:pt x="488722" y="738266"/>
                    </a:cubicBezTo>
                    <a:cubicBezTo>
                      <a:pt x="511582" y="780176"/>
                      <a:pt x="530632" y="937656"/>
                      <a:pt x="535712" y="997346"/>
                    </a:cubicBezTo>
                    <a:cubicBezTo>
                      <a:pt x="538252" y="1026556"/>
                      <a:pt x="543332" y="1048146"/>
                      <a:pt x="535712" y="1064656"/>
                    </a:cubicBezTo>
                    <a:cubicBezTo>
                      <a:pt x="528092" y="1079896"/>
                      <a:pt x="510312" y="1095136"/>
                      <a:pt x="497612" y="1097676"/>
                    </a:cubicBezTo>
                    <a:cubicBezTo>
                      <a:pt x="487452" y="1100216"/>
                      <a:pt x="474752" y="1096406"/>
                      <a:pt x="467132" y="1090056"/>
                    </a:cubicBezTo>
                    <a:cubicBezTo>
                      <a:pt x="458242" y="1084976"/>
                      <a:pt x="454432" y="1078626"/>
                      <a:pt x="449352" y="1064656"/>
                    </a:cubicBezTo>
                    <a:cubicBezTo>
                      <a:pt x="432842" y="1025286"/>
                      <a:pt x="390932" y="872886"/>
                      <a:pt x="403632" y="829706"/>
                    </a:cubicBezTo>
                    <a:cubicBezTo>
                      <a:pt x="408712" y="809386"/>
                      <a:pt x="426492" y="787796"/>
                      <a:pt x="437922" y="790336"/>
                    </a:cubicBezTo>
                    <a:cubicBezTo>
                      <a:pt x="465862" y="797956"/>
                      <a:pt x="525552" y="1037986"/>
                      <a:pt x="519202" y="1087516"/>
                    </a:cubicBezTo>
                    <a:cubicBezTo>
                      <a:pt x="515392" y="1105296"/>
                      <a:pt x="507772" y="1116726"/>
                      <a:pt x="496342" y="1123076"/>
                    </a:cubicBezTo>
                    <a:cubicBezTo>
                      <a:pt x="486182" y="1129426"/>
                      <a:pt x="468402" y="1130696"/>
                      <a:pt x="455702" y="1124346"/>
                    </a:cubicBezTo>
                    <a:cubicBezTo>
                      <a:pt x="437922" y="1115456"/>
                      <a:pt x="423952" y="1086246"/>
                      <a:pt x="408712" y="1050686"/>
                    </a:cubicBezTo>
                    <a:cubicBezTo>
                      <a:pt x="378232" y="982106"/>
                      <a:pt x="316002" y="786526"/>
                      <a:pt x="319812" y="725566"/>
                    </a:cubicBezTo>
                    <a:cubicBezTo>
                      <a:pt x="322352" y="700166"/>
                      <a:pt x="345212" y="690006"/>
                      <a:pt x="341402" y="674766"/>
                    </a:cubicBezTo>
                    <a:cubicBezTo>
                      <a:pt x="338862" y="659526"/>
                      <a:pt x="299492" y="646826"/>
                      <a:pt x="296952" y="631586"/>
                    </a:cubicBezTo>
                    <a:cubicBezTo>
                      <a:pt x="294412" y="620156"/>
                      <a:pt x="304572" y="601106"/>
                      <a:pt x="314732" y="594756"/>
                    </a:cubicBezTo>
                    <a:cubicBezTo>
                      <a:pt x="326162" y="587136"/>
                      <a:pt x="352832" y="587136"/>
                      <a:pt x="365532" y="593486"/>
                    </a:cubicBezTo>
                    <a:cubicBezTo>
                      <a:pt x="374422" y="597296"/>
                      <a:pt x="378232" y="603646"/>
                      <a:pt x="384582" y="618886"/>
                    </a:cubicBezTo>
                    <a:cubicBezTo>
                      <a:pt x="404902" y="667146"/>
                      <a:pt x="456972" y="961786"/>
                      <a:pt x="437922" y="970676"/>
                    </a:cubicBezTo>
                    <a:cubicBezTo>
                      <a:pt x="430302" y="974486"/>
                      <a:pt x="397282" y="930036"/>
                      <a:pt x="397282" y="928766"/>
                    </a:cubicBezTo>
                    <a:cubicBezTo>
                      <a:pt x="398552" y="928766"/>
                      <a:pt x="431572" y="949086"/>
                      <a:pt x="436652" y="961786"/>
                    </a:cubicBezTo>
                    <a:cubicBezTo>
                      <a:pt x="440462" y="973216"/>
                      <a:pt x="435382" y="992266"/>
                      <a:pt x="427762" y="1002426"/>
                    </a:cubicBezTo>
                    <a:cubicBezTo>
                      <a:pt x="418872" y="1011316"/>
                      <a:pt x="401092" y="1018936"/>
                      <a:pt x="388392" y="1017666"/>
                    </a:cubicBezTo>
                    <a:cubicBezTo>
                      <a:pt x="373152" y="1015126"/>
                      <a:pt x="356642" y="1003696"/>
                      <a:pt x="342672" y="980836"/>
                    </a:cubicBezTo>
                    <a:cubicBezTo>
                      <a:pt x="307112" y="923686"/>
                      <a:pt x="282982" y="669686"/>
                      <a:pt x="255042" y="607456"/>
                    </a:cubicBezTo>
                    <a:cubicBezTo>
                      <a:pt x="244882" y="584596"/>
                      <a:pt x="225832" y="579516"/>
                      <a:pt x="224562" y="565546"/>
                    </a:cubicBezTo>
                    <a:cubicBezTo>
                      <a:pt x="224562" y="552846"/>
                      <a:pt x="233452" y="535066"/>
                      <a:pt x="243612" y="528716"/>
                    </a:cubicBezTo>
                    <a:cubicBezTo>
                      <a:pt x="256312" y="522366"/>
                      <a:pt x="282982" y="522366"/>
                      <a:pt x="294412" y="528716"/>
                    </a:cubicBezTo>
                    <a:cubicBezTo>
                      <a:pt x="303302" y="533796"/>
                      <a:pt x="305842" y="540146"/>
                      <a:pt x="312192" y="555386"/>
                    </a:cubicBezTo>
                    <a:cubicBezTo>
                      <a:pt x="333782" y="603646"/>
                      <a:pt x="393472" y="853836"/>
                      <a:pt x="392202" y="907176"/>
                    </a:cubicBezTo>
                    <a:cubicBezTo>
                      <a:pt x="390932" y="922416"/>
                      <a:pt x="388392" y="928766"/>
                      <a:pt x="383312" y="937656"/>
                    </a:cubicBezTo>
                    <a:cubicBezTo>
                      <a:pt x="376962" y="945276"/>
                      <a:pt x="366802" y="952896"/>
                      <a:pt x="356642" y="954166"/>
                    </a:cubicBezTo>
                    <a:cubicBezTo>
                      <a:pt x="342672" y="955436"/>
                      <a:pt x="323622" y="950356"/>
                      <a:pt x="309652" y="933846"/>
                    </a:cubicBezTo>
                    <a:cubicBezTo>
                      <a:pt x="272822" y="888126"/>
                      <a:pt x="233452" y="623966"/>
                      <a:pt x="241072" y="565546"/>
                    </a:cubicBezTo>
                    <a:cubicBezTo>
                      <a:pt x="243612" y="545226"/>
                      <a:pt x="248692" y="535066"/>
                      <a:pt x="257582" y="527446"/>
                    </a:cubicBezTo>
                    <a:cubicBezTo>
                      <a:pt x="267742" y="519826"/>
                      <a:pt x="286792" y="517286"/>
                      <a:pt x="299492" y="521096"/>
                    </a:cubicBezTo>
                    <a:cubicBezTo>
                      <a:pt x="310922" y="524906"/>
                      <a:pt x="318542" y="532526"/>
                      <a:pt x="327432" y="550306"/>
                    </a:cubicBezTo>
                    <a:cubicBezTo>
                      <a:pt x="355372" y="607456"/>
                      <a:pt x="387122" y="890666"/>
                      <a:pt x="392202" y="957976"/>
                    </a:cubicBezTo>
                    <a:cubicBezTo>
                      <a:pt x="393472" y="980836"/>
                      <a:pt x="394742" y="1002426"/>
                      <a:pt x="390932" y="1002426"/>
                    </a:cubicBezTo>
                    <a:cubicBezTo>
                      <a:pt x="387122" y="1003696"/>
                      <a:pt x="368072" y="964326"/>
                      <a:pt x="366802" y="964326"/>
                    </a:cubicBezTo>
                    <a:cubicBezTo>
                      <a:pt x="366802" y="965596"/>
                      <a:pt x="390932" y="996076"/>
                      <a:pt x="390932" y="1010046"/>
                    </a:cubicBezTo>
                    <a:cubicBezTo>
                      <a:pt x="390932" y="1020206"/>
                      <a:pt x="383312" y="1031636"/>
                      <a:pt x="375692" y="1037986"/>
                    </a:cubicBezTo>
                    <a:cubicBezTo>
                      <a:pt x="366802" y="1044336"/>
                      <a:pt x="347752" y="1049416"/>
                      <a:pt x="336322" y="1046876"/>
                    </a:cubicBezTo>
                    <a:cubicBezTo>
                      <a:pt x="323622" y="1044336"/>
                      <a:pt x="310922" y="1032906"/>
                      <a:pt x="302032" y="1021476"/>
                    </a:cubicBezTo>
                    <a:cubicBezTo>
                      <a:pt x="293142" y="1008776"/>
                      <a:pt x="291872" y="999886"/>
                      <a:pt x="285522" y="977026"/>
                    </a:cubicBezTo>
                    <a:cubicBezTo>
                      <a:pt x="267742" y="912256"/>
                      <a:pt x="190272" y="622696"/>
                      <a:pt x="225832" y="583326"/>
                    </a:cubicBezTo>
                    <a:cubicBezTo>
                      <a:pt x="241072" y="565546"/>
                      <a:pt x="285522" y="566816"/>
                      <a:pt x="304572" y="584596"/>
                    </a:cubicBezTo>
                    <a:cubicBezTo>
                      <a:pt x="343942" y="617616"/>
                      <a:pt x="346482" y="808116"/>
                      <a:pt x="350292" y="881776"/>
                    </a:cubicBezTo>
                    <a:cubicBezTo>
                      <a:pt x="352832" y="924956"/>
                      <a:pt x="351562" y="984646"/>
                      <a:pt x="345212" y="985916"/>
                    </a:cubicBezTo>
                    <a:cubicBezTo>
                      <a:pt x="341402" y="985916"/>
                      <a:pt x="324892" y="936386"/>
                      <a:pt x="326162" y="935116"/>
                    </a:cubicBezTo>
                    <a:cubicBezTo>
                      <a:pt x="328702" y="935116"/>
                      <a:pt x="342672" y="951626"/>
                      <a:pt x="345212" y="960516"/>
                    </a:cubicBezTo>
                    <a:cubicBezTo>
                      <a:pt x="347752" y="969406"/>
                      <a:pt x="347752" y="983376"/>
                      <a:pt x="342672" y="992266"/>
                    </a:cubicBezTo>
                    <a:cubicBezTo>
                      <a:pt x="338862" y="1001156"/>
                      <a:pt x="328702" y="1010046"/>
                      <a:pt x="319812" y="1013856"/>
                    </a:cubicBezTo>
                    <a:cubicBezTo>
                      <a:pt x="310922" y="1017666"/>
                      <a:pt x="298222" y="1020206"/>
                      <a:pt x="289332" y="1015126"/>
                    </a:cubicBezTo>
                    <a:cubicBezTo>
                      <a:pt x="274092" y="1007506"/>
                      <a:pt x="260122" y="985916"/>
                      <a:pt x="248692" y="955436"/>
                    </a:cubicBezTo>
                    <a:cubicBezTo>
                      <a:pt x="223292" y="886856"/>
                      <a:pt x="169952" y="626506"/>
                      <a:pt x="202972" y="590946"/>
                    </a:cubicBezTo>
                    <a:cubicBezTo>
                      <a:pt x="216942" y="575706"/>
                      <a:pt x="258852" y="579516"/>
                      <a:pt x="276632" y="597296"/>
                    </a:cubicBezTo>
                    <a:cubicBezTo>
                      <a:pt x="313462" y="634126"/>
                      <a:pt x="300762" y="851296"/>
                      <a:pt x="300762" y="917336"/>
                    </a:cubicBezTo>
                    <a:cubicBezTo>
                      <a:pt x="302032" y="945276"/>
                      <a:pt x="303302" y="978296"/>
                      <a:pt x="298222" y="979566"/>
                    </a:cubicBezTo>
                    <a:cubicBezTo>
                      <a:pt x="291872" y="980836"/>
                      <a:pt x="267742" y="932576"/>
                      <a:pt x="269012" y="931306"/>
                    </a:cubicBezTo>
                    <a:cubicBezTo>
                      <a:pt x="270282" y="931306"/>
                      <a:pt x="293142" y="950356"/>
                      <a:pt x="295682" y="963056"/>
                    </a:cubicBezTo>
                    <a:cubicBezTo>
                      <a:pt x="299492" y="974486"/>
                      <a:pt x="294412" y="993536"/>
                      <a:pt x="286792" y="1002426"/>
                    </a:cubicBezTo>
                    <a:cubicBezTo>
                      <a:pt x="277902" y="1011316"/>
                      <a:pt x="260122" y="1017666"/>
                      <a:pt x="247422" y="1017666"/>
                    </a:cubicBezTo>
                    <a:cubicBezTo>
                      <a:pt x="235992" y="1016396"/>
                      <a:pt x="225832" y="1011316"/>
                      <a:pt x="216942" y="1001156"/>
                    </a:cubicBezTo>
                    <a:cubicBezTo>
                      <a:pt x="202972" y="983376"/>
                      <a:pt x="197892" y="947816"/>
                      <a:pt x="190272" y="905906"/>
                    </a:cubicBezTo>
                    <a:cubicBezTo>
                      <a:pt x="176302" y="827166"/>
                      <a:pt x="166142" y="625236"/>
                      <a:pt x="167412" y="557926"/>
                    </a:cubicBezTo>
                    <a:cubicBezTo>
                      <a:pt x="168682" y="529986"/>
                      <a:pt x="164872" y="510936"/>
                      <a:pt x="176302" y="499506"/>
                    </a:cubicBezTo>
                    <a:cubicBezTo>
                      <a:pt x="185192" y="489346"/>
                      <a:pt x="211862" y="481726"/>
                      <a:pt x="224562" y="486806"/>
                    </a:cubicBezTo>
                    <a:cubicBezTo>
                      <a:pt x="237262" y="491886"/>
                      <a:pt x="252502" y="514746"/>
                      <a:pt x="253772" y="527446"/>
                    </a:cubicBezTo>
                    <a:cubicBezTo>
                      <a:pt x="255042" y="538876"/>
                      <a:pt x="246152" y="542686"/>
                      <a:pt x="243612" y="557926"/>
                    </a:cubicBezTo>
                    <a:cubicBezTo>
                      <a:pt x="235992" y="607456"/>
                      <a:pt x="258852" y="796686"/>
                      <a:pt x="257582" y="888126"/>
                    </a:cubicBezTo>
                    <a:cubicBezTo>
                      <a:pt x="257582" y="951626"/>
                      <a:pt x="266472" y="1021476"/>
                      <a:pt x="248692" y="1050686"/>
                    </a:cubicBezTo>
                    <a:cubicBezTo>
                      <a:pt x="238532" y="1067196"/>
                      <a:pt x="218212" y="1078626"/>
                      <a:pt x="202972" y="1077356"/>
                    </a:cubicBezTo>
                    <a:cubicBezTo>
                      <a:pt x="187732" y="1074816"/>
                      <a:pt x="167412" y="1051956"/>
                      <a:pt x="158522" y="1034176"/>
                    </a:cubicBezTo>
                    <a:cubicBezTo>
                      <a:pt x="149632" y="1017666"/>
                      <a:pt x="153442" y="1002426"/>
                      <a:pt x="150902" y="973216"/>
                    </a:cubicBezTo>
                    <a:cubicBezTo>
                      <a:pt x="143282" y="900826"/>
                      <a:pt x="111532" y="663336"/>
                      <a:pt x="120422" y="592216"/>
                    </a:cubicBezTo>
                    <a:cubicBezTo>
                      <a:pt x="124232" y="564276"/>
                      <a:pt x="128042" y="547766"/>
                      <a:pt x="139472" y="535066"/>
                    </a:cubicBezTo>
                    <a:cubicBezTo>
                      <a:pt x="150902" y="523636"/>
                      <a:pt x="177572" y="508396"/>
                      <a:pt x="189002" y="517286"/>
                    </a:cubicBezTo>
                    <a:cubicBezTo>
                      <a:pt x="224562" y="542686"/>
                      <a:pt x="213132" y="907176"/>
                      <a:pt x="185192" y="970676"/>
                    </a:cubicBezTo>
                    <a:cubicBezTo>
                      <a:pt x="175032" y="990996"/>
                      <a:pt x="159792" y="1001156"/>
                      <a:pt x="147092" y="1003696"/>
                    </a:cubicBezTo>
                    <a:cubicBezTo>
                      <a:pt x="136932" y="1006236"/>
                      <a:pt x="124232" y="1002426"/>
                      <a:pt x="116612" y="996076"/>
                    </a:cubicBezTo>
                    <a:cubicBezTo>
                      <a:pt x="108992" y="990996"/>
                      <a:pt x="102642" y="985916"/>
                      <a:pt x="98832" y="970676"/>
                    </a:cubicBezTo>
                    <a:cubicBezTo>
                      <a:pt x="79782" y="905906"/>
                      <a:pt x="102642" y="485536"/>
                      <a:pt x="122962" y="419496"/>
                    </a:cubicBezTo>
                    <a:cubicBezTo>
                      <a:pt x="128042" y="404256"/>
                      <a:pt x="131852" y="399176"/>
                      <a:pt x="140742" y="392826"/>
                    </a:cubicBezTo>
                    <a:cubicBezTo>
                      <a:pt x="149632" y="386476"/>
                      <a:pt x="169952" y="382666"/>
                      <a:pt x="181382" y="387746"/>
                    </a:cubicBezTo>
                    <a:cubicBezTo>
                      <a:pt x="192812" y="391556"/>
                      <a:pt x="201702" y="399176"/>
                      <a:pt x="209322" y="416956"/>
                    </a:cubicBezTo>
                    <a:cubicBezTo>
                      <a:pt x="234722" y="480456"/>
                      <a:pt x="228372" y="832246"/>
                      <a:pt x="216942" y="894476"/>
                    </a:cubicBezTo>
                    <a:cubicBezTo>
                      <a:pt x="214402" y="910986"/>
                      <a:pt x="211862" y="917336"/>
                      <a:pt x="205512" y="923686"/>
                    </a:cubicBezTo>
                    <a:cubicBezTo>
                      <a:pt x="199162" y="931306"/>
                      <a:pt x="187732" y="937656"/>
                      <a:pt x="177572" y="938926"/>
                    </a:cubicBezTo>
                    <a:cubicBezTo>
                      <a:pt x="167412" y="938926"/>
                      <a:pt x="154712" y="936386"/>
                      <a:pt x="147092" y="930036"/>
                    </a:cubicBezTo>
                    <a:cubicBezTo>
                      <a:pt x="139472" y="924956"/>
                      <a:pt x="133122" y="919876"/>
                      <a:pt x="129312" y="904636"/>
                    </a:cubicBezTo>
                    <a:cubicBezTo>
                      <a:pt x="114072" y="847486"/>
                      <a:pt x="147092" y="585866"/>
                      <a:pt x="158522" y="472836"/>
                    </a:cubicBezTo>
                    <a:cubicBezTo>
                      <a:pt x="166142" y="399176"/>
                      <a:pt x="162332" y="319166"/>
                      <a:pt x="181382" y="288686"/>
                    </a:cubicBezTo>
                    <a:cubicBezTo>
                      <a:pt x="190272" y="274716"/>
                      <a:pt x="204242" y="267096"/>
                      <a:pt x="216942" y="267096"/>
                    </a:cubicBezTo>
                    <a:cubicBezTo>
                      <a:pt x="229642" y="267096"/>
                      <a:pt x="249962" y="274716"/>
                      <a:pt x="260122" y="293766"/>
                    </a:cubicBezTo>
                    <a:cubicBezTo>
                      <a:pt x="285522" y="340756"/>
                      <a:pt x="260122" y="631586"/>
                      <a:pt x="242342" y="636666"/>
                    </a:cubicBezTo>
                    <a:cubicBezTo>
                      <a:pt x="234722" y="637936"/>
                      <a:pt x="213132" y="590946"/>
                      <a:pt x="214402" y="589676"/>
                    </a:cubicBezTo>
                    <a:cubicBezTo>
                      <a:pt x="215672" y="588406"/>
                      <a:pt x="233452" y="602376"/>
                      <a:pt x="237262" y="611266"/>
                    </a:cubicBezTo>
                    <a:cubicBezTo>
                      <a:pt x="241072" y="620156"/>
                      <a:pt x="242342" y="634126"/>
                      <a:pt x="239802" y="643016"/>
                    </a:cubicBezTo>
                    <a:cubicBezTo>
                      <a:pt x="237262" y="651906"/>
                      <a:pt x="229642" y="663336"/>
                      <a:pt x="220752" y="668416"/>
                    </a:cubicBezTo>
                    <a:cubicBezTo>
                      <a:pt x="211862" y="673496"/>
                      <a:pt x="199162" y="678576"/>
                      <a:pt x="190272" y="674766"/>
                    </a:cubicBezTo>
                    <a:cubicBezTo>
                      <a:pt x="176302" y="668416"/>
                      <a:pt x="157252" y="646826"/>
                      <a:pt x="149632" y="622696"/>
                    </a:cubicBezTo>
                    <a:cubicBezTo>
                      <a:pt x="139472" y="587136"/>
                      <a:pt x="154712" y="528716"/>
                      <a:pt x="159792" y="471566"/>
                    </a:cubicBezTo>
                    <a:cubicBezTo>
                      <a:pt x="167412" y="396636"/>
                      <a:pt x="172492" y="262016"/>
                      <a:pt x="192812" y="212486"/>
                    </a:cubicBezTo>
                    <a:cubicBezTo>
                      <a:pt x="201702" y="189626"/>
                      <a:pt x="224562" y="184546"/>
                      <a:pt x="227102" y="168036"/>
                    </a:cubicBezTo>
                    <a:cubicBezTo>
                      <a:pt x="229642" y="150256"/>
                      <a:pt x="199162" y="122316"/>
                      <a:pt x="204242" y="108346"/>
                    </a:cubicBezTo>
                    <a:cubicBezTo>
                      <a:pt x="209322" y="95646"/>
                      <a:pt x="234722" y="84216"/>
                      <a:pt x="247422" y="82946"/>
                    </a:cubicBezTo>
                    <a:cubicBezTo>
                      <a:pt x="258852" y="82946"/>
                      <a:pt x="269012" y="89296"/>
                      <a:pt x="276632" y="96916"/>
                    </a:cubicBezTo>
                    <a:cubicBezTo>
                      <a:pt x="282982" y="103266"/>
                      <a:pt x="286792" y="110886"/>
                      <a:pt x="288062" y="126126"/>
                    </a:cubicBezTo>
                    <a:cubicBezTo>
                      <a:pt x="294412" y="170576"/>
                      <a:pt x="275362" y="367426"/>
                      <a:pt x="246152" y="408066"/>
                    </a:cubicBezTo>
                    <a:cubicBezTo>
                      <a:pt x="233452" y="425846"/>
                      <a:pt x="214402" y="432196"/>
                      <a:pt x="200432" y="430926"/>
                    </a:cubicBezTo>
                    <a:cubicBezTo>
                      <a:pt x="189002" y="429656"/>
                      <a:pt x="173762" y="420766"/>
                      <a:pt x="167412" y="406796"/>
                    </a:cubicBezTo>
                    <a:cubicBezTo>
                      <a:pt x="155982" y="383936"/>
                      <a:pt x="166142" y="334406"/>
                      <a:pt x="172492" y="288686"/>
                    </a:cubicBezTo>
                    <a:cubicBezTo>
                      <a:pt x="180112" y="223916"/>
                      <a:pt x="192812" y="91836"/>
                      <a:pt x="220752" y="56276"/>
                    </a:cubicBezTo>
                    <a:cubicBezTo>
                      <a:pt x="233452" y="38496"/>
                      <a:pt x="251232" y="30876"/>
                      <a:pt x="265202" y="32146"/>
                    </a:cubicBezTo>
                    <a:cubicBezTo>
                      <a:pt x="279172" y="34686"/>
                      <a:pt x="296952" y="46116"/>
                      <a:pt x="303302" y="66436"/>
                    </a:cubicBezTo>
                    <a:cubicBezTo>
                      <a:pt x="321082" y="121046"/>
                      <a:pt x="255042" y="383936"/>
                      <a:pt x="218212" y="430926"/>
                    </a:cubicBezTo>
                    <a:cubicBezTo>
                      <a:pt x="204242" y="448706"/>
                      <a:pt x="185192" y="453786"/>
                      <a:pt x="172492" y="452516"/>
                    </a:cubicBezTo>
                    <a:cubicBezTo>
                      <a:pt x="162332" y="452516"/>
                      <a:pt x="150902" y="444896"/>
                      <a:pt x="144552" y="437276"/>
                    </a:cubicBezTo>
                    <a:cubicBezTo>
                      <a:pt x="138202" y="429656"/>
                      <a:pt x="135662" y="423306"/>
                      <a:pt x="134392" y="406796"/>
                    </a:cubicBezTo>
                    <a:cubicBezTo>
                      <a:pt x="130582" y="354726"/>
                      <a:pt x="163602" y="117236"/>
                      <a:pt x="190272" y="53736"/>
                    </a:cubicBezTo>
                    <a:cubicBezTo>
                      <a:pt x="201702" y="25796"/>
                      <a:pt x="215672" y="5476"/>
                      <a:pt x="229642" y="396"/>
                    </a:cubicBezTo>
                    <a:cubicBezTo>
                      <a:pt x="242342" y="-2144"/>
                      <a:pt x="260122" y="8016"/>
                      <a:pt x="269012" y="16906"/>
                    </a:cubicBezTo>
                    <a:cubicBezTo>
                      <a:pt x="275362" y="23256"/>
                      <a:pt x="280442" y="35956"/>
                      <a:pt x="279172" y="46116"/>
                    </a:cubicBezTo>
                    <a:cubicBezTo>
                      <a:pt x="276632" y="58816"/>
                      <a:pt x="246152" y="81676"/>
                      <a:pt x="249962" y="86756"/>
                    </a:cubicBezTo>
                    <a:cubicBezTo>
                      <a:pt x="251232" y="90566"/>
                      <a:pt x="263932" y="81676"/>
                      <a:pt x="267742" y="88026"/>
                    </a:cubicBezTo>
                    <a:cubicBezTo>
                      <a:pt x="286792" y="110886"/>
                      <a:pt x="205512" y="433466"/>
                      <a:pt x="181382" y="485536"/>
                    </a:cubicBezTo>
                    <a:cubicBezTo>
                      <a:pt x="175032" y="500776"/>
                      <a:pt x="171222" y="505856"/>
                      <a:pt x="162332" y="510936"/>
                    </a:cubicBezTo>
                    <a:cubicBezTo>
                      <a:pt x="154712" y="516016"/>
                      <a:pt x="142012" y="519826"/>
                      <a:pt x="131852" y="517286"/>
                    </a:cubicBezTo>
                    <a:cubicBezTo>
                      <a:pt x="121692" y="516016"/>
                      <a:pt x="110262" y="509666"/>
                      <a:pt x="105182" y="502046"/>
                    </a:cubicBezTo>
                    <a:cubicBezTo>
                      <a:pt x="98832" y="494426"/>
                      <a:pt x="95022" y="488076"/>
                      <a:pt x="95022" y="472836"/>
                    </a:cubicBezTo>
                    <a:cubicBezTo>
                      <a:pt x="91212" y="416956"/>
                      <a:pt x="136932" y="133746"/>
                      <a:pt x="173762" y="90566"/>
                    </a:cubicBezTo>
                    <a:cubicBezTo>
                      <a:pt x="185192" y="76596"/>
                      <a:pt x="199162" y="75326"/>
                      <a:pt x="211862" y="76596"/>
                    </a:cubicBezTo>
                    <a:cubicBezTo>
                      <a:pt x="223292" y="77866"/>
                      <a:pt x="239802" y="89296"/>
                      <a:pt x="246152" y="99456"/>
                    </a:cubicBezTo>
                    <a:cubicBezTo>
                      <a:pt x="251232" y="108346"/>
                      <a:pt x="251232" y="115966"/>
                      <a:pt x="249962" y="131206"/>
                    </a:cubicBezTo>
                    <a:cubicBezTo>
                      <a:pt x="246152" y="170576"/>
                      <a:pt x="197892" y="269636"/>
                      <a:pt x="181382" y="342026"/>
                    </a:cubicBezTo>
                    <a:cubicBezTo>
                      <a:pt x="163602" y="416956"/>
                      <a:pt x="175032" y="540146"/>
                      <a:pt x="149632" y="575706"/>
                    </a:cubicBezTo>
                    <a:cubicBezTo>
                      <a:pt x="138202" y="593486"/>
                      <a:pt x="117882" y="601106"/>
                      <a:pt x="103912" y="598566"/>
                    </a:cubicBezTo>
                    <a:cubicBezTo>
                      <a:pt x="89942" y="597296"/>
                      <a:pt x="74702" y="584596"/>
                      <a:pt x="67082" y="564276"/>
                    </a:cubicBezTo>
                    <a:cubicBezTo>
                      <a:pt x="46762" y="509666"/>
                      <a:pt x="96292" y="273446"/>
                      <a:pt x="106452" y="209946"/>
                    </a:cubicBezTo>
                    <a:cubicBezTo>
                      <a:pt x="110262" y="185816"/>
                      <a:pt x="108992" y="171846"/>
                      <a:pt x="116612" y="160416"/>
                    </a:cubicBezTo>
                    <a:cubicBezTo>
                      <a:pt x="122962" y="151526"/>
                      <a:pt x="133122" y="145176"/>
                      <a:pt x="143282" y="145176"/>
                    </a:cubicBezTo>
                    <a:cubicBezTo>
                      <a:pt x="155982" y="143906"/>
                      <a:pt x="173762" y="150256"/>
                      <a:pt x="182652" y="157876"/>
                    </a:cubicBezTo>
                    <a:cubicBezTo>
                      <a:pt x="190272" y="165496"/>
                      <a:pt x="194082" y="174386"/>
                      <a:pt x="195352" y="187086"/>
                    </a:cubicBezTo>
                    <a:cubicBezTo>
                      <a:pt x="195352" y="212486"/>
                      <a:pt x="164872" y="251856"/>
                      <a:pt x="154712" y="303926"/>
                    </a:cubicBezTo>
                    <a:cubicBezTo>
                      <a:pt x="134392" y="397906"/>
                      <a:pt x="155982" y="660796"/>
                      <a:pt x="121692" y="712866"/>
                    </a:cubicBezTo>
                    <a:cubicBezTo>
                      <a:pt x="110262" y="730646"/>
                      <a:pt x="91212" y="738266"/>
                      <a:pt x="77242" y="735726"/>
                    </a:cubicBezTo>
                    <a:cubicBezTo>
                      <a:pt x="63272" y="734456"/>
                      <a:pt x="48032" y="723026"/>
                      <a:pt x="39142" y="702706"/>
                    </a:cubicBezTo>
                    <a:cubicBezTo>
                      <a:pt x="18822" y="654446"/>
                      <a:pt x="31522" y="463946"/>
                      <a:pt x="50572" y="408066"/>
                    </a:cubicBezTo>
                    <a:cubicBezTo>
                      <a:pt x="59462" y="383936"/>
                      <a:pt x="70892" y="364886"/>
                      <a:pt x="84862" y="359806"/>
                    </a:cubicBezTo>
                    <a:cubicBezTo>
                      <a:pt x="96292" y="355996"/>
                      <a:pt x="115342" y="363616"/>
                      <a:pt x="124232" y="371236"/>
                    </a:cubicBezTo>
                    <a:cubicBezTo>
                      <a:pt x="133122" y="377586"/>
                      <a:pt x="139472" y="389016"/>
                      <a:pt x="139472" y="399176"/>
                    </a:cubicBezTo>
                    <a:cubicBezTo>
                      <a:pt x="138202" y="411876"/>
                      <a:pt x="111532" y="439816"/>
                      <a:pt x="114072" y="443626"/>
                    </a:cubicBezTo>
                    <a:cubicBezTo>
                      <a:pt x="116612" y="444896"/>
                      <a:pt x="129312" y="432196"/>
                      <a:pt x="134392" y="436006"/>
                    </a:cubicBezTo>
                    <a:cubicBezTo>
                      <a:pt x="158522" y="452516"/>
                      <a:pt x="158522" y="796686"/>
                      <a:pt x="131852" y="861456"/>
                    </a:cubicBezTo>
                    <a:cubicBezTo>
                      <a:pt x="122962" y="884316"/>
                      <a:pt x="106452" y="895746"/>
                      <a:pt x="93752" y="899556"/>
                    </a:cubicBezTo>
                    <a:cubicBezTo>
                      <a:pt x="83592" y="903366"/>
                      <a:pt x="70892" y="899556"/>
                      <a:pt x="62002" y="894476"/>
                    </a:cubicBezTo>
                    <a:cubicBezTo>
                      <a:pt x="54382" y="889396"/>
                      <a:pt x="48032" y="883046"/>
                      <a:pt x="42952" y="869076"/>
                    </a:cubicBezTo>
                    <a:cubicBezTo>
                      <a:pt x="27712" y="829706"/>
                      <a:pt x="17552" y="660796"/>
                      <a:pt x="22632" y="609996"/>
                    </a:cubicBezTo>
                    <a:cubicBezTo>
                      <a:pt x="23902" y="589676"/>
                      <a:pt x="34062" y="582056"/>
                      <a:pt x="34062" y="565546"/>
                    </a:cubicBezTo>
                    <a:cubicBezTo>
                      <a:pt x="34062" y="546496"/>
                      <a:pt x="8662" y="518556"/>
                      <a:pt x="15012" y="504586"/>
                    </a:cubicBezTo>
                    <a:cubicBezTo>
                      <a:pt x="20092" y="491886"/>
                      <a:pt x="46762" y="479186"/>
                      <a:pt x="60732" y="481726"/>
                    </a:cubicBezTo>
                    <a:cubicBezTo>
                      <a:pt x="74702" y="484266"/>
                      <a:pt x="88672" y="496966"/>
                      <a:pt x="97562" y="516016"/>
                    </a:cubicBezTo>
                    <a:cubicBezTo>
                      <a:pt x="116612" y="556656"/>
                      <a:pt x="102642" y="662066"/>
                      <a:pt x="110262" y="738266"/>
                    </a:cubicBezTo>
                    <a:cubicBezTo>
                      <a:pt x="120422" y="817006"/>
                      <a:pt x="147092" y="931306"/>
                      <a:pt x="152172" y="982106"/>
                    </a:cubicBezTo>
                    <a:cubicBezTo>
                      <a:pt x="154712" y="1004966"/>
                      <a:pt x="157252" y="1030366"/>
                      <a:pt x="154712" y="1031636"/>
                    </a:cubicBezTo>
                    <a:cubicBezTo>
                      <a:pt x="150902" y="1031636"/>
                      <a:pt x="131852" y="990996"/>
                      <a:pt x="131852" y="990996"/>
                    </a:cubicBezTo>
                    <a:cubicBezTo>
                      <a:pt x="133122" y="989726"/>
                      <a:pt x="149632" y="1006236"/>
                      <a:pt x="152172" y="1015126"/>
                    </a:cubicBezTo>
                    <a:cubicBezTo>
                      <a:pt x="154712" y="1025286"/>
                      <a:pt x="155982" y="1037986"/>
                      <a:pt x="150902" y="1046876"/>
                    </a:cubicBezTo>
                    <a:cubicBezTo>
                      <a:pt x="143282" y="1058306"/>
                      <a:pt x="121692" y="1074816"/>
                      <a:pt x="107722" y="1073546"/>
                    </a:cubicBezTo>
                    <a:cubicBezTo>
                      <a:pt x="92482" y="1072276"/>
                      <a:pt x="75972" y="1059576"/>
                      <a:pt x="63272" y="1037986"/>
                    </a:cubicBezTo>
                    <a:cubicBezTo>
                      <a:pt x="30252" y="982106"/>
                      <a:pt x="-4038" y="723026"/>
                      <a:pt x="1042" y="669686"/>
                    </a:cubicBezTo>
                    <a:cubicBezTo>
                      <a:pt x="2312" y="653176"/>
                      <a:pt x="4852" y="646826"/>
                      <a:pt x="11202" y="639206"/>
                    </a:cubicBezTo>
                    <a:cubicBezTo>
                      <a:pt x="17552" y="631586"/>
                      <a:pt x="28982" y="625236"/>
                      <a:pt x="39142" y="623966"/>
                    </a:cubicBezTo>
                    <a:cubicBezTo>
                      <a:pt x="49302" y="622696"/>
                      <a:pt x="62002" y="626506"/>
                      <a:pt x="69622" y="631586"/>
                    </a:cubicBezTo>
                    <a:cubicBezTo>
                      <a:pt x="78512" y="636666"/>
                      <a:pt x="82322" y="643016"/>
                      <a:pt x="88672" y="656986"/>
                    </a:cubicBezTo>
                    <a:cubicBezTo>
                      <a:pt x="103912" y="698896"/>
                      <a:pt x="103912" y="846216"/>
                      <a:pt x="119152" y="932576"/>
                    </a:cubicBezTo>
                    <a:cubicBezTo>
                      <a:pt x="131852" y="1008776"/>
                      <a:pt x="171222" y="1106566"/>
                      <a:pt x="167412" y="1148476"/>
                    </a:cubicBezTo>
                    <a:cubicBezTo>
                      <a:pt x="164872" y="1166256"/>
                      <a:pt x="159792" y="1178956"/>
                      <a:pt x="149632" y="1185306"/>
                    </a:cubicBezTo>
                    <a:cubicBezTo>
                      <a:pt x="138202" y="1192926"/>
                      <a:pt x="112802" y="1196736"/>
                      <a:pt x="98832" y="1187846"/>
                    </a:cubicBezTo>
                    <a:cubicBezTo>
                      <a:pt x="79782" y="1175146"/>
                      <a:pt x="70892" y="1129426"/>
                      <a:pt x="60732" y="1092596"/>
                    </a:cubicBezTo>
                    <a:cubicBezTo>
                      <a:pt x="46762" y="1041796"/>
                      <a:pt x="9932" y="924956"/>
                      <a:pt x="30252" y="908446"/>
                    </a:cubicBezTo>
                    <a:cubicBezTo>
                      <a:pt x="42952" y="897016"/>
                      <a:pt x="87402" y="909716"/>
                      <a:pt x="106452" y="930036"/>
                    </a:cubicBezTo>
                    <a:cubicBezTo>
                      <a:pt x="138202" y="964326"/>
                      <a:pt x="129312" y="1083706"/>
                      <a:pt x="148362" y="1140856"/>
                    </a:cubicBezTo>
                    <a:cubicBezTo>
                      <a:pt x="161062" y="1182766"/>
                      <a:pt x="192812" y="1218326"/>
                      <a:pt x="194082" y="1244996"/>
                    </a:cubicBezTo>
                    <a:cubicBezTo>
                      <a:pt x="195352" y="1260236"/>
                      <a:pt x="190272" y="1275476"/>
                      <a:pt x="182652" y="1284366"/>
                    </a:cubicBezTo>
                    <a:cubicBezTo>
                      <a:pt x="176302" y="1291986"/>
                      <a:pt x="163602" y="1297066"/>
                      <a:pt x="153442" y="1297066"/>
                    </a:cubicBezTo>
                    <a:cubicBezTo>
                      <a:pt x="142012" y="1297066"/>
                      <a:pt x="125502" y="1289446"/>
                      <a:pt x="115342" y="1280556"/>
                    </a:cubicBezTo>
                    <a:cubicBezTo>
                      <a:pt x="106452" y="1271666"/>
                      <a:pt x="105182" y="1261506"/>
                      <a:pt x="98832" y="1242456"/>
                    </a:cubicBezTo>
                    <a:cubicBezTo>
                      <a:pt x="81052" y="1195466"/>
                      <a:pt x="28982" y="1040526"/>
                      <a:pt x="25172" y="992266"/>
                    </a:cubicBezTo>
                    <a:cubicBezTo>
                      <a:pt x="23902" y="973216"/>
                      <a:pt x="23902" y="960516"/>
                      <a:pt x="31522" y="951626"/>
                    </a:cubicBezTo>
                    <a:cubicBezTo>
                      <a:pt x="37872" y="941466"/>
                      <a:pt x="55652" y="932576"/>
                      <a:pt x="68352" y="932576"/>
                    </a:cubicBezTo>
                    <a:cubicBezTo>
                      <a:pt x="79782" y="932576"/>
                      <a:pt x="92482" y="937656"/>
                      <a:pt x="103912" y="952896"/>
                    </a:cubicBezTo>
                    <a:cubicBezTo>
                      <a:pt x="135662" y="988456"/>
                      <a:pt x="176302" y="1133236"/>
                      <a:pt x="197892" y="1206896"/>
                    </a:cubicBezTo>
                    <a:cubicBezTo>
                      <a:pt x="213132" y="1262776"/>
                      <a:pt x="237262" y="1323736"/>
                      <a:pt x="227102" y="1352946"/>
                    </a:cubicBezTo>
                    <a:cubicBezTo>
                      <a:pt x="220752" y="1370726"/>
                      <a:pt x="201702" y="1382156"/>
                      <a:pt x="187732" y="1384696"/>
                    </a:cubicBezTo>
                    <a:cubicBezTo>
                      <a:pt x="175032" y="1385966"/>
                      <a:pt x="161062" y="1380886"/>
                      <a:pt x="149632" y="1368186"/>
                    </a:cubicBezTo>
                    <a:cubicBezTo>
                      <a:pt x="125502" y="1340246"/>
                      <a:pt x="79782" y="1225946"/>
                      <a:pt x="89942" y="1189116"/>
                    </a:cubicBezTo>
                    <a:cubicBezTo>
                      <a:pt x="95022" y="1167526"/>
                      <a:pt x="117882" y="1145936"/>
                      <a:pt x="134392" y="1147206"/>
                    </a:cubicBezTo>
                    <a:cubicBezTo>
                      <a:pt x="157252" y="1148476"/>
                      <a:pt x="197892" y="1205626"/>
                      <a:pt x="214402" y="1233566"/>
                    </a:cubicBezTo>
                    <a:cubicBezTo>
                      <a:pt x="225832" y="1253886"/>
                      <a:pt x="233452" y="1272936"/>
                      <a:pt x="233452" y="1291986"/>
                    </a:cubicBezTo>
                    <a:cubicBezTo>
                      <a:pt x="233452" y="1308496"/>
                      <a:pt x="228372" y="1331356"/>
                      <a:pt x="218212" y="1340246"/>
                    </a:cubicBezTo>
                    <a:cubicBezTo>
                      <a:pt x="211862" y="1347866"/>
                      <a:pt x="197892" y="1350406"/>
                      <a:pt x="189002" y="1350406"/>
                    </a:cubicBezTo>
                    <a:cubicBezTo>
                      <a:pt x="178842" y="1349136"/>
                      <a:pt x="168682" y="1346596"/>
                      <a:pt x="159792" y="1337706"/>
                    </a:cubicBezTo>
                    <a:cubicBezTo>
                      <a:pt x="145822" y="1323736"/>
                      <a:pt x="135662" y="1290716"/>
                      <a:pt x="125502" y="1261506"/>
                    </a:cubicBezTo>
                    <a:cubicBezTo>
                      <a:pt x="112802" y="1224676"/>
                      <a:pt x="91212" y="1158636"/>
                      <a:pt x="95022" y="1131966"/>
                    </a:cubicBezTo>
                    <a:cubicBezTo>
                      <a:pt x="96292" y="1119266"/>
                      <a:pt x="102642" y="1110376"/>
                      <a:pt x="110262" y="1104026"/>
                    </a:cubicBezTo>
                    <a:cubicBezTo>
                      <a:pt x="117882" y="1097676"/>
                      <a:pt x="130582" y="1093866"/>
                      <a:pt x="139472" y="1093866"/>
                    </a:cubicBezTo>
                    <a:cubicBezTo>
                      <a:pt x="149632" y="1093866"/>
                      <a:pt x="162332" y="1098946"/>
                      <a:pt x="168682" y="1106566"/>
                    </a:cubicBezTo>
                    <a:cubicBezTo>
                      <a:pt x="176302" y="1112916"/>
                      <a:pt x="182652" y="1134506"/>
                      <a:pt x="182652" y="1134506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51" id="151"/>
            <p:cNvGrpSpPr/>
            <p:nvPr/>
          </p:nvGrpSpPr>
          <p:grpSpPr>
            <a:xfrm rot="0">
              <a:off x="94266" y="1155527"/>
              <a:ext cx="1996982" cy="1436545"/>
              <a:chOff x="0" y="0"/>
              <a:chExt cx="2611120" cy="1878330"/>
            </a:xfrm>
          </p:grpSpPr>
          <p:sp>
            <p:nvSpPr>
              <p:cNvPr name="Freeform 152" id="152"/>
              <p:cNvSpPr/>
              <p:nvPr/>
            </p:nvSpPr>
            <p:spPr>
              <a:xfrm flipH="false" flipV="false" rot="0">
                <a:off x="50394" y="50362"/>
                <a:ext cx="2508656" cy="1777332"/>
              </a:xfrm>
              <a:custGeom>
                <a:avLst/>
                <a:gdLst/>
                <a:ahLst/>
                <a:cxnLst/>
                <a:rect r="r" b="b" t="t" l="l"/>
                <a:pathLst>
                  <a:path h="1777332" w="2508656">
                    <a:moveTo>
                      <a:pt x="375056" y="899598"/>
                    </a:moveTo>
                    <a:cubicBezTo>
                      <a:pt x="322986" y="833558"/>
                      <a:pt x="322986" y="815778"/>
                      <a:pt x="329336" y="805618"/>
                    </a:cubicBezTo>
                    <a:cubicBezTo>
                      <a:pt x="336956" y="794188"/>
                      <a:pt x="361086" y="780218"/>
                      <a:pt x="375056" y="782758"/>
                    </a:cubicBezTo>
                    <a:cubicBezTo>
                      <a:pt x="390296" y="786568"/>
                      <a:pt x="400456" y="811968"/>
                      <a:pt x="411886" y="837368"/>
                    </a:cubicBezTo>
                    <a:cubicBezTo>
                      <a:pt x="433476" y="883088"/>
                      <a:pt x="455066" y="974528"/>
                      <a:pt x="471576" y="1045648"/>
                    </a:cubicBezTo>
                    <a:cubicBezTo>
                      <a:pt x="486816" y="1119308"/>
                      <a:pt x="508406" y="1231068"/>
                      <a:pt x="505866" y="1271708"/>
                    </a:cubicBezTo>
                    <a:cubicBezTo>
                      <a:pt x="504596" y="1285678"/>
                      <a:pt x="502056" y="1293298"/>
                      <a:pt x="495706" y="1300918"/>
                    </a:cubicBezTo>
                    <a:cubicBezTo>
                      <a:pt x="488086" y="1309808"/>
                      <a:pt x="469036" y="1317428"/>
                      <a:pt x="457606" y="1317428"/>
                    </a:cubicBezTo>
                    <a:cubicBezTo>
                      <a:pt x="447446" y="1317428"/>
                      <a:pt x="436016" y="1311078"/>
                      <a:pt x="428396" y="1304728"/>
                    </a:cubicBezTo>
                    <a:cubicBezTo>
                      <a:pt x="422046" y="1297108"/>
                      <a:pt x="415696" y="1276788"/>
                      <a:pt x="416966" y="1275518"/>
                    </a:cubicBezTo>
                    <a:cubicBezTo>
                      <a:pt x="418236" y="1274248"/>
                      <a:pt x="448716" y="1316158"/>
                      <a:pt x="448716" y="1316158"/>
                    </a:cubicBezTo>
                    <a:cubicBezTo>
                      <a:pt x="448716" y="1316158"/>
                      <a:pt x="422046" y="1290758"/>
                      <a:pt x="409346" y="1265358"/>
                    </a:cubicBezTo>
                    <a:cubicBezTo>
                      <a:pt x="381406" y="1210748"/>
                      <a:pt x="354736" y="1045648"/>
                      <a:pt x="326796" y="978338"/>
                    </a:cubicBezTo>
                    <a:cubicBezTo>
                      <a:pt x="311556" y="938968"/>
                      <a:pt x="283616" y="913568"/>
                      <a:pt x="281076" y="889438"/>
                    </a:cubicBezTo>
                    <a:cubicBezTo>
                      <a:pt x="279806" y="872928"/>
                      <a:pt x="284886" y="857688"/>
                      <a:pt x="292506" y="848798"/>
                    </a:cubicBezTo>
                    <a:cubicBezTo>
                      <a:pt x="300126" y="841178"/>
                      <a:pt x="312826" y="837368"/>
                      <a:pt x="321716" y="836098"/>
                    </a:cubicBezTo>
                    <a:cubicBezTo>
                      <a:pt x="329336" y="834828"/>
                      <a:pt x="335686" y="834828"/>
                      <a:pt x="342036" y="839908"/>
                    </a:cubicBezTo>
                    <a:cubicBezTo>
                      <a:pt x="353466" y="847528"/>
                      <a:pt x="358546" y="866578"/>
                      <a:pt x="368706" y="889438"/>
                    </a:cubicBezTo>
                    <a:cubicBezTo>
                      <a:pt x="387756" y="935158"/>
                      <a:pt x="419506" y="1018978"/>
                      <a:pt x="439826" y="1096448"/>
                    </a:cubicBezTo>
                    <a:cubicBezTo>
                      <a:pt x="463956" y="1191698"/>
                      <a:pt x="512216" y="1375848"/>
                      <a:pt x="498246" y="1419028"/>
                    </a:cubicBezTo>
                    <a:cubicBezTo>
                      <a:pt x="493166" y="1431728"/>
                      <a:pt x="485546" y="1436808"/>
                      <a:pt x="475386" y="1440618"/>
                    </a:cubicBezTo>
                    <a:cubicBezTo>
                      <a:pt x="463956" y="1444428"/>
                      <a:pt x="446176" y="1445698"/>
                      <a:pt x="434746" y="1438078"/>
                    </a:cubicBezTo>
                    <a:cubicBezTo>
                      <a:pt x="416966" y="1425378"/>
                      <a:pt x="409346" y="1391088"/>
                      <a:pt x="396646" y="1352988"/>
                    </a:cubicBezTo>
                    <a:cubicBezTo>
                      <a:pt x="372516" y="1284408"/>
                      <a:pt x="352196" y="1138358"/>
                      <a:pt x="324256" y="1046918"/>
                    </a:cubicBezTo>
                    <a:cubicBezTo>
                      <a:pt x="300126" y="970718"/>
                      <a:pt x="245516" y="881818"/>
                      <a:pt x="244246" y="838638"/>
                    </a:cubicBezTo>
                    <a:cubicBezTo>
                      <a:pt x="242976" y="820858"/>
                      <a:pt x="246786" y="808158"/>
                      <a:pt x="255676" y="799268"/>
                    </a:cubicBezTo>
                    <a:cubicBezTo>
                      <a:pt x="267106" y="790378"/>
                      <a:pt x="293776" y="787838"/>
                      <a:pt x="306476" y="790378"/>
                    </a:cubicBezTo>
                    <a:cubicBezTo>
                      <a:pt x="314096" y="792918"/>
                      <a:pt x="319176" y="796728"/>
                      <a:pt x="322986" y="804348"/>
                    </a:cubicBezTo>
                    <a:cubicBezTo>
                      <a:pt x="328066" y="814508"/>
                      <a:pt x="321716" y="829748"/>
                      <a:pt x="326796" y="851338"/>
                    </a:cubicBezTo>
                    <a:cubicBezTo>
                      <a:pt x="338226" y="899598"/>
                      <a:pt x="394106" y="1008818"/>
                      <a:pt x="415696" y="1082478"/>
                    </a:cubicBezTo>
                    <a:cubicBezTo>
                      <a:pt x="433476" y="1144708"/>
                      <a:pt x="446176" y="1209478"/>
                      <a:pt x="451256" y="1262818"/>
                    </a:cubicBezTo>
                    <a:cubicBezTo>
                      <a:pt x="455066" y="1303458"/>
                      <a:pt x="462686" y="1354258"/>
                      <a:pt x="448716" y="1374578"/>
                    </a:cubicBezTo>
                    <a:cubicBezTo>
                      <a:pt x="441096" y="1386008"/>
                      <a:pt x="423316" y="1392358"/>
                      <a:pt x="410616" y="1391088"/>
                    </a:cubicBezTo>
                    <a:cubicBezTo>
                      <a:pt x="397916" y="1388548"/>
                      <a:pt x="386486" y="1379658"/>
                      <a:pt x="371246" y="1359338"/>
                    </a:cubicBezTo>
                    <a:cubicBezTo>
                      <a:pt x="324256" y="1293298"/>
                      <a:pt x="226466" y="924998"/>
                      <a:pt x="189636" y="844988"/>
                    </a:cubicBezTo>
                    <a:cubicBezTo>
                      <a:pt x="176936" y="818318"/>
                      <a:pt x="161696" y="810698"/>
                      <a:pt x="159156" y="795458"/>
                    </a:cubicBezTo>
                    <a:cubicBezTo>
                      <a:pt x="157886" y="781488"/>
                      <a:pt x="162966" y="763708"/>
                      <a:pt x="171856" y="756088"/>
                    </a:cubicBezTo>
                    <a:cubicBezTo>
                      <a:pt x="180746" y="747198"/>
                      <a:pt x="201066" y="742118"/>
                      <a:pt x="211226" y="743388"/>
                    </a:cubicBezTo>
                    <a:cubicBezTo>
                      <a:pt x="218846" y="743388"/>
                      <a:pt x="225196" y="745928"/>
                      <a:pt x="230276" y="752278"/>
                    </a:cubicBezTo>
                    <a:cubicBezTo>
                      <a:pt x="237896" y="761168"/>
                      <a:pt x="241706" y="776408"/>
                      <a:pt x="246786" y="795458"/>
                    </a:cubicBezTo>
                    <a:cubicBezTo>
                      <a:pt x="258216" y="833558"/>
                      <a:pt x="274726" y="895788"/>
                      <a:pt x="286156" y="966908"/>
                    </a:cubicBezTo>
                    <a:cubicBezTo>
                      <a:pt x="305206" y="1077398"/>
                      <a:pt x="349656" y="1341558"/>
                      <a:pt x="335686" y="1397438"/>
                    </a:cubicBezTo>
                    <a:cubicBezTo>
                      <a:pt x="331876" y="1412678"/>
                      <a:pt x="326796" y="1417758"/>
                      <a:pt x="319176" y="1424108"/>
                    </a:cubicBezTo>
                    <a:cubicBezTo>
                      <a:pt x="310286" y="1429188"/>
                      <a:pt x="298856" y="1434268"/>
                      <a:pt x="288696" y="1431728"/>
                    </a:cubicBezTo>
                    <a:cubicBezTo>
                      <a:pt x="274726" y="1429188"/>
                      <a:pt x="264566" y="1419028"/>
                      <a:pt x="249326" y="1398708"/>
                    </a:cubicBezTo>
                    <a:cubicBezTo>
                      <a:pt x="202336" y="1330128"/>
                      <a:pt x="53746" y="952938"/>
                      <a:pt x="56286" y="874198"/>
                    </a:cubicBezTo>
                    <a:cubicBezTo>
                      <a:pt x="56286" y="850068"/>
                      <a:pt x="65176" y="834828"/>
                      <a:pt x="76606" y="827208"/>
                    </a:cubicBezTo>
                    <a:cubicBezTo>
                      <a:pt x="86766" y="820858"/>
                      <a:pt x="107086" y="820858"/>
                      <a:pt x="117246" y="824668"/>
                    </a:cubicBezTo>
                    <a:cubicBezTo>
                      <a:pt x="127406" y="828478"/>
                      <a:pt x="133756" y="836098"/>
                      <a:pt x="140106" y="846258"/>
                    </a:cubicBezTo>
                    <a:cubicBezTo>
                      <a:pt x="150266" y="862768"/>
                      <a:pt x="152806" y="880548"/>
                      <a:pt x="164236" y="913568"/>
                    </a:cubicBezTo>
                    <a:cubicBezTo>
                      <a:pt x="190906" y="996118"/>
                      <a:pt x="303936" y="1290758"/>
                      <a:pt x="293776" y="1360608"/>
                    </a:cubicBezTo>
                    <a:cubicBezTo>
                      <a:pt x="289966" y="1383468"/>
                      <a:pt x="278536" y="1396168"/>
                      <a:pt x="267106" y="1403788"/>
                    </a:cubicBezTo>
                    <a:cubicBezTo>
                      <a:pt x="258216" y="1408868"/>
                      <a:pt x="244246" y="1407598"/>
                      <a:pt x="235356" y="1405058"/>
                    </a:cubicBezTo>
                    <a:cubicBezTo>
                      <a:pt x="225196" y="1401248"/>
                      <a:pt x="220116" y="1397438"/>
                      <a:pt x="211226" y="1384738"/>
                    </a:cubicBezTo>
                    <a:cubicBezTo>
                      <a:pt x="173126" y="1337748"/>
                      <a:pt x="29616" y="1051998"/>
                      <a:pt x="25806" y="987228"/>
                    </a:cubicBezTo>
                    <a:cubicBezTo>
                      <a:pt x="24536" y="968178"/>
                      <a:pt x="29616" y="956748"/>
                      <a:pt x="38506" y="947858"/>
                    </a:cubicBezTo>
                    <a:cubicBezTo>
                      <a:pt x="46126" y="940238"/>
                      <a:pt x="63906" y="931348"/>
                      <a:pt x="77876" y="936428"/>
                    </a:cubicBezTo>
                    <a:cubicBezTo>
                      <a:pt x="104546" y="946588"/>
                      <a:pt x="135026" y="1018978"/>
                      <a:pt x="161696" y="1077398"/>
                    </a:cubicBezTo>
                    <a:cubicBezTo>
                      <a:pt x="199796" y="1159948"/>
                      <a:pt x="267106" y="1342828"/>
                      <a:pt x="270916" y="1392358"/>
                    </a:cubicBezTo>
                    <a:cubicBezTo>
                      <a:pt x="272186" y="1408868"/>
                      <a:pt x="269646" y="1415218"/>
                      <a:pt x="264566" y="1424108"/>
                    </a:cubicBezTo>
                    <a:cubicBezTo>
                      <a:pt x="259486" y="1431728"/>
                      <a:pt x="249326" y="1440618"/>
                      <a:pt x="239166" y="1443158"/>
                    </a:cubicBezTo>
                    <a:cubicBezTo>
                      <a:pt x="226466" y="1444428"/>
                      <a:pt x="207416" y="1441888"/>
                      <a:pt x="190906" y="1426648"/>
                    </a:cubicBezTo>
                    <a:cubicBezTo>
                      <a:pt x="150266" y="1388548"/>
                      <a:pt x="95656" y="1186618"/>
                      <a:pt x="63906" y="1132008"/>
                    </a:cubicBezTo>
                    <a:cubicBezTo>
                      <a:pt x="51206" y="1109148"/>
                      <a:pt x="33426" y="1101528"/>
                      <a:pt x="32156" y="1086288"/>
                    </a:cubicBezTo>
                    <a:cubicBezTo>
                      <a:pt x="30886" y="1071048"/>
                      <a:pt x="41046" y="1046918"/>
                      <a:pt x="51206" y="1039298"/>
                    </a:cubicBezTo>
                    <a:cubicBezTo>
                      <a:pt x="61366" y="1031678"/>
                      <a:pt x="79146" y="1029138"/>
                      <a:pt x="93116" y="1035488"/>
                    </a:cubicBezTo>
                    <a:cubicBezTo>
                      <a:pt x="114706" y="1046918"/>
                      <a:pt x="132486" y="1093908"/>
                      <a:pt x="152806" y="1134548"/>
                    </a:cubicBezTo>
                    <a:cubicBezTo>
                      <a:pt x="182016" y="1190428"/>
                      <a:pt x="239166" y="1303458"/>
                      <a:pt x="242976" y="1346638"/>
                    </a:cubicBezTo>
                    <a:cubicBezTo>
                      <a:pt x="244246" y="1364418"/>
                      <a:pt x="240436" y="1377118"/>
                      <a:pt x="231546" y="1386008"/>
                    </a:cubicBezTo>
                    <a:cubicBezTo>
                      <a:pt x="223926" y="1394898"/>
                      <a:pt x="206146" y="1403788"/>
                      <a:pt x="193446" y="1399978"/>
                    </a:cubicBezTo>
                    <a:cubicBezTo>
                      <a:pt x="171856" y="1396168"/>
                      <a:pt x="150266" y="1364418"/>
                      <a:pt x="127406" y="1332668"/>
                    </a:cubicBezTo>
                    <a:cubicBezTo>
                      <a:pt x="91846" y="1283138"/>
                      <a:pt x="33426" y="1170108"/>
                      <a:pt x="19456" y="1119308"/>
                    </a:cubicBezTo>
                    <a:cubicBezTo>
                      <a:pt x="11836" y="1092638"/>
                      <a:pt x="6756" y="1071048"/>
                      <a:pt x="14376" y="1054538"/>
                    </a:cubicBezTo>
                    <a:cubicBezTo>
                      <a:pt x="20726" y="1040568"/>
                      <a:pt x="37236" y="1029138"/>
                      <a:pt x="51206" y="1026598"/>
                    </a:cubicBezTo>
                    <a:cubicBezTo>
                      <a:pt x="65176" y="1022788"/>
                      <a:pt x="81686" y="1027868"/>
                      <a:pt x="96926" y="1036758"/>
                    </a:cubicBezTo>
                    <a:cubicBezTo>
                      <a:pt x="119786" y="1049458"/>
                      <a:pt x="147726" y="1081208"/>
                      <a:pt x="166776" y="1107878"/>
                    </a:cubicBezTo>
                    <a:cubicBezTo>
                      <a:pt x="188366" y="1137088"/>
                      <a:pt x="222656" y="1199318"/>
                      <a:pt x="217576" y="1206938"/>
                    </a:cubicBezTo>
                    <a:cubicBezTo>
                      <a:pt x="216306" y="1210748"/>
                      <a:pt x="206146" y="1205668"/>
                      <a:pt x="204876" y="1208208"/>
                    </a:cubicBezTo>
                    <a:cubicBezTo>
                      <a:pt x="203606" y="1212018"/>
                      <a:pt x="230276" y="1225988"/>
                      <a:pt x="234086" y="1236148"/>
                    </a:cubicBezTo>
                    <a:cubicBezTo>
                      <a:pt x="237896" y="1246308"/>
                      <a:pt x="237896" y="1259008"/>
                      <a:pt x="232816" y="1267898"/>
                    </a:cubicBezTo>
                    <a:cubicBezTo>
                      <a:pt x="227736" y="1278058"/>
                      <a:pt x="211226" y="1290758"/>
                      <a:pt x="201066" y="1294568"/>
                    </a:cubicBezTo>
                    <a:cubicBezTo>
                      <a:pt x="193446" y="1297108"/>
                      <a:pt x="187096" y="1297108"/>
                      <a:pt x="179476" y="1293298"/>
                    </a:cubicBezTo>
                    <a:cubicBezTo>
                      <a:pt x="169316" y="1288218"/>
                      <a:pt x="160426" y="1278058"/>
                      <a:pt x="147726" y="1256468"/>
                    </a:cubicBezTo>
                    <a:cubicBezTo>
                      <a:pt x="110896" y="1190428"/>
                      <a:pt x="2946" y="866578"/>
                      <a:pt x="406" y="790378"/>
                    </a:cubicBezTo>
                    <a:cubicBezTo>
                      <a:pt x="-864" y="766248"/>
                      <a:pt x="406" y="753548"/>
                      <a:pt x="10566" y="742118"/>
                    </a:cubicBezTo>
                    <a:cubicBezTo>
                      <a:pt x="21996" y="728148"/>
                      <a:pt x="52476" y="715448"/>
                      <a:pt x="68986" y="716718"/>
                    </a:cubicBezTo>
                    <a:cubicBezTo>
                      <a:pt x="84226" y="719258"/>
                      <a:pt x="96926" y="733228"/>
                      <a:pt x="107086" y="745928"/>
                    </a:cubicBezTo>
                    <a:cubicBezTo>
                      <a:pt x="117246" y="757358"/>
                      <a:pt x="121056" y="767518"/>
                      <a:pt x="128676" y="787838"/>
                    </a:cubicBezTo>
                    <a:cubicBezTo>
                      <a:pt x="143916" y="827208"/>
                      <a:pt x="166776" y="908488"/>
                      <a:pt x="182016" y="977068"/>
                    </a:cubicBezTo>
                    <a:cubicBezTo>
                      <a:pt x="198526" y="1054538"/>
                      <a:pt x="226466" y="1184078"/>
                      <a:pt x="221386" y="1231068"/>
                    </a:cubicBezTo>
                    <a:cubicBezTo>
                      <a:pt x="220116" y="1250118"/>
                      <a:pt x="216306" y="1261548"/>
                      <a:pt x="207416" y="1270438"/>
                    </a:cubicBezTo>
                    <a:cubicBezTo>
                      <a:pt x="198526" y="1278058"/>
                      <a:pt x="179476" y="1283138"/>
                      <a:pt x="168046" y="1280598"/>
                    </a:cubicBezTo>
                    <a:cubicBezTo>
                      <a:pt x="155346" y="1278058"/>
                      <a:pt x="146456" y="1270438"/>
                      <a:pt x="136296" y="1253928"/>
                    </a:cubicBezTo>
                    <a:cubicBezTo>
                      <a:pt x="103276" y="1196778"/>
                      <a:pt x="62636" y="891978"/>
                      <a:pt x="48666" y="813238"/>
                    </a:cubicBezTo>
                    <a:cubicBezTo>
                      <a:pt x="43586" y="784028"/>
                      <a:pt x="38506" y="773868"/>
                      <a:pt x="38506" y="753548"/>
                    </a:cubicBezTo>
                    <a:cubicBezTo>
                      <a:pt x="39776" y="730688"/>
                      <a:pt x="43586" y="695128"/>
                      <a:pt x="57556" y="682428"/>
                    </a:cubicBezTo>
                    <a:cubicBezTo>
                      <a:pt x="68986" y="670998"/>
                      <a:pt x="93116" y="665918"/>
                      <a:pt x="108356" y="673538"/>
                    </a:cubicBezTo>
                    <a:cubicBezTo>
                      <a:pt x="132486" y="684968"/>
                      <a:pt x="150266" y="731958"/>
                      <a:pt x="171856" y="786568"/>
                    </a:cubicBezTo>
                    <a:cubicBezTo>
                      <a:pt x="216306" y="899598"/>
                      <a:pt x="326796" y="1337748"/>
                      <a:pt x="311556" y="1346638"/>
                    </a:cubicBezTo>
                    <a:cubicBezTo>
                      <a:pt x="307746" y="1349178"/>
                      <a:pt x="296316" y="1331398"/>
                      <a:pt x="295046" y="1331398"/>
                    </a:cubicBezTo>
                    <a:cubicBezTo>
                      <a:pt x="293776" y="1332668"/>
                      <a:pt x="320446" y="1361878"/>
                      <a:pt x="320446" y="1375848"/>
                    </a:cubicBezTo>
                    <a:cubicBezTo>
                      <a:pt x="320446" y="1387278"/>
                      <a:pt x="309016" y="1403788"/>
                      <a:pt x="298856" y="1410138"/>
                    </a:cubicBezTo>
                    <a:cubicBezTo>
                      <a:pt x="289966" y="1416488"/>
                      <a:pt x="277266" y="1420298"/>
                      <a:pt x="268376" y="1415218"/>
                    </a:cubicBezTo>
                    <a:cubicBezTo>
                      <a:pt x="254406" y="1410138"/>
                      <a:pt x="244246" y="1391088"/>
                      <a:pt x="232816" y="1361878"/>
                    </a:cubicBezTo>
                    <a:cubicBezTo>
                      <a:pt x="197256" y="1276788"/>
                      <a:pt x="137566" y="931348"/>
                      <a:pt x="124866" y="814508"/>
                    </a:cubicBezTo>
                    <a:cubicBezTo>
                      <a:pt x="119786" y="761168"/>
                      <a:pt x="112166" y="720528"/>
                      <a:pt x="123596" y="696398"/>
                    </a:cubicBezTo>
                    <a:cubicBezTo>
                      <a:pt x="129946" y="682428"/>
                      <a:pt x="143916" y="672268"/>
                      <a:pt x="155346" y="669728"/>
                    </a:cubicBezTo>
                    <a:cubicBezTo>
                      <a:pt x="165506" y="667188"/>
                      <a:pt x="178206" y="669728"/>
                      <a:pt x="185826" y="674808"/>
                    </a:cubicBezTo>
                    <a:cubicBezTo>
                      <a:pt x="194716" y="679888"/>
                      <a:pt x="203606" y="688778"/>
                      <a:pt x="206146" y="698938"/>
                    </a:cubicBezTo>
                    <a:cubicBezTo>
                      <a:pt x="209956" y="707828"/>
                      <a:pt x="203606" y="715448"/>
                      <a:pt x="204876" y="730688"/>
                    </a:cubicBezTo>
                    <a:cubicBezTo>
                      <a:pt x="211226" y="763708"/>
                      <a:pt x="245516" y="825938"/>
                      <a:pt x="264566" y="894518"/>
                    </a:cubicBezTo>
                    <a:cubicBezTo>
                      <a:pt x="295046" y="1002468"/>
                      <a:pt x="319176" y="1204398"/>
                      <a:pt x="352196" y="1323778"/>
                    </a:cubicBezTo>
                    <a:cubicBezTo>
                      <a:pt x="376326" y="1412678"/>
                      <a:pt x="433476" y="1505388"/>
                      <a:pt x="429666" y="1552378"/>
                    </a:cubicBezTo>
                    <a:cubicBezTo>
                      <a:pt x="428396" y="1573968"/>
                      <a:pt x="418236" y="1589208"/>
                      <a:pt x="406806" y="1596828"/>
                    </a:cubicBezTo>
                    <a:cubicBezTo>
                      <a:pt x="399186" y="1603178"/>
                      <a:pt x="385216" y="1603178"/>
                      <a:pt x="376326" y="1601908"/>
                    </a:cubicBezTo>
                    <a:cubicBezTo>
                      <a:pt x="366166" y="1599368"/>
                      <a:pt x="358546" y="1595558"/>
                      <a:pt x="349656" y="1584128"/>
                    </a:cubicBezTo>
                    <a:cubicBezTo>
                      <a:pt x="320446" y="1546028"/>
                      <a:pt x="269646" y="1365688"/>
                      <a:pt x="245516" y="1288218"/>
                    </a:cubicBezTo>
                    <a:cubicBezTo>
                      <a:pt x="231546" y="1237418"/>
                      <a:pt x="221386" y="1206938"/>
                      <a:pt x="216306" y="1162488"/>
                    </a:cubicBezTo>
                    <a:cubicBezTo>
                      <a:pt x="208686" y="1110418"/>
                      <a:pt x="197256" y="1027868"/>
                      <a:pt x="211226" y="994848"/>
                    </a:cubicBezTo>
                    <a:cubicBezTo>
                      <a:pt x="218846" y="977068"/>
                      <a:pt x="234086" y="964368"/>
                      <a:pt x="248056" y="961828"/>
                    </a:cubicBezTo>
                    <a:cubicBezTo>
                      <a:pt x="262026" y="959288"/>
                      <a:pt x="286156" y="969448"/>
                      <a:pt x="295046" y="980878"/>
                    </a:cubicBezTo>
                    <a:cubicBezTo>
                      <a:pt x="302666" y="989768"/>
                      <a:pt x="302666" y="1010088"/>
                      <a:pt x="298856" y="1021518"/>
                    </a:cubicBezTo>
                    <a:cubicBezTo>
                      <a:pt x="296316" y="1031678"/>
                      <a:pt x="278536" y="1045648"/>
                      <a:pt x="277266" y="1044378"/>
                    </a:cubicBezTo>
                    <a:cubicBezTo>
                      <a:pt x="275996" y="1043108"/>
                      <a:pt x="293776" y="997388"/>
                      <a:pt x="303936" y="998658"/>
                    </a:cubicBezTo>
                    <a:cubicBezTo>
                      <a:pt x="335686" y="1002468"/>
                      <a:pt x="427126" y="1436808"/>
                      <a:pt x="441096" y="1543488"/>
                    </a:cubicBezTo>
                    <a:cubicBezTo>
                      <a:pt x="446176" y="1586668"/>
                      <a:pt x="452526" y="1618418"/>
                      <a:pt x="441096" y="1636198"/>
                    </a:cubicBezTo>
                    <a:cubicBezTo>
                      <a:pt x="434746" y="1648898"/>
                      <a:pt x="416966" y="1655248"/>
                      <a:pt x="405536" y="1655248"/>
                    </a:cubicBezTo>
                    <a:cubicBezTo>
                      <a:pt x="392836" y="1655248"/>
                      <a:pt x="381406" y="1651438"/>
                      <a:pt x="368706" y="1636198"/>
                    </a:cubicBezTo>
                    <a:cubicBezTo>
                      <a:pt x="325526" y="1590478"/>
                      <a:pt x="178206" y="1270438"/>
                      <a:pt x="198526" y="1247578"/>
                    </a:cubicBezTo>
                    <a:cubicBezTo>
                      <a:pt x="206146" y="1239958"/>
                      <a:pt x="234086" y="1255198"/>
                      <a:pt x="249326" y="1264088"/>
                    </a:cubicBezTo>
                    <a:cubicBezTo>
                      <a:pt x="264566" y="1274248"/>
                      <a:pt x="278536" y="1283138"/>
                      <a:pt x="291236" y="1303458"/>
                    </a:cubicBezTo>
                    <a:cubicBezTo>
                      <a:pt x="314096" y="1341558"/>
                      <a:pt x="328066" y="1459668"/>
                      <a:pt x="345846" y="1491418"/>
                    </a:cubicBezTo>
                    <a:cubicBezTo>
                      <a:pt x="353466" y="1504118"/>
                      <a:pt x="364896" y="1504118"/>
                      <a:pt x="367436" y="1514278"/>
                    </a:cubicBezTo>
                    <a:cubicBezTo>
                      <a:pt x="371246" y="1526978"/>
                      <a:pt x="366166" y="1554918"/>
                      <a:pt x="356006" y="1563808"/>
                    </a:cubicBezTo>
                    <a:cubicBezTo>
                      <a:pt x="345846" y="1572698"/>
                      <a:pt x="324256" y="1579048"/>
                      <a:pt x="306476" y="1570158"/>
                    </a:cubicBezTo>
                    <a:cubicBezTo>
                      <a:pt x="262026" y="1548568"/>
                      <a:pt x="150266" y="1351718"/>
                      <a:pt x="151536" y="1302188"/>
                    </a:cubicBezTo>
                    <a:cubicBezTo>
                      <a:pt x="152806" y="1281868"/>
                      <a:pt x="168046" y="1265358"/>
                      <a:pt x="180746" y="1260278"/>
                    </a:cubicBezTo>
                    <a:cubicBezTo>
                      <a:pt x="193446" y="1255198"/>
                      <a:pt x="222656" y="1260278"/>
                      <a:pt x="229006" y="1271708"/>
                    </a:cubicBezTo>
                    <a:cubicBezTo>
                      <a:pt x="237896" y="1284408"/>
                      <a:pt x="216306" y="1339018"/>
                      <a:pt x="218846" y="1340288"/>
                    </a:cubicBezTo>
                    <a:cubicBezTo>
                      <a:pt x="221386" y="1340288"/>
                      <a:pt x="229006" y="1298378"/>
                      <a:pt x="237896" y="1298378"/>
                    </a:cubicBezTo>
                    <a:cubicBezTo>
                      <a:pt x="255676" y="1297108"/>
                      <a:pt x="286156" y="1411408"/>
                      <a:pt x="319176" y="1455858"/>
                    </a:cubicBezTo>
                    <a:cubicBezTo>
                      <a:pt x="347116" y="1495228"/>
                      <a:pt x="404266" y="1528248"/>
                      <a:pt x="415696" y="1556188"/>
                    </a:cubicBezTo>
                    <a:cubicBezTo>
                      <a:pt x="422046" y="1571428"/>
                      <a:pt x="420776" y="1586668"/>
                      <a:pt x="416966" y="1598098"/>
                    </a:cubicBezTo>
                    <a:cubicBezTo>
                      <a:pt x="411886" y="1606988"/>
                      <a:pt x="402996" y="1615878"/>
                      <a:pt x="392836" y="1619688"/>
                    </a:cubicBezTo>
                    <a:cubicBezTo>
                      <a:pt x="383946" y="1622228"/>
                      <a:pt x="372516" y="1624768"/>
                      <a:pt x="362356" y="1619688"/>
                    </a:cubicBezTo>
                    <a:cubicBezTo>
                      <a:pt x="347116" y="1613338"/>
                      <a:pt x="334416" y="1595558"/>
                      <a:pt x="319176" y="1572698"/>
                    </a:cubicBezTo>
                    <a:cubicBezTo>
                      <a:pt x="292506" y="1533328"/>
                      <a:pt x="251866" y="1450778"/>
                      <a:pt x="229006" y="1388548"/>
                    </a:cubicBezTo>
                    <a:cubicBezTo>
                      <a:pt x="207416" y="1330128"/>
                      <a:pt x="183286" y="1256468"/>
                      <a:pt x="182016" y="1210748"/>
                    </a:cubicBezTo>
                    <a:cubicBezTo>
                      <a:pt x="180746" y="1184078"/>
                      <a:pt x="183286" y="1161218"/>
                      <a:pt x="194716" y="1145978"/>
                    </a:cubicBezTo>
                    <a:cubicBezTo>
                      <a:pt x="206146" y="1130738"/>
                      <a:pt x="232816" y="1116768"/>
                      <a:pt x="250596" y="1119308"/>
                    </a:cubicBezTo>
                    <a:cubicBezTo>
                      <a:pt x="267106" y="1120578"/>
                      <a:pt x="282346" y="1135818"/>
                      <a:pt x="296316" y="1151058"/>
                    </a:cubicBezTo>
                    <a:cubicBezTo>
                      <a:pt x="315366" y="1173918"/>
                      <a:pt x="326796" y="1204398"/>
                      <a:pt x="348386" y="1250118"/>
                    </a:cubicBezTo>
                    <a:cubicBezTo>
                      <a:pt x="396646" y="1350448"/>
                      <a:pt x="570636" y="1666678"/>
                      <a:pt x="560476" y="1737798"/>
                    </a:cubicBezTo>
                    <a:cubicBezTo>
                      <a:pt x="557936" y="1759388"/>
                      <a:pt x="541426" y="1772088"/>
                      <a:pt x="528726" y="1775898"/>
                    </a:cubicBezTo>
                    <a:cubicBezTo>
                      <a:pt x="514756" y="1779708"/>
                      <a:pt x="496976" y="1775898"/>
                      <a:pt x="480466" y="1759388"/>
                    </a:cubicBezTo>
                    <a:cubicBezTo>
                      <a:pt x="433476" y="1713668"/>
                      <a:pt x="368706" y="1478718"/>
                      <a:pt x="333146" y="1354258"/>
                    </a:cubicBezTo>
                    <a:cubicBezTo>
                      <a:pt x="302666" y="1252658"/>
                      <a:pt x="263296" y="1128198"/>
                      <a:pt x="270916" y="1072318"/>
                    </a:cubicBezTo>
                    <a:cubicBezTo>
                      <a:pt x="273456" y="1045648"/>
                      <a:pt x="282346" y="1027868"/>
                      <a:pt x="296316" y="1017708"/>
                    </a:cubicBezTo>
                    <a:cubicBezTo>
                      <a:pt x="309016" y="1010088"/>
                      <a:pt x="333146" y="1007548"/>
                      <a:pt x="348386" y="1013898"/>
                    </a:cubicBezTo>
                    <a:cubicBezTo>
                      <a:pt x="368706" y="1024058"/>
                      <a:pt x="382676" y="1050728"/>
                      <a:pt x="401726" y="1090098"/>
                    </a:cubicBezTo>
                    <a:cubicBezTo>
                      <a:pt x="453796" y="1195508"/>
                      <a:pt x="590956" y="1641278"/>
                      <a:pt x="585876" y="1713668"/>
                    </a:cubicBezTo>
                    <a:cubicBezTo>
                      <a:pt x="584606" y="1730178"/>
                      <a:pt x="579526" y="1735258"/>
                      <a:pt x="573176" y="1742878"/>
                    </a:cubicBezTo>
                    <a:cubicBezTo>
                      <a:pt x="565556" y="1749228"/>
                      <a:pt x="554126" y="1755578"/>
                      <a:pt x="543966" y="1755578"/>
                    </a:cubicBezTo>
                    <a:cubicBezTo>
                      <a:pt x="531266" y="1754308"/>
                      <a:pt x="514756" y="1747958"/>
                      <a:pt x="500786" y="1728908"/>
                    </a:cubicBezTo>
                    <a:cubicBezTo>
                      <a:pt x="456336" y="1670488"/>
                      <a:pt x="400456" y="1375848"/>
                      <a:pt x="376326" y="1251388"/>
                    </a:cubicBezTo>
                    <a:cubicBezTo>
                      <a:pt x="362356" y="1171378"/>
                      <a:pt x="349656" y="1098988"/>
                      <a:pt x="354736" y="1054538"/>
                    </a:cubicBezTo>
                    <a:cubicBezTo>
                      <a:pt x="357276" y="1031678"/>
                      <a:pt x="361086" y="1013898"/>
                      <a:pt x="371246" y="1003738"/>
                    </a:cubicBezTo>
                    <a:cubicBezTo>
                      <a:pt x="381406" y="994848"/>
                      <a:pt x="400456" y="991038"/>
                      <a:pt x="411886" y="993578"/>
                    </a:cubicBezTo>
                    <a:cubicBezTo>
                      <a:pt x="423316" y="997388"/>
                      <a:pt x="438556" y="1011358"/>
                      <a:pt x="442366" y="1021518"/>
                    </a:cubicBezTo>
                    <a:cubicBezTo>
                      <a:pt x="447446" y="1030408"/>
                      <a:pt x="439826" y="1038028"/>
                      <a:pt x="442366" y="1053268"/>
                    </a:cubicBezTo>
                    <a:cubicBezTo>
                      <a:pt x="451256" y="1097718"/>
                      <a:pt x="510946" y="1222178"/>
                      <a:pt x="538886" y="1312348"/>
                    </a:cubicBezTo>
                    <a:cubicBezTo>
                      <a:pt x="568096" y="1410138"/>
                      <a:pt x="623976" y="1608258"/>
                      <a:pt x="612546" y="1620958"/>
                    </a:cubicBezTo>
                    <a:cubicBezTo>
                      <a:pt x="610006" y="1623498"/>
                      <a:pt x="602386" y="1617148"/>
                      <a:pt x="602386" y="1618418"/>
                    </a:cubicBezTo>
                    <a:cubicBezTo>
                      <a:pt x="601116" y="1620958"/>
                      <a:pt x="627786" y="1636198"/>
                      <a:pt x="632866" y="1646358"/>
                    </a:cubicBezTo>
                    <a:cubicBezTo>
                      <a:pt x="636676" y="1655248"/>
                      <a:pt x="635406" y="1669218"/>
                      <a:pt x="632866" y="1678108"/>
                    </a:cubicBezTo>
                    <a:cubicBezTo>
                      <a:pt x="629056" y="1686998"/>
                      <a:pt x="620166" y="1697158"/>
                      <a:pt x="611276" y="1700968"/>
                    </a:cubicBezTo>
                    <a:cubicBezTo>
                      <a:pt x="602386" y="1706048"/>
                      <a:pt x="589686" y="1709858"/>
                      <a:pt x="579526" y="1704778"/>
                    </a:cubicBezTo>
                    <a:cubicBezTo>
                      <a:pt x="565556" y="1698428"/>
                      <a:pt x="554126" y="1670488"/>
                      <a:pt x="543966" y="1645088"/>
                    </a:cubicBezTo>
                    <a:cubicBezTo>
                      <a:pt x="527456" y="1604448"/>
                      <a:pt x="514756" y="1548568"/>
                      <a:pt x="500786" y="1481258"/>
                    </a:cubicBezTo>
                    <a:cubicBezTo>
                      <a:pt x="477926" y="1375848"/>
                      <a:pt x="432206" y="1151058"/>
                      <a:pt x="428396" y="1069778"/>
                    </a:cubicBezTo>
                    <a:cubicBezTo>
                      <a:pt x="427126" y="1036758"/>
                      <a:pt x="425856" y="1016438"/>
                      <a:pt x="434746" y="998658"/>
                    </a:cubicBezTo>
                    <a:cubicBezTo>
                      <a:pt x="443636" y="983418"/>
                      <a:pt x="461416" y="966908"/>
                      <a:pt x="475386" y="966908"/>
                    </a:cubicBezTo>
                    <a:cubicBezTo>
                      <a:pt x="490626" y="966908"/>
                      <a:pt x="510946" y="978338"/>
                      <a:pt x="526186" y="1001198"/>
                    </a:cubicBezTo>
                    <a:cubicBezTo>
                      <a:pt x="569366" y="1062158"/>
                      <a:pt x="598576" y="1318698"/>
                      <a:pt x="629056" y="1430458"/>
                    </a:cubicBezTo>
                    <a:cubicBezTo>
                      <a:pt x="649376" y="1504118"/>
                      <a:pt x="663346" y="1576508"/>
                      <a:pt x="683666" y="1609528"/>
                    </a:cubicBezTo>
                    <a:cubicBezTo>
                      <a:pt x="693826" y="1624768"/>
                      <a:pt x="709066" y="1627308"/>
                      <a:pt x="714146" y="1638738"/>
                    </a:cubicBezTo>
                    <a:cubicBezTo>
                      <a:pt x="717956" y="1647628"/>
                      <a:pt x="716686" y="1660328"/>
                      <a:pt x="712876" y="1669218"/>
                    </a:cubicBezTo>
                    <a:cubicBezTo>
                      <a:pt x="709066" y="1679378"/>
                      <a:pt x="700176" y="1688268"/>
                      <a:pt x="691286" y="1692078"/>
                    </a:cubicBezTo>
                    <a:cubicBezTo>
                      <a:pt x="682396" y="1697158"/>
                      <a:pt x="668426" y="1699698"/>
                      <a:pt x="659536" y="1694618"/>
                    </a:cubicBezTo>
                    <a:cubicBezTo>
                      <a:pt x="646836" y="1688268"/>
                      <a:pt x="639216" y="1669218"/>
                      <a:pt x="627786" y="1642548"/>
                    </a:cubicBezTo>
                    <a:cubicBezTo>
                      <a:pt x="598576" y="1570158"/>
                      <a:pt x="549046" y="1336478"/>
                      <a:pt x="528726" y="1217098"/>
                    </a:cubicBezTo>
                    <a:cubicBezTo>
                      <a:pt x="514756" y="1130738"/>
                      <a:pt x="498246" y="1032948"/>
                      <a:pt x="505866" y="992308"/>
                    </a:cubicBezTo>
                    <a:cubicBezTo>
                      <a:pt x="508406" y="974528"/>
                      <a:pt x="513486" y="964368"/>
                      <a:pt x="522376" y="956748"/>
                    </a:cubicBezTo>
                    <a:cubicBezTo>
                      <a:pt x="529996" y="950398"/>
                      <a:pt x="541426" y="946588"/>
                      <a:pt x="551586" y="946588"/>
                    </a:cubicBezTo>
                    <a:cubicBezTo>
                      <a:pt x="564286" y="947858"/>
                      <a:pt x="580796" y="958018"/>
                      <a:pt x="588416" y="966908"/>
                    </a:cubicBezTo>
                    <a:cubicBezTo>
                      <a:pt x="593496" y="975798"/>
                      <a:pt x="596036" y="997388"/>
                      <a:pt x="594766" y="998658"/>
                    </a:cubicBezTo>
                    <a:cubicBezTo>
                      <a:pt x="592226" y="999928"/>
                      <a:pt x="561746" y="949128"/>
                      <a:pt x="561746" y="947858"/>
                    </a:cubicBezTo>
                    <a:cubicBezTo>
                      <a:pt x="561746" y="947858"/>
                      <a:pt x="592226" y="980878"/>
                      <a:pt x="607466" y="1015168"/>
                    </a:cubicBezTo>
                    <a:cubicBezTo>
                      <a:pt x="648106" y="1107878"/>
                      <a:pt x="717956" y="1471098"/>
                      <a:pt x="740816" y="1551108"/>
                    </a:cubicBezTo>
                    <a:cubicBezTo>
                      <a:pt x="747166" y="1575238"/>
                      <a:pt x="747166" y="1585398"/>
                      <a:pt x="754786" y="1598098"/>
                    </a:cubicBezTo>
                    <a:cubicBezTo>
                      <a:pt x="762406" y="1609528"/>
                      <a:pt x="780186" y="1617148"/>
                      <a:pt x="782726" y="1628578"/>
                    </a:cubicBezTo>
                    <a:cubicBezTo>
                      <a:pt x="786536" y="1640008"/>
                      <a:pt x="782726" y="1659058"/>
                      <a:pt x="773836" y="1669218"/>
                    </a:cubicBezTo>
                    <a:cubicBezTo>
                      <a:pt x="766216" y="1678108"/>
                      <a:pt x="747166" y="1688268"/>
                      <a:pt x="735736" y="1684458"/>
                    </a:cubicBezTo>
                    <a:cubicBezTo>
                      <a:pt x="720496" y="1679378"/>
                      <a:pt x="707796" y="1651438"/>
                      <a:pt x="695096" y="1623498"/>
                    </a:cubicBezTo>
                    <a:cubicBezTo>
                      <a:pt x="672236" y="1572698"/>
                      <a:pt x="653186" y="1472368"/>
                      <a:pt x="635406" y="1393628"/>
                    </a:cubicBezTo>
                    <a:cubicBezTo>
                      <a:pt x="618896" y="1314888"/>
                      <a:pt x="601116" y="1204398"/>
                      <a:pt x="593496" y="1152328"/>
                    </a:cubicBezTo>
                    <a:cubicBezTo>
                      <a:pt x="590956" y="1128198"/>
                      <a:pt x="587146" y="1116768"/>
                      <a:pt x="588416" y="1097718"/>
                    </a:cubicBezTo>
                    <a:cubicBezTo>
                      <a:pt x="590956" y="1078668"/>
                      <a:pt x="594766" y="1049458"/>
                      <a:pt x="604926" y="1038028"/>
                    </a:cubicBezTo>
                    <a:cubicBezTo>
                      <a:pt x="612546" y="1029138"/>
                      <a:pt x="625246" y="1025328"/>
                      <a:pt x="635406" y="1026598"/>
                    </a:cubicBezTo>
                    <a:cubicBezTo>
                      <a:pt x="648106" y="1027868"/>
                      <a:pt x="672236" y="1041838"/>
                      <a:pt x="676046" y="1055808"/>
                    </a:cubicBezTo>
                    <a:cubicBezTo>
                      <a:pt x="681126" y="1068508"/>
                      <a:pt x="663346" y="1104068"/>
                      <a:pt x="664616" y="1104068"/>
                    </a:cubicBezTo>
                    <a:cubicBezTo>
                      <a:pt x="664616" y="1104068"/>
                      <a:pt x="672236" y="1055808"/>
                      <a:pt x="677316" y="1055808"/>
                    </a:cubicBezTo>
                    <a:cubicBezTo>
                      <a:pt x="682396" y="1055808"/>
                      <a:pt x="688746" y="1081208"/>
                      <a:pt x="696366" y="1106608"/>
                    </a:cubicBezTo>
                    <a:cubicBezTo>
                      <a:pt x="723036" y="1187888"/>
                      <a:pt x="861466" y="1546028"/>
                      <a:pt x="834796" y="1613338"/>
                    </a:cubicBezTo>
                    <a:cubicBezTo>
                      <a:pt x="825906" y="1637468"/>
                      <a:pt x="796696" y="1655248"/>
                      <a:pt x="780186" y="1647628"/>
                    </a:cubicBezTo>
                    <a:cubicBezTo>
                      <a:pt x="734466" y="1628578"/>
                      <a:pt x="690016" y="1281868"/>
                      <a:pt x="674776" y="1171378"/>
                    </a:cubicBezTo>
                    <a:cubicBezTo>
                      <a:pt x="667156" y="1112958"/>
                      <a:pt x="662076" y="1068508"/>
                      <a:pt x="668426" y="1035488"/>
                    </a:cubicBezTo>
                    <a:cubicBezTo>
                      <a:pt x="673506" y="1013898"/>
                      <a:pt x="681126" y="993578"/>
                      <a:pt x="692556" y="984688"/>
                    </a:cubicBezTo>
                    <a:cubicBezTo>
                      <a:pt x="703986" y="977068"/>
                      <a:pt x="721766" y="973258"/>
                      <a:pt x="733196" y="975798"/>
                    </a:cubicBezTo>
                    <a:cubicBezTo>
                      <a:pt x="743356" y="978338"/>
                      <a:pt x="754786" y="985958"/>
                      <a:pt x="758596" y="994848"/>
                    </a:cubicBezTo>
                    <a:cubicBezTo>
                      <a:pt x="764946" y="1007548"/>
                      <a:pt x="752246" y="1027868"/>
                      <a:pt x="757326" y="1045648"/>
                    </a:cubicBezTo>
                    <a:cubicBezTo>
                      <a:pt x="763676" y="1069778"/>
                      <a:pt x="789076" y="1083748"/>
                      <a:pt x="804316" y="1123118"/>
                    </a:cubicBezTo>
                    <a:cubicBezTo>
                      <a:pt x="839876" y="1214558"/>
                      <a:pt x="866546" y="1549838"/>
                      <a:pt x="903376" y="1618418"/>
                    </a:cubicBezTo>
                    <a:cubicBezTo>
                      <a:pt x="914806" y="1640008"/>
                      <a:pt x="935126" y="1641278"/>
                      <a:pt x="938936" y="1652708"/>
                    </a:cubicBezTo>
                    <a:cubicBezTo>
                      <a:pt x="942746" y="1662868"/>
                      <a:pt x="938936" y="1675568"/>
                      <a:pt x="933856" y="1684458"/>
                    </a:cubicBezTo>
                    <a:cubicBezTo>
                      <a:pt x="928776" y="1693348"/>
                      <a:pt x="917346" y="1700968"/>
                      <a:pt x="909726" y="1703508"/>
                    </a:cubicBezTo>
                    <a:cubicBezTo>
                      <a:pt x="902106" y="1707318"/>
                      <a:pt x="895756" y="1708588"/>
                      <a:pt x="888136" y="1706048"/>
                    </a:cubicBezTo>
                    <a:cubicBezTo>
                      <a:pt x="875436" y="1699698"/>
                      <a:pt x="864006" y="1675568"/>
                      <a:pt x="852576" y="1648898"/>
                    </a:cubicBezTo>
                    <a:cubicBezTo>
                      <a:pt x="829716" y="1595558"/>
                      <a:pt x="808126" y="1477448"/>
                      <a:pt x="790346" y="1392358"/>
                    </a:cubicBezTo>
                    <a:cubicBezTo>
                      <a:pt x="773836" y="1309808"/>
                      <a:pt x="754786" y="1214558"/>
                      <a:pt x="749706" y="1144708"/>
                    </a:cubicBezTo>
                    <a:cubicBezTo>
                      <a:pt x="745896" y="1093908"/>
                      <a:pt x="738276" y="1038028"/>
                      <a:pt x="753516" y="1012628"/>
                    </a:cubicBezTo>
                    <a:cubicBezTo>
                      <a:pt x="762406" y="996118"/>
                      <a:pt x="782726" y="985958"/>
                      <a:pt x="796696" y="987228"/>
                    </a:cubicBezTo>
                    <a:cubicBezTo>
                      <a:pt x="810666" y="987228"/>
                      <a:pt x="824636" y="999928"/>
                      <a:pt x="836066" y="1018978"/>
                    </a:cubicBezTo>
                    <a:cubicBezTo>
                      <a:pt x="864006" y="1064698"/>
                      <a:pt x="875436" y="1219638"/>
                      <a:pt x="898296" y="1304728"/>
                    </a:cubicBezTo>
                    <a:cubicBezTo>
                      <a:pt x="916076" y="1373308"/>
                      <a:pt x="965606" y="1485068"/>
                      <a:pt x="957986" y="1491418"/>
                    </a:cubicBezTo>
                    <a:cubicBezTo>
                      <a:pt x="955446" y="1492688"/>
                      <a:pt x="942746" y="1477448"/>
                      <a:pt x="942746" y="1478718"/>
                    </a:cubicBezTo>
                    <a:cubicBezTo>
                      <a:pt x="941476" y="1479988"/>
                      <a:pt x="971956" y="1504118"/>
                      <a:pt x="974496" y="1518088"/>
                    </a:cubicBezTo>
                    <a:cubicBezTo>
                      <a:pt x="975766" y="1529518"/>
                      <a:pt x="968146" y="1548568"/>
                      <a:pt x="957986" y="1556188"/>
                    </a:cubicBezTo>
                    <a:cubicBezTo>
                      <a:pt x="949096" y="1563808"/>
                      <a:pt x="928776" y="1568888"/>
                      <a:pt x="917346" y="1563808"/>
                    </a:cubicBezTo>
                    <a:cubicBezTo>
                      <a:pt x="903376" y="1557458"/>
                      <a:pt x="894486" y="1533328"/>
                      <a:pt x="886866" y="1509198"/>
                    </a:cubicBezTo>
                    <a:cubicBezTo>
                      <a:pt x="872896" y="1471098"/>
                      <a:pt x="874166" y="1407598"/>
                      <a:pt x="862736" y="1347908"/>
                    </a:cubicBezTo>
                    <a:cubicBezTo>
                      <a:pt x="847496" y="1270438"/>
                      <a:pt x="809396" y="1143438"/>
                      <a:pt x="797966" y="1086288"/>
                    </a:cubicBezTo>
                    <a:cubicBezTo>
                      <a:pt x="791616" y="1059618"/>
                      <a:pt x="786536" y="1046918"/>
                      <a:pt x="787806" y="1026598"/>
                    </a:cubicBezTo>
                    <a:cubicBezTo>
                      <a:pt x="787806" y="1008818"/>
                      <a:pt x="787806" y="982148"/>
                      <a:pt x="800506" y="971988"/>
                    </a:cubicBezTo>
                    <a:cubicBezTo>
                      <a:pt x="813206" y="960558"/>
                      <a:pt x="848766" y="958018"/>
                      <a:pt x="865276" y="965638"/>
                    </a:cubicBezTo>
                    <a:cubicBezTo>
                      <a:pt x="881786" y="973258"/>
                      <a:pt x="886866" y="992308"/>
                      <a:pt x="898296" y="1016438"/>
                    </a:cubicBezTo>
                    <a:cubicBezTo>
                      <a:pt x="918616" y="1059618"/>
                      <a:pt x="946556" y="1149788"/>
                      <a:pt x="964336" y="1219638"/>
                    </a:cubicBezTo>
                    <a:cubicBezTo>
                      <a:pt x="982116" y="1292028"/>
                      <a:pt x="1015136" y="1434268"/>
                      <a:pt x="1004976" y="1440618"/>
                    </a:cubicBezTo>
                    <a:cubicBezTo>
                      <a:pt x="1002436" y="1443158"/>
                      <a:pt x="991006" y="1427918"/>
                      <a:pt x="989736" y="1429188"/>
                    </a:cubicBezTo>
                    <a:cubicBezTo>
                      <a:pt x="989736" y="1430458"/>
                      <a:pt x="1018946" y="1455858"/>
                      <a:pt x="1021486" y="1468558"/>
                    </a:cubicBezTo>
                    <a:cubicBezTo>
                      <a:pt x="1024026" y="1478718"/>
                      <a:pt x="1018946" y="1491418"/>
                      <a:pt x="1012596" y="1499038"/>
                    </a:cubicBezTo>
                    <a:cubicBezTo>
                      <a:pt x="1004976" y="1507928"/>
                      <a:pt x="987196" y="1519358"/>
                      <a:pt x="974496" y="1515548"/>
                    </a:cubicBezTo>
                    <a:cubicBezTo>
                      <a:pt x="959256" y="1511738"/>
                      <a:pt x="946556" y="1490148"/>
                      <a:pt x="933856" y="1460938"/>
                    </a:cubicBezTo>
                    <a:cubicBezTo>
                      <a:pt x="899566" y="1384738"/>
                      <a:pt x="853846" y="1088828"/>
                      <a:pt x="843686" y="1010088"/>
                    </a:cubicBezTo>
                    <a:cubicBezTo>
                      <a:pt x="841146" y="983418"/>
                      <a:pt x="837336" y="969448"/>
                      <a:pt x="841146" y="954208"/>
                    </a:cubicBezTo>
                    <a:cubicBezTo>
                      <a:pt x="843686" y="944048"/>
                      <a:pt x="848766" y="933888"/>
                      <a:pt x="857656" y="927538"/>
                    </a:cubicBezTo>
                    <a:cubicBezTo>
                      <a:pt x="867816" y="921188"/>
                      <a:pt x="886866" y="916108"/>
                      <a:pt x="898296" y="921188"/>
                    </a:cubicBezTo>
                    <a:cubicBezTo>
                      <a:pt x="910996" y="926268"/>
                      <a:pt x="928776" y="960558"/>
                      <a:pt x="928776" y="960558"/>
                    </a:cubicBezTo>
                    <a:cubicBezTo>
                      <a:pt x="928776" y="960558"/>
                      <a:pt x="900836" y="921188"/>
                      <a:pt x="900836" y="921188"/>
                    </a:cubicBezTo>
                    <a:cubicBezTo>
                      <a:pt x="900836" y="921188"/>
                      <a:pt x="922426" y="940238"/>
                      <a:pt x="933856" y="963098"/>
                    </a:cubicBezTo>
                    <a:cubicBezTo>
                      <a:pt x="963066" y="1025328"/>
                      <a:pt x="997356" y="1281868"/>
                      <a:pt x="1018946" y="1346638"/>
                    </a:cubicBezTo>
                    <a:cubicBezTo>
                      <a:pt x="1027836" y="1370768"/>
                      <a:pt x="1045616" y="1387278"/>
                      <a:pt x="1040536" y="1392358"/>
                    </a:cubicBezTo>
                    <a:cubicBezTo>
                      <a:pt x="1036726" y="1398708"/>
                      <a:pt x="1006246" y="1388548"/>
                      <a:pt x="992276" y="1380928"/>
                    </a:cubicBezTo>
                    <a:cubicBezTo>
                      <a:pt x="978306" y="1373308"/>
                      <a:pt x="966876" y="1366958"/>
                      <a:pt x="956716" y="1346638"/>
                    </a:cubicBezTo>
                    <a:cubicBezTo>
                      <a:pt x="926236" y="1289488"/>
                      <a:pt x="890676" y="1045648"/>
                      <a:pt x="890676" y="973258"/>
                    </a:cubicBezTo>
                    <a:cubicBezTo>
                      <a:pt x="890676" y="944048"/>
                      <a:pt x="891946" y="923728"/>
                      <a:pt x="902106" y="909758"/>
                    </a:cubicBezTo>
                    <a:cubicBezTo>
                      <a:pt x="909726" y="899598"/>
                      <a:pt x="927506" y="891978"/>
                      <a:pt x="938936" y="893248"/>
                    </a:cubicBezTo>
                    <a:cubicBezTo>
                      <a:pt x="951636" y="893248"/>
                      <a:pt x="968146" y="903408"/>
                      <a:pt x="974496" y="913568"/>
                    </a:cubicBezTo>
                    <a:cubicBezTo>
                      <a:pt x="980846" y="924998"/>
                      <a:pt x="979576" y="955478"/>
                      <a:pt x="978306" y="955478"/>
                    </a:cubicBezTo>
                    <a:cubicBezTo>
                      <a:pt x="975766" y="955478"/>
                      <a:pt x="957986" y="899598"/>
                      <a:pt x="959256" y="898328"/>
                    </a:cubicBezTo>
                    <a:cubicBezTo>
                      <a:pt x="961796" y="898328"/>
                      <a:pt x="984656" y="935158"/>
                      <a:pt x="997356" y="968178"/>
                    </a:cubicBezTo>
                    <a:cubicBezTo>
                      <a:pt x="1026566" y="1038028"/>
                      <a:pt x="1112926" y="1265358"/>
                      <a:pt x="1090066" y="1308538"/>
                    </a:cubicBezTo>
                    <a:cubicBezTo>
                      <a:pt x="1081176" y="1326318"/>
                      <a:pt x="1050696" y="1332668"/>
                      <a:pt x="1037996" y="1327588"/>
                    </a:cubicBezTo>
                    <a:cubicBezTo>
                      <a:pt x="1026566" y="1322508"/>
                      <a:pt x="1021486" y="1303458"/>
                      <a:pt x="1013866" y="1280598"/>
                    </a:cubicBezTo>
                    <a:cubicBezTo>
                      <a:pt x="994816" y="1224718"/>
                      <a:pt x="945286" y="1034218"/>
                      <a:pt x="961796" y="980878"/>
                    </a:cubicBezTo>
                    <a:cubicBezTo>
                      <a:pt x="969416" y="956748"/>
                      <a:pt x="987196" y="938968"/>
                      <a:pt x="1003706" y="936428"/>
                    </a:cubicBezTo>
                    <a:cubicBezTo>
                      <a:pt x="1018946" y="932618"/>
                      <a:pt x="1043076" y="946588"/>
                      <a:pt x="1057046" y="961828"/>
                    </a:cubicBezTo>
                    <a:cubicBezTo>
                      <a:pt x="1076096" y="980878"/>
                      <a:pt x="1081176" y="1015168"/>
                      <a:pt x="1093876" y="1053268"/>
                    </a:cubicBezTo>
                    <a:cubicBezTo>
                      <a:pt x="1112926" y="1115498"/>
                      <a:pt x="1126896" y="1264088"/>
                      <a:pt x="1151026" y="1303458"/>
                    </a:cubicBezTo>
                    <a:cubicBezTo>
                      <a:pt x="1161186" y="1319968"/>
                      <a:pt x="1178966" y="1318698"/>
                      <a:pt x="1182776" y="1330128"/>
                    </a:cubicBezTo>
                    <a:cubicBezTo>
                      <a:pt x="1187856" y="1342828"/>
                      <a:pt x="1181506" y="1369498"/>
                      <a:pt x="1172616" y="1379658"/>
                    </a:cubicBezTo>
                    <a:cubicBezTo>
                      <a:pt x="1163726" y="1388548"/>
                      <a:pt x="1143406" y="1394898"/>
                      <a:pt x="1131976" y="1389818"/>
                    </a:cubicBezTo>
                    <a:cubicBezTo>
                      <a:pt x="1118006" y="1384738"/>
                      <a:pt x="1109116" y="1361878"/>
                      <a:pt x="1098956" y="1335208"/>
                    </a:cubicBezTo>
                    <a:cubicBezTo>
                      <a:pt x="1076096" y="1276788"/>
                      <a:pt x="1044346" y="1125658"/>
                      <a:pt x="1035456" y="1043108"/>
                    </a:cubicBezTo>
                    <a:cubicBezTo>
                      <a:pt x="1027836" y="982148"/>
                      <a:pt x="1012596" y="908488"/>
                      <a:pt x="1032916" y="883088"/>
                    </a:cubicBezTo>
                    <a:cubicBezTo>
                      <a:pt x="1044346" y="867848"/>
                      <a:pt x="1078636" y="862768"/>
                      <a:pt x="1093876" y="867848"/>
                    </a:cubicBezTo>
                    <a:cubicBezTo>
                      <a:pt x="1106576" y="872928"/>
                      <a:pt x="1110386" y="889438"/>
                      <a:pt x="1119276" y="909758"/>
                    </a:cubicBezTo>
                    <a:cubicBezTo>
                      <a:pt x="1143406" y="960558"/>
                      <a:pt x="1222146" y="1147248"/>
                      <a:pt x="1204366" y="1184078"/>
                    </a:cubicBezTo>
                    <a:cubicBezTo>
                      <a:pt x="1196746" y="1199318"/>
                      <a:pt x="1171346" y="1205668"/>
                      <a:pt x="1158646" y="1200588"/>
                    </a:cubicBezTo>
                    <a:cubicBezTo>
                      <a:pt x="1144676" y="1196778"/>
                      <a:pt x="1138326" y="1172648"/>
                      <a:pt x="1129436" y="1151058"/>
                    </a:cubicBezTo>
                    <a:cubicBezTo>
                      <a:pt x="1115466" y="1118038"/>
                      <a:pt x="1106576" y="1065968"/>
                      <a:pt x="1097686" y="1018978"/>
                    </a:cubicBezTo>
                    <a:cubicBezTo>
                      <a:pt x="1087526" y="964368"/>
                      <a:pt x="1067206" y="875468"/>
                      <a:pt x="1072286" y="839908"/>
                    </a:cubicBezTo>
                    <a:cubicBezTo>
                      <a:pt x="1074826" y="824668"/>
                      <a:pt x="1079906" y="814508"/>
                      <a:pt x="1088796" y="806888"/>
                    </a:cubicBezTo>
                    <a:cubicBezTo>
                      <a:pt x="1095146" y="800538"/>
                      <a:pt x="1107846" y="795458"/>
                      <a:pt x="1118006" y="795458"/>
                    </a:cubicBezTo>
                    <a:cubicBezTo>
                      <a:pt x="1129436" y="796728"/>
                      <a:pt x="1148486" y="804348"/>
                      <a:pt x="1154836" y="814508"/>
                    </a:cubicBezTo>
                    <a:cubicBezTo>
                      <a:pt x="1161186" y="827208"/>
                      <a:pt x="1154836" y="865308"/>
                      <a:pt x="1154836" y="865308"/>
                    </a:cubicBezTo>
                    <a:cubicBezTo>
                      <a:pt x="1153566" y="865308"/>
                      <a:pt x="1144676" y="810698"/>
                      <a:pt x="1149756" y="808158"/>
                    </a:cubicBezTo>
                    <a:cubicBezTo>
                      <a:pt x="1153566" y="806888"/>
                      <a:pt x="1168806" y="829748"/>
                      <a:pt x="1177696" y="850068"/>
                    </a:cubicBezTo>
                    <a:cubicBezTo>
                      <a:pt x="1196746" y="891978"/>
                      <a:pt x="1218336" y="996118"/>
                      <a:pt x="1232306" y="1059618"/>
                    </a:cubicBezTo>
                    <a:cubicBezTo>
                      <a:pt x="1243736" y="1114228"/>
                      <a:pt x="1261516" y="1181538"/>
                      <a:pt x="1258976" y="1212018"/>
                    </a:cubicBezTo>
                    <a:cubicBezTo>
                      <a:pt x="1257706" y="1225988"/>
                      <a:pt x="1256436" y="1234878"/>
                      <a:pt x="1248816" y="1242498"/>
                    </a:cubicBezTo>
                    <a:cubicBezTo>
                      <a:pt x="1239926" y="1251388"/>
                      <a:pt x="1213256" y="1260278"/>
                      <a:pt x="1200556" y="1256468"/>
                    </a:cubicBezTo>
                    <a:cubicBezTo>
                      <a:pt x="1189126" y="1253928"/>
                      <a:pt x="1177696" y="1241228"/>
                      <a:pt x="1171346" y="1227258"/>
                    </a:cubicBezTo>
                    <a:cubicBezTo>
                      <a:pt x="1161186" y="1203128"/>
                      <a:pt x="1171346" y="1166298"/>
                      <a:pt x="1166266" y="1119308"/>
                    </a:cubicBezTo>
                    <a:cubicBezTo>
                      <a:pt x="1156106" y="1032948"/>
                      <a:pt x="1093876" y="823398"/>
                      <a:pt x="1100226" y="752278"/>
                    </a:cubicBezTo>
                    <a:cubicBezTo>
                      <a:pt x="1104036" y="723068"/>
                      <a:pt x="1110386" y="698938"/>
                      <a:pt x="1124356" y="690048"/>
                    </a:cubicBezTo>
                    <a:cubicBezTo>
                      <a:pt x="1137056" y="683698"/>
                      <a:pt x="1159916" y="688778"/>
                      <a:pt x="1172616" y="697668"/>
                    </a:cubicBezTo>
                    <a:cubicBezTo>
                      <a:pt x="1189126" y="709098"/>
                      <a:pt x="1198016" y="729418"/>
                      <a:pt x="1209446" y="759898"/>
                    </a:cubicBezTo>
                    <a:cubicBezTo>
                      <a:pt x="1236116" y="828478"/>
                      <a:pt x="1299616" y="1068508"/>
                      <a:pt x="1278026" y="1114228"/>
                    </a:cubicBezTo>
                    <a:cubicBezTo>
                      <a:pt x="1270406" y="1129468"/>
                      <a:pt x="1248816" y="1137088"/>
                      <a:pt x="1237386" y="1134548"/>
                    </a:cubicBezTo>
                    <a:cubicBezTo>
                      <a:pt x="1224686" y="1130738"/>
                      <a:pt x="1217066" y="1107878"/>
                      <a:pt x="1208176" y="1082478"/>
                    </a:cubicBezTo>
                    <a:cubicBezTo>
                      <a:pt x="1190396" y="1034218"/>
                      <a:pt x="1177696" y="924998"/>
                      <a:pt x="1168806" y="852608"/>
                    </a:cubicBezTo>
                    <a:cubicBezTo>
                      <a:pt x="1161186" y="791648"/>
                      <a:pt x="1152296" y="719258"/>
                      <a:pt x="1156106" y="681158"/>
                    </a:cubicBezTo>
                    <a:cubicBezTo>
                      <a:pt x="1157376" y="660838"/>
                      <a:pt x="1159916" y="646868"/>
                      <a:pt x="1166266" y="635438"/>
                    </a:cubicBezTo>
                    <a:cubicBezTo>
                      <a:pt x="1172616" y="624008"/>
                      <a:pt x="1182776" y="613848"/>
                      <a:pt x="1194206" y="611308"/>
                    </a:cubicBezTo>
                    <a:cubicBezTo>
                      <a:pt x="1205636" y="607498"/>
                      <a:pt x="1224686" y="610038"/>
                      <a:pt x="1234846" y="617658"/>
                    </a:cubicBezTo>
                    <a:cubicBezTo>
                      <a:pt x="1243736" y="625278"/>
                      <a:pt x="1252626" y="643058"/>
                      <a:pt x="1252626" y="654488"/>
                    </a:cubicBezTo>
                    <a:cubicBezTo>
                      <a:pt x="1251356" y="667188"/>
                      <a:pt x="1232306" y="691318"/>
                      <a:pt x="1232306" y="690048"/>
                    </a:cubicBezTo>
                    <a:cubicBezTo>
                      <a:pt x="1231036" y="690048"/>
                      <a:pt x="1247546" y="645598"/>
                      <a:pt x="1255166" y="645598"/>
                    </a:cubicBezTo>
                    <a:cubicBezTo>
                      <a:pt x="1261516" y="646868"/>
                      <a:pt x="1264056" y="670998"/>
                      <a:pt x="1271676" y="695128"/>
                    </a:cubicBezTo>
                    <a:cubicBezTo>
                      <a:pt x="1289456" y="764978"/>
                      <a:pt x="1330096" y="1041838"/>
                      <a:pt x="1351686" y="1095178"/>
                    </a:cubicBezTo>
                    <a:cubicBezTo>
                      <a:pt x="1358036" y="1110418"/>
                      <a:pt x="1366926" y="1111688"/>
                      <a:pt x="1369466" y="1121848"/>
                    </a:cubicBezTo>
                    <a:cubicBezTo>
                      <a:pt x="1372006" y="1130738"/>
                      <a:pt x="1370736" y="1144708"/>
                      <a:pt x="1365656" y="1152328"/>
                    </a:cubicBezTo>
                    <a:cubicBezTo>
                      <a:pt x="1360576" y="1161218"/>
                      <a:pt x="1350416" y="1170108"/>
                      <a:pt x="1341526" y="1173918"/>
                    </a:cubicBezTo>
                    <a:cubicBezTo>
                      <a:pt x="1332636" y="1176458"/>
                      <a:pt x="1318666" y="1178998"/>
                      <a:pt x="1309776" y="1173918"/>
                    </a:cubicBezTo>
                    <a:cubicBezTo>
                      <a:pt x="1298346" y="1166298"/>
                      <a:pt x="1290726" y="1149788"/>
                      <a:pt x="1283106" y="1123118"/>
                    </a:cubicBezTo>
                    <a:cubicBezTo>
                      <a:pt x="1257706" y="1040568"/>
                      <a:pt x="1218336" y="679888"/>
                      <a:pt x="1237386" y="593528"/>
                    </a:cubicBezTo>
                    <a:cubicBezTo>
                      <a:pt x="1243736" y="563048"/>
                      <a:pt x="1253896" y="542728"/>
                      <a:pt x="1270406" y="535108"/>
                    </a:cubicBezTo>
                    <a:cubicBezTo>
                      <a:pt x="1285646" y="527488"/>
                      <a:pt x="1316126" y="535108"/>
                      <a:pt x="1330096" y="546538"/>
                    </a:cubicBezTo>
                    <a:cubicBezTo>
                      <a:pt x="1345336" y="559238"/>
                      <a:pt x="1347876" y="579558"/>
                      <a:pt x="1355496" y="611308"/>
                    </a:cubicBezTo>
                    <a:cubicBezTo>
                      <a:pt x="1373276" y="691318"/>
                      <a:pt x="1411376" y="1038028"/>
                      <a:pt x="1394866" y="1046918"/>
                    </a:cubicBezTo>
                    <a:cubicBezTo>
                      <a:pt x="1391056" y="1048188"/>
                      <a:pt x="1378356" y="1030408"/>
                      <a:pt x="1378356" y="1030408"/>
                    </a:cubicBezTo>
                    <a:cubicBezTo>
                      <a:pt x="1378356" y="1030408"/>
                      <a:pt x="1396136" y="1044378"/>
                      <a:pt x="1398676" y="1053268"/>
                    </a:cubicBezTo>
                    <a:cubicBezTo>
                      <a:pt x="1402486" y="1064698"/>
                      <a:pt x="1399946" y="1085018"/>
                      <a:pt x="1394866" y="1095178"/>
                    </a:cubicBezTo>
                    <a:cubicBezTo>
                      <a:pt x="1388516" y="1104068"/>
                      <a:pt x="1378356" y="1110418"/>
                      <a:pt x="1368196" y="1112958"/>
                    </a:cubicBezTo>
                    <a:cubicBezTo>
                      <a:pt x="1359306" y="1115498"/>
                      <a:pt x="1345336" y="1115498"/>
                      <a:pt x="1337716" y="1109148"/>
                    </a:cubicBezTo>
                    <a:cubicBezTo>
                      <a:pt x="1326286" y="1101528"/>
                      <a:pt x="1319936" y="1085018"/>
                      <a:pt x="1313586" y="1059618"/>
                    </a:cubicBezTo>
                    <a:cubicBezTo>
                      <a:pt x="1294536" y="979608"/>
                      <a:pt x="1285646" y="667188"/>
                      <a:pt x="1295806" y="557968"/>
                    </a:cubicBezTo>
                    <a:cubicBezTo>
                      <a:pt x="1299616" y="503358"/>
                      <a:pt x="1303426" y="462718"/>
                      <a:pt x="1322476" y="436048"/>
                    </a:cubicBezTo>
                    <a:cubicBezTo>
                      <a:pt x="1335176" y="416998"/>
                      <a:pt x="1358036" y="401758"/>
                      <a:pt x="1374546" y="400488"/>
                    </a:cubicBezTo>
                    <a:cubicBezTo>
                      <a:pt x="1391056" y="397948"/>
                      <a:pt x="1410106" y="408108"/>
                      <a:pt x="1421536" y="420808"/>
                    </a:cubicBezTo>
                    <a:cubicBezTo>
                      <a:pt x="1435506" y="437318"/>
                      <a:pt x="1439316" y="466528"/>
                      <a:pt x="1444396" y="499548"/>
                    </a:cubicBezTo>
                    <a:cubicBezTo>
                      <a:pt x="1452016" y="549078"/>
                      <a:pt x="1449476" y="625278"/>
                      <a:pt x="1445666" y="695128"/>
                    </a:cubicBezTo>
                    <a:cubicBezTo>
                      <a:pt x="1441856" y="778948"/>
                      <a:pt x="1435506" y="938968"/>
                      <a:pt x="1416456" y="969448"/>
                    </a:cubicBezTo>
                    <a:cubicBezTo>
                      <a:pt x="1411376" y="978338"/>
                      <a:pt x="1399946" y="977068"/>
                      <a:pt x="1398676" y="982148"/>
                    </a:cubicBezTo>
                    <a:cubicBezTo>
                      <a:pt x="1398676" y="988498"/>
                      <a:pt x="1415186" y="997388"/>
                      <a:pt x="1418996" y="1006278"/>
                    </a:cubicBezTo>
                    <a:cubicBezTo>
                      <a:pt x="1421536" y="1016438"/>
                      <a:pt x="1421536" y="1029138"/>
                      <a:pt x="1416456" y="1038028"/>
                    </a:cubicBezTo>
                    <a:cubicBezTo>
                      <a:pt x="1411376" y="1048188"/>
                      <a:pt x="1396136" y="1060888"/>
                      <a:pt x="1384706" y="1063428"/>
                    </a:cubicBezTo>
                    <a:cubicBezTo>
                      <a:pt x="1374546" y="1065968"/>
                      <a:pt x="1360576" y="1065968"/>
                      <a:pt x="1352956" y="1058348"/>
                    </a:cubicBezTo>
                    <a:cubicBezTo>
                      <a:pt x="1341526" y="1045648"/>
                      <a:pt x="1341526" y="1017708"/>
                      <a:pt x="1340256" y="979608"/>
                    </a:cubicBezTo>
                    <a:cubicBezTo>
                      <a:pt x="1338986" y="883088"/>
                      <a:pt x="1384706" y="587178"/>
                      <a:pt x="1410106" y="457638"/>
                    </a:cubicBezTo>
                    <a:cubicBezTo>
                      <a:pt x="1426616" y="377628"/>
                      <a:pt x="1436776" y="305238"/>
                      <a:pt x="1462176" y="265868"/>
                    </a:cubicBezTo>
                    <a:cubicBezTo>
                      <a:pt x="1474876" y="244278"/>
                      <a:pt x="1491386" y="227768"/>
                      <a:pt x="1509166" y="225228"/>
                    </a:cubicBezTo>
                    <a:cubicBezTo>
                      <a:pt x="1526946" y="222688"/>
                      <a:pt x="1554886" y="235388"/>
                      <a:pt x="1565046" y="249358"/>
                    </a:cubicBezTo>
                    <a:cubicBezTo>
                      <a:pt x="1573936" y="260788"/>
                      <a:pt x="1572666" y="269678"/>
                      <a:pt x="1573936" y="293808"/>
                    </a:cubicBezTo>
                    <a:cubicBezTo>
                      <a:pt x="1576476" y="386518"/>
                      <a:pt x="1519326" y="885628"/>
                      <a:pt x="1495196" y="960558"/>
                    </a:cubicBezTo>
                    <a:cubicBezTo>
                      <a:pt x="1490116" y="975798"/>
                      <a:pt x="1486306" y="980878"/>
                      <a:pt x="1479956" y="987228"/>
                    </a:cubicBezTo>
                    <a:cubicBezTo>
                      <a:pt x="1472336" y="993578"/>
                      <a:pt x="1459636" y="999928"/>
                      <a:pt x="1449476" y="997388"/>
                    </a:cubicBezTo>
                    <a:cubicBezTo>
                      <a:pt x="1436776" y="996118"/>
                      <a:pt x="1417726" y="987228"/>
                      <a:pt x="1408836" y="966908"/>
                    </a:cubicBezTo>
                    <a:cubicBezTo>
                      <a:pt x="1385976" y="914838"/>
                      <a:pt x="1435506" y="702748"/>
                      <a:pt x="1452016" y="599878"/>
                    </a:cubicBezTo>
                    <a:cubicBezTo>
                      <a:pt x="1463446" y="522408"/>
                      <a:pt x="1472336" y="462718"/>
                      <a:pt x="1490116" y="399218"/>
                    </a:cubicBezTo>
                    <a:cubicBezTo>
                      <a:pt x="1505356" y="342068"/>
                      <a:pt x="1518056" y="270948"/>
                      <a:pt x="1545996" y="237928"/>
                    </a:cubicBezTo>
                    <a:cubicBezTo>
                      <a:pt x="1565046" y="215068"/>
                      <a:pt x="1599336" y="193478"/>
                      <a:pt x="1617116" y="197288"/>
                    </a:cubicBezTo>
                    <a:cubicBezTo>
                      <a:pt x="1631086" y="201098"/>
                      <a:pt x="1639976" y="223958"/>
                      <a:pt x="1645056" y="246818"/>
                    </a:cubicBezTo>
                    <a:cubicBezTo>
                      <a:pt x="1655216" y="291268"/>
                      <a:pt x="1637436" y="370008"/>
                      <a:pt x="1624736" y="451288"/>
                    </a:cubicBezTo>
                    <a:cubicBezTo>
                      <a:pt x="1608226" y="568128"/>
                      <a:pt x="1568856" y="878008"/>
                      <a:pt x="1539646" y="884358"/>
                    </a:cubicBezTo>
                    <a:cubicBezTo>
                      <a:pt x="1530756" y="885628"/>
                      <a:pt x="1523136" y="846258"/>
                      <a:pt x="1511706" y="842448"/>
                    </a:cubicBezTo>
                    <a:cubicBezTo>
                      <a:pt x="1499006" y="839908"/>
                      <a:pt x="1473606" y="874198"/>
                      <a:pt x="1464716" y="866578"/>
                    </a:cubicBezTo>
                    <a:cubicBezTo>
                      <a:pt x="1432966" y="842448"/>
                      <a:pt x="1554886" y="397948"/>
                      <a:pt x="1595526" y="272218"/>
                    </a:cubicBezTo>
                    <a:cubicBezTo>
                      <a:pt x="1615846" y="209988"/>
                      <a:pt x="1634896" y="170618"/>
                      <a:pt x="1653946" y="140138"/>
                    </a:cubicBezTo>
                    <a:cubicBezTo>
                      <a:pt x="1665376" y="119818"/>
                      <a:pt x="1676806" y="105848"/>
                      <a:pt x="1689506" y="95688"/>
                    </a:cubicBezTo>
                    <a:cubicBezTo>
                      <a:pt x="1699666" y="89338"/>
                      <a:pt x="1708556" y="82988"/>
                      <a:pt x="1718716" y="82988"/>
                    </a:cubicBezTo>
                    <a:cubicBezTo>
                      <a:pt x="1730146" y="82988"/>
                      <a:pt x="1747926" y="90608"/>
                      <a:pt x="1756816" y="99498"/>
                    </a:cubicBezTo>
                    <a:cubicBezTo>
                      <a:pt x="1763166" y="107118"/>
                      <a:pt x="1766976" y="119818"/>
                      <a:pt x="1765706" y="129978"/>
                    </a:cubicBezTo>
                    <a:cubicBezTo>
                      <a:pt x="1765706" y="140138"/>
                      <a:pt x="1755546" y="159188"/>
                      <a:pt x="1753006" y="159188"/>
                    </a:cubicBezTo>
                    <a:cubicBezTo>
                      <a:pt x="1750466" y="157918"/>
                      <a:pt x="1755546" y="100768"/>
                      <a:pt x="1758086" y="100768"/>
                    </a:cubicBezTo>
                    <a:cubicBezTo>
                      <a:pt x="1759356" y="100768"/>
                      <a:pt x="1768246" y="152838"/>
                      <a:pt x="1764436" y="196018"/>
                    </a:cubicBezTo>
                    <a:cubicBezTo>
                      <a:pt x="1758086" y="292538"/>
                      <a:pt x="1679346" y="557968"/>
                      <a:pt x="1656486" y="665918"/>
                    </a:cubicBezTo>
                    <a:cubicBezTo>
                      <a:pt x="1646326" y="720528"/>
                      <a:pt x="1633626" y="761168"/>
                      <a:pt x="1634896" y="791648"/>
                    </a:cubicBezTo>
                    <a:cubicBezTo>
                      <a:pt x="1634896" y="808158"/>
                      <a:pt x="1645056" y="820858"/>
                      <a:pt x="1642516" y="832288"/>
                    </a:cubicBezTo>
                    <a:cubicBezTo>
                      <a:pt x="1639976" y="842448"/>
                      <a:pt x="1632356" y="851338"/>
                      <a:pt x="1623466" y="857688"/>
                    </a:cubicBezTo>
                    <a:cubicBezTo>
                      <a:pt x="1615846" y="862768"/>
                      <a:pt x="1603146" y="865308"/>
                      <a:pt x="1592986" y="862768"/>
                    </a:cubicBezTo>
                    <a:cubicBezTo>
                      <a:pt x="1582826" y="861498"/>
                      <a:pt x="1570126" y="856418"/>
                      <a:pt x="1566316" y="847528"/>
                    </a:cubicBezTo>
                    <a:cubicBezTo>
                      <a:pt x="1558696" y="834828"/>
                      <a:pt x="1566316" y="815778"/>
                      <a:pt x="1571396" y="785298"/>
                    </a:cubicBezTo>
                    <a:cubicBezTo>
                      <a:pt x="1586636" y="692588"/>
                      <a:pt x="1662836" y="347148"/>
                      <a:pt x="1698396" y="241738"/>
                    </a:cubicBezTo>
                    <a:cubicBezTo>
                      <a:pt x="1712366" y="196018"/>
                      <a:pt x="1718716" y="166808"/>
                      <a:pt x="1739036" y="147758"/>
                    </a:cubicBezTo>
                    <a:cubicBezTo>
                      <a:pt x="1753006" y="132518"/>
                      <a:pt x="1775866" y="121088"/>
                      <a:pt x="1791106" y="124898"/>
                    </a:cubicBezTo>
                    <a:cubicBezTo>
                      <a:pt x="1807616" y="128708"/>
                      <a:pt x="1826666" y="142678"/>
                      <a:pt x="1834286" y="169348"/>
                    </a:cubicBezTo>
                    <a:cubicBezTo>
                      <a:pt x="1857146" y="250628"/>
                      <a:pt x="1755546" y="730688"/>
                      <a:pt x="1702206" y="757358"/>
                    </a:cubicBezTo>
                    <a:cubicBezTo>
                      <a:pt x="1686966" y="766248"/>
                      <a:pt x="1661566" y="754818"/>
                      <a:pt x="1652676" y="737038"/>
                    </a:cubicBezTo>
                    <a:cubicBezTo>
                      <a:pt x="1632356" y="695128"/>
                      <a:pt x="1698396" y="530028"/>
                      <a:pt x="1730146" y="420808"/>
                    </a:cubicBezTo>
                    <a:cubicBezTo>
                      <a:pt x="1763166" y="298888"/>
                      <a:pt x="1802536" y="93148"/>
                      <a:pt x="1850796" y="41078"/>
                    </a:cubicBezTo>
                    <a:cubicBezTo>
                      <a:pt x="1871116" y="18218"/>
                      <a:pt x="1900326" y="9328"/>
                      <a:pt x="1918106" y="14408"/>
                    </a:cubicBezTo>
                    <a:cubicBezTo>
                      <a:pt x="1933346" y="18218"/>
                      <a:pt x="1948586" y="37268"/>
                      <a:pt x="1953666" y="62668"/>
                    </a:cubicBezTo>
                    <a:cubicBezTo>
                      <a:pt x="1965096" y="118548"/>
                      <a:pt x="1909216" y="270948"/>
                      <a:pt x="1882546" y="367468"/>
                    </a:cubicBezTo>
                    <a:cubicBezTo>
                      <a:pt x="1858416" y="455098"/>
                      <a:pt x="1821586" y="549078"/>
                      <a:pt x="1806346" y="615118"/>
                    </a:cubicBezTo>
                    <a:cubicBezTo>
                      <a:pt x="1796186" y="658298"/>
                      <a:pt x="1805076" y="714178"/>
                      <a:pt x="1789836" y="724338"/>
                    </a:cubicBezTo>
                    <a:cubicBezTo>
                      <a:pt x="1778406" y="730688"/>
                      <a:pt x="1751736" y="725608"/>
                      <a:pt x="1742846" y="709098"/>
                    </a:cubicBezTo>
                    <a:cubicBezTo>
                      <a:pt x="1714906" y="657028"/>
                      <a:pt x="1840636" y="315398"/>
                      <a:pt x="1888896" y="189668"/>
                    </a:cubicBezTo>
                    <a:cubicBezTo>
                      <a:pt x="1919376" y="112198"/>
                      <a:pt x="1948586" y="33458"/>
                      <a:pt x="1977796" y="10598"/>
                    </a:cubicBezTo>
                    <a:cubicBezTo>
                      <a:pt x="1991766" y="438"/>
                      <a:pt x="2005736" y="-832"/>
                      <a:pt x="2017166" y="1708"/>
                    </a:cubicBezTo>
                    <a:cubicBezTo>
                      <a:pt x="2029866" y="4248"/>
                      <a:pt x="2045106" y="14408"/>
                      <a:pt x="2051456" y="25838"/>
                    </a:cubicBezTo>
                    <a:cubicBezTo>
                      <a:pt x="2056536" y="35998"/>
                      <a:pt x="2056536" y="56318"/>
                      <a:pt x="2050186" y="66478"/>
                    </a:cubicBezTo>
                    <a:cubicBezTo>
                      <a:pt x="2043836" y="77908"/>
                      <a:pt x="2015896" y="89338"/>
                      <a:pt x="2015896" y="89338"/>
                    </a:cubicBezTo>
                    <a:cubicBezTo>
                      <a:pt x="2015896" y="89338"/>
                      <a:pt x="2048916" y="62668"/>
                      <a:pt x="2053996" y="67748"/>
                    </a:cubicBezTo>
                    <a:cubicBezTo>
                      <a:pt x="2061616" y="71558"/>
                      <a:pt x="2053996" y="95688"/>
                      <a:pt x="2048916" y="122358"/>
                    </a:cubicBezTo>
                    <a:cubicBezTo>
                      <a:pt x="2033676" y="199828"/>
                      <a:pt x="1975256" y="530028"/>
                      <a:pt x="1929536" y="575748"/>
                    </a:cubicBezTo>
                    <a:cubicBezTo>
                      <a:pt x="1915566" y="590988"/>
                      <a:pt x="1893976" y="596068"/>
                      <a:pt x="1885086" y="588448"/>
                    </a:cubicBezTo>
                    <a:cubicBezTo>
                      <a:pt x="1858416" y="561778"/>
                      <a:pt x="1970176" y="211258"/>
                      <a:pt x="1993036" y="136328"/>
                    </a:cubicBezTo>
                    <a:cubicBezTo>
                      <a:pt x="2000656" y="110928"/>
                      <a:pt x="2003196" y="100768"/>
                      <a:pt x="2012086" y="86798"/>
                    </a:cubicBezTo>
                    <a:cubicBezTo>
                      <a:pt x="2022246" y="71558"/>
                      <a:pt x="2037486" y="53778"/>
                      <a:pt x="2052726" y="49968"/>
                    </a:cubicBezTo>
                    <a:cubicBezTo>
                      <a:pt x="2067966" y="47428"/>
                      <a:pt x="2093366" y="55048"/>
                      <a:pt x="2102256" y="65208"/>
                    </a:cubicBezTo>
                    <a:cubicBezTo>
                      <a:pt x="2111146" y="75368"/>
                      <a:pt x="2113686" y="94418"/>
                      <a:pt x="2109876" y="105848"/>
                    </a:cubicBezTo>
                    <a:cubicBezTo>
                      <a:pt x="2106066" y="117278"/>
                      <a:pt x="2080666" y="136328"/>
                      <a:pt x="2079396" y="135058"/>
                    </a:cubicBezTo>
                    <a:cubicBezTo>
                      <a:pt x="2078126" y="133788"/>
                      <a:pt x="2106066" y="82988"/>
                      <a:pt x="2111146" y="85528"/>
                    </a:cubicBezTo>
                    <a:cubicBezTo>
                      <a:pt x="2116226" y="86798"/>
                      <a:pt x="2112416" y="112198"/>
                      <a:pt x="2108606" y="138868"/>
                    </a:cubicBezTo>
                    <a:cubicBezTo>
                      <a:pt x="2100986" y="215068"/>
                      <a:pt x="2075586" y="521138"/>
                      <a:pt x="2029866" y="571938"/>
                    </a:cubicBezTo>
                    <a:cubicBezTo>
                      <a:pt x="2013356" y="590988"/>
                      <a:pt x="1981606" y="599878"/>
                      <a:pt x="1970176" y="589718"/>
                    </a:cubicBezTo>
                    <a:cubicBezTo>
                      <a:pt x="1942236" y="564318"/>
                      <a:pt x="2026056" y="274758"/>
                      <a:pt x="2042566" y="204908"/>
                    </a:cubicBezTo>
                    <a:cubicBezTo>
                      <a:pt x="2048916" y="179508"/>
                      <a:pt x="2050186" y="166808"/>
                      <a:pt x="2059076" y="151568"/>
                    </a:cubicBezTo>
                    <a:cubicBezTo>
                      <a:pt x="2066696" y="136328"/>
                      <a:pt x="2080666" y="119818"/>
                      <a:pt x="2093366" y="113468"/>
                    </a:cubicBezTo>
                    <a:cubicBezTo>
                      <a:pt x="2103526" y="109658"/>
                      <a:pt x="2116226" y="109658"/>
                      <a:pt x="2125116" y="112198"/>
                    </a:cubicBezTo>
                    <a:cubicBezTo>
                      <a:pt x="2135276" y="116008"/>
                      <a:pt x="2145436" y="123628"/>
                      <a:pt x="2150516" y="132518"/>
                    </a:cubicBezTo>
                    <a:cubicBezTo>
                      <a:pt x="2154326" y="141408"/>
                      <a:pt x="2158136" y="154108"/>
                      <a:pt x="2154326" y="162998"/>
                    </a:cubicBezTo>
                    <a:cubicBezTo>
                      <a:pt x="2151786" y="174428"/>
                      <a:pt x="2128926" y="196018"/>
                      <a:pt x="2128926" y="196018"/>
                    </a:cubicBezTo>
                    <a:cubicBezTo>
                      <a:pt x="2127656" y="194748"/>
                      <a:pt x="2150516" y="150298"/>
                      <a:pt x="2155596" y="151568"/>
                    </a:cubicBezTo>
                    <a:cubicBezTo>
                      <a:pt x="2161946" y="152838"/>
                      <a:pt x="2156866" y="190938"/>
                      <a:pt x="2154326" y="223958"/>
                    </a:cubicBezTo>
                    <a:cubicBezTo>
                      <a:pt x="2150516" y="291268"/>
                      <a:pt x="2146706" y="493198"/>
                      <a:pt x="2116226" y="532568"/>
                    </a:cubicBezTo>
                    <a:cubicBezTo>
                      <a:pt x="2106066" y="546538"/>
                      <a:pt x="2083206" y="554158"/>
                      <a:pt x="2075586" y="549078"/>
                    </a:cubicBezTo>
                    <a:cubicBezTo>
                      <a:pt x="2066696" y="543998"/>
                      <a:pt x="2069236" y="523678"/>
                      <a:pt x="2070506" y="499548"/>
                    </a:cubicBezTo>
                    <a:cubicBezTo>
                      <a:pt x="2071776" y="434778"/>
                      <a:pt x="2090826" y="208718"/>
                      <a:pt x="2121306" y="154108"/>
                    </a:cubicBezTo>
                    <a:cubicBezTo>
                      <a:pt x="2134006" y="131248"/>
                      <a:pt x="2149246" y="119818"/>
                      <a:pt x="2165756" y="117278"/>
                    </a:cubicBezTo>
                    <a:cubicBezTo>
                      <a:pt x="2180996" y="116008"/>
                      <a:pt x="2207666" y="129978"/>
                      <a:pt x="2216556" y="142678"/>
                    </a:cubicBezTo>
                    <a:cubicBezTo>
                      <a:pt x="2225446" y="154108"/>
                      <a:pt x="2224176" y="164268"/>
                      <a:pt x="2225446" y="185858"/>
                    </a:cubicBezTo>
                    <a:cubicBezTo>
                      <a:pt x="2229256" y="249358"/>
                      <a:pt x="2238146" y="528758"/>
                      <a:pt x="2200046" y="561778"/>
                    </a:cubicBezTo>
                    <a:cubicBezTo>
                      <a:pt x="2184806" y="574478"/>
                      <a:pt x="2153056" y="570668"/>
                      <a:pt x="2140356" y="555428"/>
                    </a:cubicBezTo>
                    <a:cubicBezTo>
                      <a:pt x="2112416" y="519868"/>
                      <a:pt x="2167026" y="293808"/>
                      <a:pt x="2183536" y="227768"/>
                    </a:cubicBezTo>
                    <a:cubicBezTo>
                      <a:pt x="2189886" y="197288"/>
                      <a:pt x="2193696" y="175698"/>
                      <a:pt x="2206396" y="162998"/>
                    </a:cubicBezTo>
                    <a:cubicBezTo>
                      <a:pt x="2215286" y="152838"/>
                      <a:pt x="2233066" y="147758"/>
                      <a:pt x="2244496" y="147758"/>
                    </a:cubicBezTo>
                    <a:cubicBezTo>
                      <a:pt x="2254656" y="147758"/>
                      <a:pt x="2266086" y="152838"/>
                      <a:pt x="2272436" y="161728"/>
                    </a:cubicBezTo>
                    <a:cubicBezTo>
                      <a:pt x="2285136" y="180778"/>
                      <a:pt x="2286406" y="226498"/>
                      <a:pt x="2287676" y="270948"/>
                    </a:cubicBezTo>
                    <a:cubicBezTo>
                      <a:pt x="2288946" y="336988"/>
                      <a:pt x="2299106" y="491928"/>
                      <a:pt x="2268626" y="519868"/>
                    </a:cubicBezTo>
                    <a:cubicBezTo>
                      <a:pt x="2254656" y="533838"/>
                      <a:pt x="2221636" y="536378"/>
                      <a:pt x="2207666" y="522408"/>
                    </a:cubicBezTo>
                    <a:cubicBezTo>
                      <a:pt x="2177186" y="490658"/>
                      <a:pt x="2200046" y="248088"/>
                      <a:pt x="2225446" y="198558"/>
                    </a:cubicBezTo>
                    <a:cubicBezTo>
                      <a:pt x="2235606" y="179508"/>
                      <a:pt x="2252116" y="169348"/>
                      <a:pt x="2264816" y="166808"/>
                    </a:cubicBezTo>
                    <a:cubicBezTo>
                      <a:pt x="2274976" y="165538"/>
                      <a:pt x="2287676" y="170618"/>
                      <a:pt x="2295296" y="175698"/>
                    </a:cubicBezTo>
                    <a:cubicBezTo>
                      <a:pt x="2302916" y="182048"/>
                      <a:pt x="2306726" y="188398"/>
                      <a:pt x="2311806" y="202368"/>
                    </a:cubicBezTo>
                    <a:cubicBezTo>
                      <a:pt x="2325776" y="249358"/>
                      <a:pt x="2330856" y="467798"/>
                      <a:pt x="2316886" y="513518"/>
                    </a:cubicBezTo>
                    <a:cubicBezTo>
                      <a:pt x="2313076" y="527488"/>
                      <a:pt x="2307996" y="533838"/>
                      <a:pt x="2299106" y="538918"/>
                    </a:cubicBezTo>
                    <a:cubicBezTo>
                      <a:pt x="2291486" y="543998"/>
                      <a:pt x="2278786" y="547808"/>
                      <a:pt x="2268626" y="546538"/>
                    </a:cubicBezTo>
                    <a:cubicBezTo>
                      <a:pt x="2259736" y="545268"/>
                      <a:pt x="2247036" y="538918"/>
                      <a:pt x="2240686" y="531298"/>
                    </a:cubicBezTo>
                    <a:cubicBezTo>
                      <a:pt x="2234336" y="524948"/>
                      <a:pt x="2231796" y="517328"/>
                      <a:pt x="2229256" y="502088"/>
                    </a:cubicBezTo>
                    <a:cubicBezTo>
                      <a:pt x="2224176" y="458908"/>
                      <a:pt x="2240686" y="282378"/>
                      <a:pt x="2259736" y="235388"/>
                    </a:cubicBezTo>
                    <a:cubicBezTo>
                      <a:pt x="2268626" y="216338"/>
                      <a:pt x="2276246" y="203638"/>
                      <a:pt x="2288946" y="199828"/>
                    </a:cubicBezTo>
                    <a:cubicBezTo>
                      <a:pt x="2302916" y="194748"/>
                      <a:pt x="2329586" y="203638"/>
                      <a:pt x="2342286" y="213798"/>
                    </a:cubicBezTo>
                    <a:cubicBezTo>
                      <a:pt x="2354986" y="223958"/>
                      <a:pt x="2360066" y="237928"/>
                      <a:pt x="2366416" y="260788"/>
                    </a:cubicBezTo>
                    <a:cubicBezTo>
                      <a:pt x="2376576" y="303968"/>
                      <a:pt x="2386736" y="434778"/>
                      <a:pt x="2370226" y="472878"/>
                    </a:cubicBezTo>
                    <a:cubicBezTo>
                      <a:pt x="2362606" y="491928"/>
                      <a:pt x="2346096" y="503358"/>
                      <a:pt x="2332126" y="505898"/>
                    </a:cubicBezTo>
                    <a:cubicBezTo>
                      <a:pt x="2320696" y="508438"/>
                      <a:pt x="2301646" y="499548"/>
                      <a:pt x="2294026" y="491928"/>
                    </a:cubicBezTo>
                    <a:cubicBezTo>
                      <a:pt x="2286406" y="484308"/>
                      <a:pt x="2283866" y="476688"/>
                      <a:pt x="2282596" y="462718"/>
                    </a:cubicBezTo>
                    <a:cubicBezTo>
                      <a:pt x="2280056" y="427158"/>
                      <a:pt x="2302916" y="323018"/>
                      <a:pt x="2316886" y="277298"/>
                    </a:cubicBezTo>
                    <a:cubicBezTo>
                      <a:pt x="2324506" y="249358"/>
                      <a:pt x="2329586" y="225228"/>
                      <a:pt x="2342286" y="212528"/>
                    </a:cubicBezTo>
                    <a:cubicBezTo>
                      <a:pt x="2353716" y="203638"/>
                      <a:pt x="2371496" y="199828"/>
                      <a:pt x="2382926" y="201098"/>
                    </a:cubicBezTo>
                    <a:cubicBezTo>
                      <a:pt x="2393086" y="202368"/>
                      <a:pt x="2403246" y="207448"/>
                      <a:pt x="2409596" y="218878"/>
                    </a:cubicBezTo>
                    <a:cubicBezTo>
                      <a:pt x="2421026" y="236658"/>
                      <a:pt x="2421026" y="283648"/>
                      <a:pt x="2421026" y="320478"/>
                    </a:cubicBezTo>
                    <a:cubicBezTo>
                      <a:pt x="2422296" y="364928"/>
                      <a:pt x="2424836" y="438588"/>
                      <a:pt x="2409596" y="465258"/>
                    </a:cubicBezTo>
                    <a:cubicBezTo>
                      <a:pt x="2401976" y="479228"/>
                      <a:pt x="2388006" y="485578"/>
                      <a:pt x="2375306" y="488118"/>
                    </a:cubicBezTo>
                    <a:cubicBezTo>
                      <a:pt x="2366416" y="489388"/>
                      <a:pt x="2353716" y="486848"/>
                      <a:pt x="2344826" y="480498"/>
                    </a:cubicBezTo>
                    <a:cubicBezTo>
                      <a:pt x="2335936" y="472878"/>
                      <a:pt x="2324506" y="456368"/>
                      <a:pt x="2325776" y="443668"/>
                    </a:cubicBezTo>
                    <a:cubicBezTo>
                      <a:pt x="2328316" y="428428"/>
                      <a:pt x="2370226" y="399218"/>
                      <a:pt x="2370226" y="399218"/>
                    </a:cubicBezTo>
                    <a:cubicBezTo>
                      <a:pt x="2370226" y="399218"/>
                      <a:pt x="2339746" y="439858"/>
                      <a:pt x="2334666" y="436048"/>
                    </a:cubicBezTo>
                    <a:cubicBezTo>
                      <a:pt x="2320696" y="429698"/>
                      <a:pt x="2354986" y="258248"/>
                      <a:pt x="2367686" y="221418"/>
                    </a:cubicBezTo>
                    <a:cubicBezTo>
                      <a:pt x="2372766" y="207448"/>
                      <a:pt x="2375306" y="201098"/>
                      <a:pt x="2382926" y="194748"/>
                    </a:cubicBezTo>
                    <a:cubicBezTo>
                      <a:pt x="2391816" y="188398"/>
                      <a:pt x="2410866" y="182048"/>
                      <a:pt x="2422296" y="183318"/>
                    </a:cubicBezTo>
                    <a:cubicBezTo>
                      <a:pt x="2432456" y="184588"/>
                      <a:pt x="2442616" y="189668"/>
                      <a:pt x="2448966" y="199828"/>
                    </a:cubicBezTo>
                    <a:cubicBezTo>
                      <a:pt x="2460396" y="217608"/>
                      <a:pt x="2456586" y="264598"/>
                      <a:pt x="2456586" y="298888"/>
                    </a:cubicBezTo>
                    <a:cubicBezTo>
                      <a:pt x="2456586" y="336988"/>
                      <a:pt x="2460396" y="396678"/>
                      <a:pt x="2447696" y="419538"/>
                    </a:cubicBezTo>
                    <a:cubicBezTo>
                      <a:pt x="2438806" y="433508"/>
                      <a:pt x="2424836" y="441128"/>
                      <a:pt x="2412136" y="442398"/>
                    </a:cubicBezTo>
                    <a:cubicBezTo>
                      <a:pt x="2400706" y="443668"/>
                      <a:pt x="2382926" y="434778"/>
                      <a:pt x="2374036" y="427158"/>
                    </a:cubicBezTo>
                    <a:cubicBezTo>
                      <a:pt x="2367686" y="419538"/>
                      <a:pt x="2365146" y="410648"/>
                      <a:pt x="2363876" y="396678"/>
                    </a:cubicBezTo>
                    <a:cubicBezTo>
                      <a:pt x="2362606" y="372548"/>
                      <a:pt x="2374036" y="310318"/>
                      <a:pt x="2389276" y="286188"/>
                    </a:cubicBezTo>
                    <a:cubicBezTo>
                      <a:pt x="2398166" y="272218"/>
                      <a:pt x="2410866" y="260788"/>
                      <a:pt x="2422296" y="256978"/>
                    </a:cubicBezTo>
                    <a:cubicBezTo>
                      <a:pt x="2432456" y="254438"/>
                      <a:pt x="2445156" y="256978"/>
                      <a:pt x="2454046" y="260788"/>
                    </a:cubicBezTo>
                    <a:cubicBezTo>
                      <a:pt x="2462936" y="265868"/>
                      <a:pt x="2470556" y="276028"/>
                      <a:pt x="2474366" y="284918"/>
                    </a:cubicBezTo>
                    <a:cubicBezTo>
                      <a:pt x="2478176" y="293808"/>
                      <a:pt x="2479446" y="306508"/>
                      <a:pt x="2474366" y="316668"/>
                    </a:cubicBezTo>
                    <a:cubicBezTo>
                      <a:pt x="2469286" y="326828"/>
                      <a:pt x="2445156" y="344608"/>
                      <a:pt x="2443886" y="343338"/>
                    </a:cubicBezTo>
                    <a:cubicBezTo>
                      <a:pt x="2442616" y="343338"/>
                      <a:pt x="2471826" y="300158"/>
                      <a:pt x="2478176" y="301428"/>
                    </a:cubicBezTo>
                    <a:cubicBezTo>
                      <a:pt x="2483256" y="303968"/>
                      <a:pt x="2480716" y="348418"/>
                      <a:pt x="2473096" y="364928"/>
                    </a:cubicBezTo>
                    <a:cubicBezTo>
                      <a:pt x="2465476" y="380168"/>
                      <a:pt x="2447696" y="395408"/>
                      <a:pt x="2433726" y="397948"/>
                    </a:cubicBezTo>
                    <a:cubicBezTo>
                      <a:pt x="2422296" y="399218"/>
                      <a:pt x="2404516" y="390328"/>
                      <a:pt x="2395626" y="381438"/>
                    </a:cubicBezTo>
                    <a:cubicBezTo>
                      <a:pt x="2389276" y="375088"/>
                      <a:pt x="2384196" y="363658"/>
                      <a:pt x="2385466" y="352228"/>
                    </a:cubicBezTo>
                    <a:cubicBezTo>
                      <a:pt x="2386736" y="336988"/>
                      <a:pt x="2405786" y="314128"/>
                      <a:pt x="2418486" y="302698"/>
                    </a:cubicBezTo>
                    <a:cubicBezTo>
                      <a:pt x="2427376" y="293808"/>
                      <a:pt x="2436266" y="286188"/>
                      <a:pt x="2447696" y="283648"/>
                    </a:cubicBezTo>
                    <a:cubicBezTo>
                      <a:pt x="2461666" y="282378"/>
                      <a:pt x="2487066" y="287458"/>
                      <a:pt x="2497226" y="295078"/>
                    </a:cubicBezTo>
                    <a:cubicBezTo>
                      <a:pt x="2504846" y="302698"/>
                      <a:pt x="2508656" y="315398"/>
                      <a:pt x="2508656" y="325558"/>
                    </a:cubicBezTo>
                    <a:cubicBezTo>
                      <a:pt x="2508656" y="334448"/>
                      <a:pt x="2497226" y="354768"/>
                      <a:pt x="2497226" y="354768"/>
                    </a:cubicBezTo>
                    <a:cubicBezTo>
                      <a:pt x="2498496" y="354768"/>
                      <a:pt x="2507386" y="340798"/>
                      <a:pt x="2506116" y="339528"/>
                    </a:cubicBezTo>
                    <a:cubicBezTo>
                      <a:pt x="2504846" y="338258"/>
                      <a:pt x="2488336" y="364928"/>
                      <a:pt x="2475636" y="368738"/>
                    </a:cubicBezTo>
                    <a:cubicBezTo>
                      <a:pt x="2464206" y="371278"/>
                      <a:pt x="2445156" y="367468"/>
                      <a:pt x="2434996" y="359848"/>
                    </a:cubicBezTo>
                    <a:cubicBezTo>
                      <a:pt x="2426106" y="350958"/>
                      <a:pt x="2418486" y="333178"/>
                      <a:pt x="2419756" y="320478"/>
                    </a:cubicBezTo>
                    <a:cubicBezTo>
                      <a:pt x="2421026" y="309048"/>
                      <a:pt x="2432456" y="291268"/>
                      <a:pt x="2443886" y="286188"/>
                    </a:cubicBezTo>
                    <a:cubicBezTo>
                      <a:pt x="2456586" y="281108"/>
                      <a:pt x="2485796" y="284918"/>
                      <a:pt x="2495956" y="295078"/>
                    </a:cubicBezTo>
                    <a:cubicBezTo>
                      <a:pt x="2506116" y="302698"/>
                      <a:pt x="2509926" y="323018"/>
                      <a:pt x="2507386" y="334448"/>
                    </a:cubicBezTo>
                    <a:cubicBezTo>
                      <a:pt x="2504846" y="347148"/>
                      <a:pt x="2492146" y="362388"/>
                      <a:pt x="2480716" y="366198"/>
                    </a:cubicBezTo>
                    <a:cubicBezTo>
                      <a:pt x="2469286" y="371278"/>
                      <a:pt x="2448966" y="368738"/>
                      <a:pt x="2438806" y="362388"/>
                    </a:cubicBezTo>
                    <a:cubicBezTo>
                      <a:pt x="2428646" y="354768"/>
                      <a:pt x="2419756" y="338258"/>
                      <a:pt x="2419756" y="325558"/>
                    </a:cubicBezTo>
                    <a:cubicBezTo>
                      <a:pt x="2421026" y="311588"/>
                      <a:pt x="2434996" y="288728"/>
                      <a:pt x="2447696" y="283648"/>
                    </a:cubicBezTo>
                    <a:cubicBezTo>
                      <a:pt x="2461666" y="278568"/>
                      <a:pt x="2488336" y="284918"/>
                      <a:pt x="2497226" y="295078"/>
                    </a:cubicBezTo>
                    <a:cubicBezTo>
                      <a:pt x="2506116" y="306508"/>
                      <a:pt x="2509926" y="336988"/>
                      <a:pt x="2503576" y="345878"/>
                    </a:cubicBezTo>
                    <a:cubicBezTo>
                      <a:pt x="2498496" y="353498"/>
                      <a:pt x="2483256" y="348418"/>
                      <a:pt x="2474366" y="354768"/>
                    </a:cubicBezTo>
                    <a:cubicBezTo>
                      <a:pt x="2462936" y="362388"/>
                      <a:pt x="2457856" y="390328"/>
                      <a:pt x="2445156" y="395408"/>
                    </a:cubicBezTo>
                    <a:cubicBezTo>
                      <a:pt x="2431186" y="400488"/>
                      <a:pt x="2405786" y="394138"/>
                      <a:pt x="2395626" y="381438"/>
                    </a:cubicBezTo>
                    <a:cubicBezTo>
                      <a:pt x="2384196" y="367468"/>
                      <a:pt x="2382926" y="324288"/>
                      <a:pt x="2389276" y="302698"/>
                    </a:cubicBezTo>
                    <a:cubicBezTo>
                      <a:pt x="2394356" y="284918"/>
                      <a:pt x="2408326" y="262058"/>
                      <a:pt x="2422296" y="256978"/>
                    </a:cubicBezTo>
                    <a:cubicBezTo>
                      <a:pt x="2433726" y="253168"/>
                      <a:pt x="2452776" y="259518"/>
                      <a:pt x="2462936" y="267138"/>
                    </a:cubicBezTo>
                    <a:cubicBezTo>
                      <a:pt x="2470556" y="273488"/>
                      <a:pt x="2475636" y="284918"/>
                      <a:pt x="2476906" y="295078"/>
                    </a:cubicBezTo>
                    <a:cubicBezTo>
                      <a:pt x="2478176" y="305238"/>
                      <a:pt x="2475636" y="317938"/>
                      <a:pt x="2469286" y="325558"/>
                    </a:cubicBezTo>
                    <a:cubicBezTo>
                      <a:pt x="2464206" y="334448"/>
                      <a:pt x="2442616" y="342068"/>
                      <a:pt x="2443886" y="343338"/>
                    </a:cubicBezTo>
                    <a:cubicBezTo>
                      <a:pt x="2443886" y="345878"/>
                      <a:pt x="2462936" y="334448"/>
                      <a:pt x="2466746" y="338258"/>
                    </a:cubicBezTo>
                    <a:cubicBezTo>
                      <a:pt x="2474366" y="345878"/>
                      <a:pt x="2461666" y="391598"/>
                      <a:pt x="2451506" y="409378"/>
                    </a:cubicBezTo>
                    <a:cubicBezTo>
                      <a:pt x="2442616" y="424618"/>
                      <a:pt x="2426106" y="441128"/>
                      <a:pt x="2412136" y="442398"/>
                    </a:cubicBezTo>
                    <a:cubicBezTo>
                      <a:pt x="2399436" y="443668"/>
                      <a:pt x="2377846" y="434778"/>
                      <a:pt x="2368956" y="418268"/>
                    </a:cubicBezTo>
                    <a:cubicBezTo>
                      <a:pt x="2348636" y="382708"/>
                      <a:pt x="2356256" y="236658"/>
                      <a:pt x="2375306" y="203638"/>
                    </a:cubicBezTo>
                    <a:cubicBezTo>
                      <a:pt x="2384196" y="189668"/>
                      <a:pt x="2399436" y="183318"/>
                      <a:pt x="2410866" y="182048"/>
                    </a:cubicBezTo>
                    <a:cubicBezTo>
                      <a:pt x="2423566" y="182048"/>
                      <a:pt x="2441346" y="190938"/>
                      <a:pt x="2448966" y="199828"/>
                    </a:cubicBezTo>
                    <a:cubicBezTo>
                      <a:pt x="2455316" y="207448"/>
                      <a:pt x="2457856" y="215068"/>
                      <a:pt x="2457856" y="230308"/>
                    </a:cubicBezTo>
                    <a:cubicBezTo>
                      <a:pt x="2460396" y="264598"/>
                      <a:pt x="2436266" y="370008"/>
                      <a:pt x="2426106" y="409378"/>
                    </a:cubicBezTo>
                    <a:cubicBezTo>
                      <a:pt x="2421026" y="428428"/>
                      <a:pt x="2421026" y="438588"/>
                      <a:pt x="2412136" y="451288"/>
                    </a:cubicBezTo>
                    <a:cubicBezTo>
                      <a:pt x="2404516" y="465258"/>
                      <a:pt x="2375306" y="488118"/>
                      <a:pt x="2375306" y="488118"/>
                    </a:cubicBezTo>
                    <a:cubicBezTo>
                      <a:pt x="2375306" y="488118"/>
                      <a:pt x="2412136" y="442398"/>
                      <a:pt x="2414676" y="444938"/>
                    </a:cubicBezTo>
                    <a:cubicBezTo>
                      <a:pt x="2417216" y="444938"/>
                      <a:pt x="2410866" y="466528"/>
                      <a:pt x="2404516" y="474148"/>
                    </a:cubicBezTo>
                    <a:cubicBezTo>
                      <a:pt x="2396896" y="480498"/>
                      <a:pt x="2385466" y="486848"/>
                      <a:pt x="2375306" y="488118"/>
                    </a:cubicBezTo>
                    <a:cubicBezTo>
                      <a:pt x="2366416" y="489388"/>
                      <a:pt x="2353716" y="485578"/>
                      <a:pt x="2344826" y="480498"/>
                    </a:cubicBezTo>
                    <a:cubicBezTo>
                      <a:pt x="2337206" y="475418"/>
                      <a:pt x="2332126" y="469068"/>
                      <a:pt x="2327046" y="453828"/>
                    </a:cubicBezTo>
                    <a:cubicBezTo>
                      <a:pt x="2316886" y="415728"/>
                      <a:pt x="2318156" y="254438"/>
                      <a:pt x="2335936" y="221418"/>
                    </a:cubicBezTo>
                    <a:cubicBezTo>
                      <a:pt x="2342286" y="208718"/>
                      <a:pt x="2352446" y="204908"/>
                      <a:pt x="2361336" y="202368"/>
                    </a:cubicBezTo>
                    <a:cubicBezTo>
                      <a:pt x="2370226" y="199828"/>
                      <a:pt x="2384196" y="199828"/>
                      <a:pt x="2393086" y="204908"/>
                    </a:cubicBezTo>
                    <a:cubicBezTo>
                      <a:pt x="2403246" y="211258"/>
                      <a:pt x="2414676" y="227768"/>
                      <a:pt x="2418486" y="248088"/>
                    </a:cubicBezTo>
                    <a:cubicBezTo>
                      <a:pt x="2424836" y="293808"/>
                      <a:pt x="2390546" y="433508"/>
                      <a:pt x="2370226" y="472878"/>
                    </a:cubicBezTo>
                    <a:cubicBezTo>
                      <a:pt x="2361336" y="489388"/>
                      <a:pt x="2354986" y="499548"/>
                      <a:pt x="2343556" y="503358"/>
                    </a:cubicBezTo>
                    <a:cubicBezTo>
                      <a:pt x="2332126" y="508438"/>
                      <a:pt x="2311806" y="504628"/>
                      <a:pt x="2301646" y="498278"/>
                    </a:cubicBezTo>
                    <a:cubicBezTo>
                      <a:pt x="2292756" y="493198"/>
                      <a:pt x="2287676" y="486848"/>
                      <a:pt x="2283866" y="472878"/>
                    </a:cubicBezTo>
                    <a:cubicBezTo>
                      <a:pt x="2272436" y="437318"/>
                      <a:pt x="2261006" y="289998"/>
                      <a:pt x="2285136" y="262058"/>
                    </a:cubicBezTo>
                    <a:cubicBezTo>
                      <a:pt x="2299106" y="248088"/>
                      <a:pt x="2334666" y="244278"/>
                      <a:pt x="2346096" y="256978"/>
                    </a:cubicBezTo>
                    <a:cubicBezTo>
                      <a:pt x="2371496" y="282378"/>
                      <a:pt x="2332126" y="472878"/>
                      <a:pt x="2316886" y="513518"/>
                    </a:cubicBezTo>
                    <a:cubicBezTo>
                      <a:pt x="2311806" y="527488"/>
                      <a:pt x="2307996" y="533838"/>
                      <a:pt x="2299106" y="538918"/>
                    </a:cubicBezTo>
                    <a:cubicBezTo>
                      <a:pt x="2291486" y="543998"/>
                      <a:pt x="2278786" y="547808"/>
                      <a:pt x="2268626" y="546538"/>
                    </a:cubicBezTo>
                    <a:cubicBezTo>
                      <a:pt x="2259736" y="545268"/>
                      <a:pt x="2247036" y="538918"/>
                      <a:pt x="2240686" y="531298"/>
                    </a:cubicBezTo>
                    <a:cubicBezTo>
                      <a:pt x="2234336" y="524948"/>
                      <a:pt x="2233066" y="517328"/>
                      <a:pt x="2229256" y="502088"/>
                    </a:cubicBezTo>
                    <a:cubicBezTo>
                      <a:pt x="2220366" y="453828"/>
                      <a:pt x="2202586" y="231578"/>
                      <a:pt x="2229256" y="188398"/>
                    </a:cubicBezTo>
                    <a:cubicBezTo>
                      <a:pt x="2240686" y="171888"/>
                      <a:pt x="2262276" y="165538"/>
                      <a:pt x="2274976" y="168078"/>
                    </a:cubicBezTo>
                    <a:cubicBezTo>
                      <a:pt x="2287676" y="169348"/>
                      <a:pt x="2301646" y="178238"/>
                      <a:pt x="2307996" y="192208"/>
                    </a:cubicBezTo>
                    <a:cubicBezTo>
                      <a:pt x="2320696" y="217608"/>
                      <a:pt x="2307996" y="276028"/>
                      <a:pt x="2304186" y="325558"/>
                    </a:cubicBezTo>
                    <a:cubicBezTo>
                      <a:pt x="2299106" y="389058"/>
                      <a:pt x="2295296" y="502088"/>
                      <a:pt x="2280056" y="543998"/>
                    </a:cubicBezTo>
                    <a:cubicBezTo>
                      <a:pt x="2272436" y="564318"/>
                      <a:pt x="2264816" y="577018"/>
                      <a:pt x="2250846" y="583368"/>
                    </a:cubicBezTo>
                    <a:cubicBezTo>
                      <a:pt x="2238146" y="589718"/>
                      <a:pt x="2211476" y="587178"/>
                      <a:pt x="2198776" y="578288"/>
                    </a:cubicBezTo>
                    <a:cubicBezTo>
                      <a:pt x="2187346" y="570668"/>
                      <a:pt x="2183536" y="557968"/>
                      <a:pt x="2179726" y="536378"/>
                    </a:cubicBezTo>
                    <a:cubicBezTo>
                      <a:pt x="2168296" y="474148"/>
                      <a:pt x="2170836" y="204908"/>
                      <a:pt x="2206396" y="162998"/>
                    </a:cubicBezTo>
                    <a:cubicBezTo>
                      <a:pt x="2219096" y="147758"/>
                      <a:pt x="2241956" y="145218"/>
                      <a:pt x="2254656" y="150298"/>
                    </a:cubicBezTo>
                    <a:cubicBezTo>
                      <a:pt x="2267356" y="155378"/>
                      <a:pt x="2278786" y="169348"/>
                      <a:pt x="2283866" y="190938"/>
                    </a:cubicBezTo>
                    <a:cubicBezTo>
                      <a:pt x="2296566" y="248088"/>
                      <a:pt x="2236876" y="465258"/>
                      <a:pt x="2226716" y="524948"/>
                    </a:cubicBezTo>
                    <a:cubicBezTo>
                      <a:pt x="2221636" y="546538"/>
                      <a:pt x="2222906" y="555428"/>
                      <a:pt x="2217826" y="570668"/>
                    </a:cubicBezTo>
                    <a:cubicBezTo>
                      <a:pt x="2211476" y="584638"/>
                      <a:pt x="2202586" y="604958"/>
                      <a:pt x="2188616" y="612578"/>
                    </a:cubicBezTo>
                    <a:cubicBezTo>
                      <a:pt x="2173376" y="620198"/>
                      <a:pt x="2140356" y="622738"/>
                      <a:pt x="2127656" y="611308"/>
                    </a:cubicBezTo>
                    <a:cubicBezTo>
                      <a:pt x="2109876" y="596068"/>
                      <a:pt x="2112416" y="552888"/>
                      <a:pt x="2112416" y="509708"/>
                    </a:cubicBezTo>
                    <a:cubicBezTo>
                      <a:pt x="2111146" y="432238"/>
                      <a:pt x="2117496" y="201098"/>
                      <a:pt x="2147976" y="185858"/>
                    </a:cubicBezTo>
                    <a:cubicBezTo>
                      <a:pt x="2161946" y="179508"/>
                      <a:pt x="2187346" y="196018"/>
                      <a:pt x="2196236" y="216338"/>
                    </a:cubicBezTo>
                    <a:cubicBezTo>
                      <a:pt x="2217826" y="262058"/>
                      <a:pt x="2170836" y="442398"/>
                      <a:pt x="2158136" y="512248"/>
                    </a:cubicBezTo>
                    <a:cubicBezTo>
                      <a:pt x="2150516" y="551618"/>
                      <a:pt x="2153056" y="580828"/>
                      <a:pt x="2136546" y="601148"/>
                    </a:cubicBezTo>
                    <a:cubicBezTo>
                      <a:pt x="2123846" y="618928"/>
                      <a:pt x="2095906" y="635438"/>
                      <a:pt x="2078126" y="635438"/>
                    </a:cubicBezTo>
                    <a:cubicBezTo>
                      <a:pt x="2062886" y="634168"/>
                      <a:pt x="2046376" y="620198"/>
                      <a:pt x="2038756" y="607498"/>
                    </a:cubicBezTo>
                    <a:cubicBezTo>
                      <a:pt x="2028596" y="592258"/>
                      <a:pt x="2028596" y="577018"/>
                      <a:pt x="2027326" y="549078"/>
                    </a:cubicBezTo>
                    <a:cubicBezTo>
                      <a:pt x="2024786" y="476688"/>
                      <a:pt x="2047646" y="231578"/>
                      <a:pt x="2067966" y="164268"/>
                    </a:cubicBezTo>
                    <a:cubicBezTo>
                      <a:pt x="2075586" y="138868"/>
                      <a:pt x="2080666" y="121088"/>
                      <a:pt x="2094636" y="113468"/>
                    </a:cubicBezTo>
                    <a:cubicBezTo>
                      <a:pt x="2104796" y="107118"/>
                      <a:pt x="2125116" y="109658"/>
                      <a:pt x="2135276" y="117278"/>
                    </a:cubicBezTo>
                    <a:cubicBezTo>
                      <a:pt x="2146706" y="124898"/>
                      <a:pt x="2156866" y="150298"/>
                      <a:pt x="2154326" y="162998"/>
                    </a:cubicBezTo>
                    <a:cubicBezTo>
                      <a:pt x="2153056" y="175698"/>
                      <a:pt x="2128926" y="194748"/>
                      <a:pt x="2128926" y="196018"/>
                    </a:cubicBezTo>
                    <a:cubicBezTo>
                      <a:pt x="2128926" y="196018"/>
                      <a:pt x="2140356" y="176968"/>
                      <a:pt x="2142896" y="178238"/>
                    </a:cubicBezTo>
                    <a:cubicBezTo>
                      <a:pt x="2154326" y="184588"/>
                      <a:pt x="2078126" y="533838"/>
                      <a:pt x="2048916" y="601148"/>
                    </a:cubicBezTo>
                    <a:cubicBezTo>
                      <a:pt x="2038756" y="625278"/>
                      <a:pt x="2033676" y="637978"/>
                      <a:pt x="2019706" y="645598"/>
                    </a:cubicBezTo>
                    <a:cubicBezTo>
                      <a:pt x="2007006" y="654488"/>
                      <a:pt x="1985416" y="657028"/>
                      <a:pt x="1972716" y="651948"/>
                    </a:cubicBezTo>
                    <a:cubicBezTo>
                      <a:pt x="1960016" y="646868"/>
                      <a:pt x="1948586" y="632898"/>
                      <a:pt x="1943506" y="615118"/>
                    </a:cubicBezTo>
                    <a:cubicBezTo>
                      <a:pt x="1933346" y="588448"/>
                      <a:pt x="1939696" y="551618"/>
                      <a:pt x="1946046" y="503358"/>
                    </a:cubicBezTo>
                    <a:cubicBezTo>
                      <a:pt x="1956206" y="411918"/>
                      <a:pt x="1999386" y="178238"/>
                      <a:pt x="2024786" y="105848"/>
                    </a:cubicBezTo>
                    <a:cubicBezTo>
                      <a:pt x="2034946" y="77908"/>
                      <a:pt x="2041296" y="56318"/>
                      <a:pt x="2055266" y="49968"/>
                    </a:cubicBezTo>
                    <a:cubicBezTo>
                      <a:pt x="2065426" y="44888"/>
                      <a:pt x="2085746" y="49968"/>
                      <a:pt x="2094636" y="57588"/>
                    </a:cubicBezTo>
                    <a:cubicBezTo>
                      <a:pt x="2104796" y="65208"/>
                      <a:pt x="2113686" y="82988"/>
                      <a:pt x="2111146" y="95688"/>
                    </a:cubicBezTo>
                    <a:cubicBezTo>
                      <a:pt x="2109876" y="109658"/>
                      <a:pt x="2090826" y="113468"/>
                      <a:pt x="2079396" y="135058"/>
                    </a:cubicBezTo>
                    <a:cubicBezTo>
                      <a:pt x="2048916" y="198558"/>
                      <a:pt x="2018436" y="457638"/>
                      <a:pt x="1990496" y="545268"/>
                    </a:cubicBezTo>
                    <a:cubicBezTo>
                      <a:pt x="1977796" y="587178"/>
                      <a:pt x="1966366" y="613848"/>
                      <a:pt x="1951126" y="636708"/>
                    </a:cubicBezTo>
                    <a:cubicBezTo>
                      <a:pt x="1939696" y="651948"/>
                      <a:pt x="1929536" y="665918"/>
                      <a:pt x="1915566" y="672268"/>
                    </a:cubicBezTo>
                    <a:cubicBezTo>
                      <a:pt x="1901596" y="677348"/>
                      <a:pt x="1880006" y="677348"/>
                      <a:pt x="1867306" y="669728"/>
                    </a:cubicBezTo>
                    <a:cubicBezTo>
                      <a:pt x="1852066" y="659568"/>
                      <a:pt x="1841906" y="635438"/>
                      <a:pt x="1838096" y="612578"/>
                    </a:cubicBezTo>
                    <a:cubicBezTo>
                      <a:pt x="1833016" y="582098"/>
                      <a:pt x="1845716" y="542728"/>
                      <a:pt x="1855876" y="498278"/>
                    </a:cubicBezTo>
                    <a:cubicBezTo>
                      <a:pt x="1869846" y="436048"/>
                      <a:pt x="1904136" y="350958"/>
                      <a:pt x="1923186" y="277298"/>
                    </a:cubicBezTo>
                    <a:cubicBezTo>
                      <a:pt x="1940966" y="206178"/>
                      <a:pt x="1946046" y="110928"/>
                      <a:pt x="1966366" y="62668"/>
                    </a:cubicBezTo>
                    <a:cubicBezTo>
                      <a:pt x="1977796" y="34728"/>
                      <a:pt x="1991766" y="5518"/>
                      <a:pt x="2007006" y="438"/>
                    </a:cubicBezTo>
                    <a:cubicBezTo>
                      <a:pt x="2018436" y="-2102"/>
                      <a:pt x="2037486" y="6788"/>
                      <a:pt x="2045106" y="16948"/>
                    </a:cubicBezTo>
                    <a:cubicBezTo>
                      <a:pt x="2052726" y="25838"/>
                      <a:pt x="2057806" y="44888"/>
                      <a:pt x="2053996" y="56318"/>
                    </a:cubicBezTo>
                    <a:cubicBezTo>
                      <a:pt x="2050186" y="70288"/>
                      <a:pt x="2015896" y="81718"/>
                      <a:pt x="2015896" y="89338"/>
                    </a:cubicBezTo>
                    <a:cubicBezTo>
                      <a:pt x="2014626" y="93148"/>
                      <a:pt x="2022246" y="93148"/>
                      <a:pt x="2023516" y="99498"/>
                    </a:cubicBezTo>
                    <a:cubicBezTo>
                      <a:pt x="2027326" y="122358"/>
                      <a:pt x="1972716" y="223958"/>
                      <a:pt x="1947316" y="303968"/>
                    </a:cubicBezTo>
                    <a:cubicBezTo>
                      <a:pt x="1911756" y="414458"/>
                      <a:pt x="1864766" y="631628"/>
                      <a:pt x="1839366" y="697668"/>
                    </a:cubicBezTo>
                    <a:cubicBezTo>
                      <a:pt x="1830476" y="721798"/>
                      <a:pt x="1826666" y="730688"/>
                      <a:pt x="1815236" y="744658"/>
                    </a:cubicBezTo>
                    <a:cubicBezTo>
                      <a:pt x="1803806" y="758628"/>
                      <a:pt x="1784756" y="777678"/>
                      <a:pt x="1766976" y="780218"/>
                    </a:cubicBezTo>
                    <a:cubicBezTo>
                      <a:pt x="1749196" y="782758"/>
                      <a:pt x="1719986" y="771328"/>
                      <a:pt x="1709826" y="754818"/>
                    </a:cubicBezTo>
                    <a:cubicBezTo>
                      <a:pt x="1695856" y="735768"/>
                      <a:pt x="1700936" y="705288"/>
                      <a:pt x="1706016" y="660838"/>
                    </a:cubicBezTo>
                    <a:cubicBezTo>
                      <a:pt x="1717446" y="555428"/>
                      <a:pt x="1815236" y="209988"/>
                      <a:pt x="1849526" y="129978"/>
                    </a:cubicBezTo>
                    <a:cubicBezTo>
                      <a:pt x="1859686" y="105848"/>
                      <a:pt x="1864766" y="86798"/>
                      <a:pt x="1876196" y="84258"/>
                    </a:cubicBezTo>
                    <a:cubicBezTo>
                      <a:pt x="1887626" y="80448"/>
                      <a:pt x="1911756" y="90608"/>
                      <a:pt x="1918106" y="108388"/>
                    </a:cubicBezTo>
                    <a:cubicBezTo>
                      <a:pt x="1935886" y="154108"/>
                      <a:pt x="1844446" y="334448"/>
                      <a:pt x="1815236" y="443668"/>
                    </a:cubicBezTo>
                    <a:cubicBezTo>
                      <a:pt x="1788566" y="545268"/>
                      <a:pt x="1764436" y="688778"/>
                      <a:pt x="1746656" y="742118"/>
                    </a:cubicBezTo>
                    <a:cubicBezTo>
                      <a:pt x="1740306" y="762438"/>
                      <a:pt x="1740306" y="771328"/>
                      <a:pt x="1728876" y="782758"/>
                    </a:cubicBezTo>
                    <a:cubicBezTo>
                      <a:pt x="1714906" y="797998"/>
                      <a:pt x="1678076" y="818318"/>
                      <a:pt x="1657756" y="815778"/>
                    </a:cubicBezTo>
                    <a:cubicBezTo>
                      <a:pt x="1641246" y="813238"/>
                      <a:pt x="1624736" y="794188"/>
                      <a:pt x="1618386" y="778948"/>
                    </a:cubicBezTo>
                    <a:cubicBezTo>
                      <a:pt x="1612036" y="766248"/>
                      <a:pt x="1614576" y="756088"/>
                      <a:pt x="1615846" y="733228"/>
                    </a:cubicBezTo>
                    <a:cubicBezTo>
                      <a:pt x="1622196" y="664648"/>
                      <a:pt x="1680616" y="420808"/>
                      <a:pt x="1709826" y="321748"/>
                    </a:cubicBezTo>
                    <a:cubicBezTo>
                      <a:pt x="1726336" y="264598"/>
                      <a:pt x="1736496" y="194748"/>
                      <a:pt x="1756816" y="188398"/>
                    </a:cubicBezTo>
                    <a:cubicBezTo>
                      <a:pt x="1769516" y="184588"/>
                      <a:pt x="1792376" y="197288"/>
                      <a:pt x="1799996" y="217608"/>
                    </a:cubicBezTo>
                    <a:cubicBezTo>
                      <a:pt x="1826666" y="286188"/>
                      <a:pt x="1683156" y="715448"/>
                      <a:pt x="1655216" y="799268"/>
                    </a:cubicBezTo>
                    <a:cubicBezTo>
                      <a:pt x="1647596" y="823398"/>
                      <a:pt x="1641246" y="844988"/>
                      <a:pt x="1637436" y="844988"/>
                    </a:cubicBezTo>
                    <a:cubicBezTo>
                      <a:pt x="1633626" y="844988"/>
                      <a:pt x="1634896" y="791648"/>
                      <a:pt x="1634896" y="791648"/>
                    </a:cubicBezTo>
                    <a:cubicBezTo>
                      <a:pt x="1634896" y="791648"/>
                      <a:pt x="1645056" y="829748"/>
                      <a:pt x="1638706" y="841178"/>
                    </a:cubicBezTo>
                    <a:cubicBezTo>
                      <a:pt x="1631086" y="853878"/>
                      <a:pt x="1605686" y="864038"/>
                      <a:pt x="1592986" y="862768"/>
                    </a:cubicBezTo>
                    <a:cubicBezTo>
                      <a:pt x="1581556" y="862768"/>
                      <a:pt x="1571396" y="856418"/>
                      <a:pt x="1563776" y="846258"/>
                    </a:cubicBezTo>
                    <a:cubicBezTo>
                      <a:pt x="1551076" y="824668"/>
                      <a:pt x="1552346" y="780218"/>
                      <a:pt x="1556156" y="725608"/>
                    </a:cubicBezTo>
                    <a:cubicBezTo>
                      <a:pt x="1566316" y="604958"/>
                      <a:pt x="1680616" y="254438"/>
                      <a:pt x="1690776" y="159188"/>
                    </a:cubicBezTo>
                    <a:cubicBezTo>
                      <a:pt x="1694586" y="128708"/>
                      <a:pt x="1681886" y="108388"/>
                      <a:pt x="1689506" y="95688"/>
                    </a:cubicBezTo>
                    <a:cubicBezTo>
                      <a:pt x="1695856" y="86798"/>
                      <a:pt x="1708556" y="84258"/>
                      <a:pt x="1718716" y="82988"/>
                    </a:cubicBezTo>
                    <a:cubicBezTo>
                      <a:pt x="1728876" y="81718"/>
                      <a:pt x="1741576" y="84258"/>
                      <a:pt x="1749196" y="91878"/>
                    </a:cubicBezTo>
                    <a:cubicBezTo>
                      <a:pt x="1758086" y="102038"/>
                      <a:pt x="1765706" y="119818"/>
                      <a:pt x="1764436" y="140138"/>
                    </a:cubicBezTo>
                    <a:cubicBezTo>
                      <a:pt x="1760626" y="176968"/>
                      <a:pt x="1704746" y="229038"/>
                      <a:pt x="1681886" y="293808"/>
                    </a:cubicBezTo>
                    <a:cubicBezTo>
                      <a:pt x="1648866" y="387788"/>
                      <a:pt x="1637436" y="552888"/>
                      <a:pt x="1610766" y="662108"/>
                    </a:cubicBezTo>
                    <a:cubicBezTo>
                      <a:pt x="1587906" y="752278"/>
                      <a:pt x="1572666" y="872928"/>
                      <a:pt x="1537106" y="904678"/>
                    </a:cubicBezTo>
                    <a:cubicBezTo>
                      <a:pt x="1519326" y="921188"/>
                      <a:pt x="1490116" y="923728"/>
                      <a:pt x="1474876" y="916108"/>
                    </a:cubicBezTo>
                    <a:cubicBezTo>
                      <a:pt x="1462176" y="911028"/>
                      <a:pt x="1455826" y="897058"/>
                      <a:pt x="1452016" y="874198"/>
                    </a:cubicBezTo>
                    <a:cubicBezTo>
                      <a:pt x="1438046" y="794188"/>
                      <a:pt x="1521866" y="395408"/>
                      <a:pt x="1553616" y="315398"/>
                    </a:cubicBezTo>
                    <a:cubicBezTo>
                      <a:pt x="1563776" y="289998"/>
                      <a:pt x="1568856" y="277298"/>
                      <a:pt x="1582826" y="269678"/>
                    </a:cubicBezTo>
                    <a:cubicBezTo>
                      <a:pt x="1594256" y="263328"/>
                      <a:pt x="1620926" y="259518"/>
                      <a:pt x="1628546" y="270948"/>
                    </a:cubicBezTo>
                    <a:cubicBezTo>
                      <a:pt x="1647596" y="295078"/>
                      <a:pt x="1576476" y="420808"/>
                      <a:pt x="1554886" y="516058"/>
                    </a:cubicBezTo>
                    <a:cubicBezTo>
                      <a:pt x="1525676" y="645598"/>
                      <a:pt x="1518056" y="931348"/>
                      <a:pt x="1486306" y="979608"/>
                    </a:cubicBezTo>
                    <a:cubicBezTo>
                      <a:pt x="1478686" y="992308"/>
                      <a:pt x="1469796" y="994848"/>
                      <a:pt x="1459636" y="997388"/>
                    </a:cubicBezTo>
                    <a:cubicBezTo>
                      <a:pt x="1448206" y="998658"/>
                      <a:pt x="1429156" y="996118"/>
                      <a:pt x="1420266" y="984688"/>
                    </a:cubicBezTo>
                    <a:cubicBezTo>
                      <a:pt x="1407566" y="970718"/>
                      <a:pt x="1407566" y="942778"/>
                      <a:pt x="1406296" y="902138"/>
                    </a:cubicBezTo>
                    <a:cubicBezTo>
                      <a:pt x="1405026" y="803078"/>
                      <a:pt x="1457096" y="471608"/>
                      <a:pt x="1477416" y="373818"/>
                    </a:cubicBezTo>
                    <a:cubicBezTo>
                      <a:pt x="1485036" y="335718"/>
                      <a:pt x="1485036" y="305238"/>
                      <a:pt x="1500276" y="295078"/>
                    </a:cubicBezTo>
                    <a:cubicBezTo>
                      <a:pt x="1510436" y="287458"/>
                      <a:pt x="1537106" y="289998"/>
                      <a:pt x="1544726" y="300158"/>
                    </a:cubicBezTo>
                    <a:cubicBezTo>
                      <a:pt x="1558696" y="321748"/>
                      <a:pt x="1512976" y="399218"/>
                      <a:pt x="1497736" y="470338"/>
                    </a:cubicBezTo>
                    <a:cubicBezTo>
                      <a:pt x="1474876" y="589718"/>
                      <a:pt x="1473606" y="889438"/>
                      <a:pt x="1438046" y="951668"/>
                    </a:cubicBezTo>
                    <a:cubicBezTo>
                      <a:pt x="1426616" y="971988"/>
                      <a:pt x="1401216" y="970718"/>
                      <a:pt x="1398676" y="982148"/>
                    </a:cubicBezTo>
                    <a:cubicBezTo>
                      <a:pt x="1397406" y="992308"/>
                      <a:pt x="1420266" y="1005008"/>
                      <a:pt x="1420266" y="1016438"/>
                    </a:cubicBezTo>
                    <a:cubicBezTo>
                      <a:pt x="1421536" y="1029138"/>
                      <a:pt x="1413916" y="1046918"/>
                      <a:pt x="1403756" y="1054538"/>
                    </a:cubicBezTo>
                    <a:cubicBezTo>
                      <a:pt x="1393596" y="1062158"/>
                      <a:pt x="1374546" y="1065968"/>
                      <a:pt x="1363116" y="1062158"/>
                    </a:cubicBezTo>
                    <a:cubicBezTo>
                      <a:pt x="1350416" y="1058348"/>
                      <a:pt x="1336446" y="1046918"/>
                      <a:pt x="1328826" y="1025328"/>
                    </a:cubicBezTo>
                    <a:cubicBezTo>
                      <a:pt x="1308506" y="964368"/>
                      <a:pt x="1359306" y="721798"/>
                      <a:pt x="1360576" y="621468"/>
                    </a:cubicBezTo>
                    <a:cubicBezTo>
                      <a:pt x="1360576" y="561778"/>
                      <a:pt x="1338986" y="489388"/>
                      <a:pt x="1352956" y="480498"/>
                    </a:cubicBezTo>
                    <a:cubicBezTo>
                      <a:pt x="1360576" y="474148"/>
                      <a:pt x="1385976" y="486848"/>
                      <a:pt x="1393596" y="499548"/>
                    </a:cubicBezTo>
                    <a:cubicBezTo>
                      <a:pt x="1407566" y="523678"/>
                      <a:pt x="1384706" y="579558"/>
                      <a:pt x="1384706" y="635438"/>
                    </a:cubicBezTo>
                    <a:cubicBezTo>
                      <a:pt x="1383436" y="725608"/>
                      <a:pt x="1415186" y="933888"/>
                      <a:pt x="1401216" y="992308"/>
                    </a:cubicBezTo>
                    <a:cubicBezTo>
                      <a:pt x="1396136" y="1012628"/>
                      <a:pt x="1377086" y="1018978"/>
                      <a:pt x="1378356" y="1030408"/>
                    </a:cubicBezTo>
                    <a:cubicBezTo>
                      <a:pt x="1378356" y="1039298"/>
                      <a:pt x="1396136" y="1044378"/>
                      <a:pt x="1398676" y="1053268"/>
                    </a:cubicBezTo>
                    <a:cubicBezTo>
                      <a:pt x="1402486" y="1064698"/>
                      <a:pt x="1399946" y="1085018"/>
                      <a:pt x="1394866" y="1095178"/>
                    </a:cubicBezTo>
                    <a:cubicBezTo>
                      <a:pt x="1388516" y="1104068"/>
                      <a:pt x="1378356" y="1110418"/>
                      <a:pt x="1368196" y="1112958"/>
                    </a:cubicBezTo>
                    <a:cubicBezTo>
                      <a:pt x="1359306" y="1115498"/>
                      <a:pt x="1346606" y="1115498"/>
                      <a:pt x="1337716" y="1109148"/>
                    </a:cubicBezTo>
                    <a:cubicBezTo>
                      <a:pt x="1323746" y="1098988"/>
                      <a:pt x="1312316" y="1076128"/>
                      <a:pt x="1303426" y="1043108"/>
                    </a:cubicBezTo>
                    <a:cubicBezTo>
                      <a:pt x="1281836" y="963098"/>
                      <a:pt x="1241196" y="650678"/>
                      <a:pt x="1275486" y="604958"/>
                    </a:cubicBezTo>
                    <a:cubicBezTo>
                      <a:pt x="1288186" y="589718"/>
                      <a:pt x="1312316" y="584638"/>
                      <a:pt x="1326286" y="594798"/>
                    </a:cubicBezTo>
                    <a:cubicBezTo>
                      <a:pt x="1368196" y="624008"/>
                      <a:pt x="1377086" y="980878"/>
                      <a:pt x="1368196" y="1051998"/>
                    </a:cubicBezTo>
                    <a:cubicBezTo>
                      <a:pt x="1364386" y="1074858"/>
                      <a:pt x="1351686" y="1082478"/>
                      <a:pt x="1351686" y="1095178"/>
                    </a:cubicBezTo>
                    <a:cubicBezTo>
                      <a:pt x="1352956" y="1107878"/>
                      <a:pt x="1370736" y="1120578"/>
                      <a:pt x="1370736" y="1132008"/>
                    </a:cubicBezTo>
                    <a:cubicBezTo>
                      <a:pt x="1370736" y="1142168"/>
                      <a:pt x="1366926" y="1154868"/>
                      <a:pt x="1359306" y="1161218"/>
                    </a:cubicBezTo>
                    <a:cubicBezTo>
                      <a:pt x="1349146" y="1170108"/>
                      <a:pt x="1323746" y="1178998"/>
                      <a:pt x="1309776" y="1173918"/>
                    </a:cubicBezTo>
                    <a:cubicBezTo>
                      <a:pt x="1294536" y="1167568"/>
                      <a:pt x="1285646" y="1148518"/>
                      <a:pt x="1274216" y="1120578"/>
                    </a:cubicBezTo>
                    <a:cubicBezTo>
                      <a:pt x="1241196" y="1048188"/>
                      <a:pt x="1181506" y="772598"/>
                      <a:pt x="1176426" y="688778"/>
                    </a:cubicBezTo>
                    <a:cubicBezTo>
                      <a:pt x="1173886" y="654488"/>
                      <a:pt x="1173886" y="626548"/>
                      <a:pt x="1184046" y="615118"/>
                    </a:cubicBezTo>
                    <a:cubicBezTo>
                      <a:pt x="1190396" y="607498"/>
                      <a:pt x="1205636" y="607498"/>
                      <a:pt x="1214526" y="608768"/>
                    </a:cubicBezTo>
                    <a:cubicBezTo>
                      <a:pt x="1224686" y="611308"/>
                      <a:pt x="1236116" y="617658"/>
                      <a:pt x="1242466" y="625278"/>
                    </a:cubicBezTo>
                    <a:cubicBezTo>
                      <a:pt x="1248816" y="632898"/>
                      <a:pt x="1253896" y="644328"/>
                      <a:pt x="1252626" y="654488"/>
                    </a:cubicBezTo>
                    <a:cubicBezTo>
                      <a:pt x="1251356" y="665918"/>
                      <a:pt x="1231036" y="690048"/>
                      <a:pt x="1232306" y="690048"/>
                    </a:cubicBezTo>
                    <a:cubicBezTo>
                      <a:pt x="1232306" y="691318"/>
                      <a:pt x="1239926" y="676078"/>
                      <a:pt x="1245006" y="677348"/>
                    </a:cubicBezTo>
                    <a:cubicBezTo>
                      <a:pt x="1266596" y="683698"/>
                      <a:pt x="1328826" y="1112958"/>
                      <a:pt x="1303426" y="1178998"/>
                    </a:cubicBezTo>
                    <a:cubicBezTo>
                      <a:pt x="1297076" y="1199318"/>
                      <a:pt x="1283106" y="1208208"/>
                      <a:pt x="1269136" y="1210748"/>
                    </a:cubicBezTo>
                    <a:cubicBezTo>
                      <a:pt x="1253896" y="1213288"/>
                      <a:pt x="1225956" y="1201858"/>
                      <a:pt x="1211986" y="1185348"/>
                    </a:cubicBezTo>
                    <a:cubicBezTo>
                      <a:pt x="1192936" y="1165028"/>
                      <a:pt x="1190396" y="1126928"/>
                      <a:pt x="1180236" y="1083748"/>
                    </a:cubicBezTo>
                    <a:cubicBezTo>
                      <a:pt x="1161186" y="1006278"/>
                      <a:pt x="1097686" y="805618"/>
                      <a:pt x="1124356" y="758628"/>
                    </a:cubicBezTo>
                    <a:cubicBezTo>
                      <a:pt x="1135786" y="737038"/>
                      <a:pt x="1170076" y="721798"/>
                      <a:pt x="1187856" y="731958"/>
                    </a:cubicBezTo>
                    <a:cubicBezTo>
                      <a:pt x="1232306" y="757358"/>
                      <a:pt x="1257706" y="1060888"/>
                      <a:pt x="1260246" y="1149788"/>
                    </a:cubicBezTo>
                    <a:cubicBezTo>
                      <a:pt x="1261516" y="1191698"/>
                      <a:pt x="1261516" y="1224718"/>
                      <a:pt x="1248816" y="1242498"/>
                    </a:cubicBezTo>
                    <a:cubicBezTo>
                      <a:pt x="1239926" y="1253928"/>
                      <a:pt x="1223416" y="1260278"/>
                      <a:pt x="1210716" y="1259008"/>
                    </a:cubicBezTo>
                    <a:cubicBezTo>
                      <a:pt x="1199286" y="1257738"/>
                      <a:pt x="1186586" y="1252658"/>
                      <a:pt x="1176426" y="1237418"/>
                    </a:cubicBezTo>
                    <a:cubicBezTo>
                      <a:pt x="1139596" y="1185348"/>
                      <a:pt x="1054506" y="864038"/>
                      <a:pt x="1081176" y="815778"/>
                    </a:cubicBezTo>
                    <a:cubicBezTo>
                      <a:pt x="1090066" y="797998"/>
                      <a:pt x="1115466" y="794188"/>
                      <a:pt x="1128166" y="796728"/>
                    </a:cubicBezTo>
                    <a:cubicBezTo>
                      <a:pt x="1140866" y="799268"/>
                      <a:pt x="1154836" y="813238"/>
                      <a:pt x="1159916" y="824668"/>
                    </a:cubicBezTo>
                    <a:cubicBezTo>
                      <a:pt x="1163726" y="836098"/>
                      <a:pt x="1153566" y="846258"/>
                      <a:pt x="1154836" y="865308"/>
                    </a:cubicBezTo>
                    <a:cubicBezTo>
                      <a:pt x="1157376" y="921188"/>
                      <a:pt x="1213256" y="1110418"/>
                      <a:pt x="1224686" y="1175188"/>
                    </a:cubicBezTo>
                    <a:cubicBezTo>
                      <a:pt x="1228496" y="1203128"/>
                      <a:pt x="1237386" y="1219638"/>
                      <a:pt x="1231036" y="1236148"/>
                    </a:cubicBezTo>
                    <a:cubicBezTo>
                      <a:pt x="1224686" y="1253928"/>
                      <a:pt x="1201826" y="1274248"/>
                      <a:pt x="1186586" y="1278058"/>
                    </a:cubicBezTo>
                    <a:cubicBezTo>
                      <a:pt x="1172616" y="1280598"/>
                      <a:pt x="1156106" y="1275518"/>
                      <a:pt x="1142136" y="1261548"/>
                    </a:cubicBezTo>
                    <a:cubicBezTo>
                      <a:pt x="1109116" y="1227258"/>
                      <a:pt x="1071016" y="1076128"/>
                      <a:pt x="1057046" y="1017708"/>
                    </a:cubicBezTo>
                    <a:cubicBezTo>
                      <a:pt x="1050696" y="987228"/>
                      <a:pt x="1039266" y="960558"/>
                      <a:pt x="1048156" y="944048"/>
                    </a:cubicBezTo>
                    <a:cubicBezTo>
                      <a:pt x="1058316" y="927538"/>
                      <a:pt x="1100226" y="908488"/>
                      <a:pt x="1112926" y="916108"/>
                    </a:cubicBezTo>
                    <a:cubicBezTo>
                      <a:pt x="1129436" y="926268"/>
                      <a:pt x="1115466" y="982148"/>
                      <a:pt x="1121816" y="1026598"/>
                    </a:cubicBezTo>
                    <a:cubicBezTo>
                      <a:pt x="1133246" y="1095178"/>
                      <a:pt x="1172616" y="1229798"/>
                      <a:pt x="1181506" y="1286948"/>
                    </a:cubicBezTo>
                    <a:cubicBezTo>
                      <a:pt x="1185316" y="1314888"/>
                      <a:pt x="1191666" y="1346638"/>
                      <a:pt x="1186586" y="1349178"/>
                    </a:cubicBezTo>
                    <a:cubicBezTo>
                      <a:pt x="1181506" y="1350448"/>
                      <a:pt x="1149756" y="1304728"/>
                      <a:pt x="1151026" y="1303458"/>
                    </a:cubicBezTo>
                    <a:cubicBezTo>
                      <a:pt x="1152296" y="1302188"/>
                      <a:pt x="1178966" y="1318698"/>
                      <a:pt x="1182776" y="1330128"/>
                    </a:cubicBezTo>
                    <a:cubicBezTo>
                      <a:pt x="1187856" y="1342828"/>
                      <a:pt x="1180236" y="1369498"/>
                      <a:pt x="1172616" y="1379658"/>
                    </a:cubicBezTo>
                    <a:cubicBezTo>
                      <a:pt x="1164996" y="1387278"/>
                      <a:pt x="1153566" y="1391088"/>
                      <a:pt x="1143406" y="1391088"/>
                    </a:cubicBezTo>
                    <a:cubicBezTo>
                      <a:pt x="1130706" y="1391088"/>
                      <a:pt x="1112926" y="1384738"/>
                      <a:pt x="1101496" y="1374578"/>
                    </a:cubicBezTo>
                    <a:cubicBezTo>
                      <a:pt x="1087526" y="1363148"/>
                      <a:pt x="1078636" y="1346638"/>
                      <a:pt x="1067206" y="1319968"/>
                    </a:cubicBezTo>
                    <a:cubicBezTo>
                      <a:pt x="1043076" y="1261548"/>
                      <a:pt x="971956" y="1048188"/>
                      <a:pt x="996086" y="1016438"/>
                    </a:cubicBezTo>
                    <a:cubicBezTo>
                      <a:pt x="1006246" y="1003738"/>
                      <a:pt x="1037996" y="1001198"/>
                      <a:pt x="1054506" y="1015168"/>
                    </a:cubicBezTo>
                    <a:cubicBezTo>
                      <a:pt x="1092606" y="1045648"/>
                      <a:pt x="1120546" y="1290758"/>
                      <a:pt x="1112926" y="1350448"/>
                    </a:cubicBezTo>
                    <a:cubicBezTo>
                      <a:pt x="1110386" y="1374578"/>
                      <a:pt x="1104036" y="1391088"/>
                      <a:pt x="1091336" y="1397438"/>
                    </a:cubicBezTo>
                    <a:cubicBezTo>
                      <a:pt x="1076096" y="1405058"/>
                      <a:pt x="1043076" y="1399978"/>
                      <a:pt x="1021486" y="1378388"/>
                    </a:cubicBezTo>
                    <a:cubicBezTo>
                      <a:pt x="966876" y="1323778"/>
                      <a:pt x="877976" y="977068"/>
                      <a:pt x="897026" y="919918"/>
                    </a:cubicBezTo>
                    <a:cubicBezTo>
                      <a:pt x="902106" y="902138"/>
                      <a:pt x="917346" y="897058"/>
                      <a:pt x="928776" y="893248"/>
                    </a:cubicBezTo>
                    <a:cubicBezTo>
                      <a:pt x="938936" y="890708"/>
                      <a:pt x="951636" y="894518"/>
                      <a:pt x="959256" y="899598"/>
                    </a:cubicBezTo>
                    <a:cubicBezTo>
                      <a:pt x="968146" y="904678"/>
                      <a:pt x="974496" y="911028"/>
                      <a:pt x="979576" y="923728"/>
                    </a:cubicBezTo>
                    <a:cubicBezTo>
                      <a:pt x="991006" y="954208"/>
                      <a:pt x="983386" y="1031678"/>
                      <a:pt x="993546" y="1095178"/>
                    </a:cubicBezTo>
                    <a:cubicBezTo>
                      <a:pt x="1006246" y="1178998"/>
                      <a:pt x="1054506" y="1321238"/>
                      <a:pt x="1055776" y="1382198"/>
                    </a:cubicBezTo>
                    <a:cubicBezTo>
                      <a:pt x="1057046" y="1410138"/>
                      <a:pt x="1057046" y="1431728"/>
                      <a:pt x="1045616" y="1444428"/>
                    </a:cubicBezTo>
                    <a:cubicBezTo>
                      <a:pt x="1034186" y="1457128"/>
                      <a:pt x="1007516" y="1466018"/>
                      <a:pt x="991006" y="1460938"/>
                    </a:cubicBezTo>
                    <a:cubicBezTo>
                      <a:pt x="974496" y="1455858"/>
                      <a:pt x="963066" y="1435538"/>
                      <a:pt x="949096" y="1406328"/>
                    </a:cubicBezTo>
                    <a:cubicBezTo>
                      <a:pt x="918616" y="1341558"/>
                      <a:pt x="870356" y="1115498"/>
                      <a:pt x="866546" y="1053268"/>
                    </a:cubicBezTo>
                    <a:cubicBezTo>
                      <a:pt x="865276" y="1030408"/>
                      <a:pt x="876706" y="1020248"/>
                      <a:pt x="872896" y="1006278"/>
                    </a:cubicBezTo>
                    <a:cubicBezTo>
                      <a:pt x="867816" y="991038"/>
                      <a:pt x="843686" y="977068"/>
                      <a:pt x="839876" y="965638"/>
                    </a:cubicBezTo>
                    <a:cubicBezTo>
                      <a:pt x="838606" y="958018"/>
                      <a:pt x="839876" y="950398"/>
                      <a:pt x="844956" y="944048"/>
                    </a:cubicBezTo>
                    <a:cubicBezTo>
                      <a:pt x="851306" y="935158"/>
                      <a:pt x="874166" y="917378"/>
                      <a:pt x="888136" y="918648"/>
                    </a:cubicBezTo>
                    <a:cubicBezTo>
                      <a:pt x="902106" y="919918"/>
                      <a:pt x="914806" y="930078"/>
                      <a:pt x="927506" y="950398"/>
                    </a:cubicBezTo>
                    <a:cubicBezTo>
                      <a:pt x="964336" y="1011358"/>
                      <a:pt x="998626" y="1312348"/>
                      <a:pt x="1012596" y="1396168"/>
                    </a:cubicBezTo>
                    <a:cubicBezTo>
                      <a:pt x="1017676" y="1429188"/>
                      <a:pt x="1027836" y="1462208"/>
                      <a:pt x="1022756" y="1464748"/>
                    </a:cubicBezTo>
                    <a:cubicBezTo>
                      <a:pt x="1017676" y="1467288"/>
                      <a:pt x="989736" y="1430458"/>
                      <a:pt x="989736" y="1429188"/>
                    </a:cubicBezTo>
                    <a:cubicBezTo>
                      <a:pt x="991006" y="1427918"/>
                      <a:pt x="1010056" y="1440618"/>
                      <a:pt x="1015136" y="1448238"/>
                    </a:cubicBezTo>
                    <a:cubicBezTo>
                      <a:pt x="1020216" y="1457128"/>
                      <a:pt x="1024026" y="1469828"/>
                      <a:pt x="1021486" y="1479988"/>
                    </a:cubicBezTo>
                    <a:cubicBezTo>
                      <a:pt x="1018946" y="1491418"/>
                      <a:pt x="1007516" y="1507928"/>
                      <a:pt x="996086" y="1511738"/>
                    </a:cubicBezTo>
                    <a:cubicBezTo>
                      <a:pt x="982116" y="1516818"/>
                      <a:pt x="954176" y="1510468"/>
                      <a:pt x="941476" y="1501578"/>
                    </a:cubicBezTo>
                    <a:cubicBezTo>
                      <a:pt x="927506" y="1491418"/>
                      <a:pt x="922426" y="1476178"/>
                      <a:pt x="914806" y="1452048"/>
                    </a:cubicBezTo>
                    <a:cubicBezTo>
                      <a:pt x="895756" y="1399978"/>
                      <a:pt x="885596" y="1265358"/>
                      <a:pt x="865276" y="1187888"/>
                    </a:cubicBezTo>
                    <a:cubicBezTo>
                      <a:pt x="848766" y="1124388"/>
                      <a:pt x="792886" y="1041838"/>
                      <a:pt x="808126" y="1018978"/>
                    </a:cubicBezTo>
                    <a:cubicBezTo>
                      <a:pt x="817016" y="1005008"/>
                      <a:pt x="856386" y="999928"/>
                      <a:pt x="875436" y="1015168"/>
                    </a:cubicBezTo>
                    <a:cubicBezTo>
                      <a:pt x="926236" y="1054538"/>
                      <a:pt x="961796" y="1380928"/>
                      <a:pt x="971956" y="1459668"/>
                    </a:cubicBezTo>
                    <a:cubicBezTo>
                      <a:pt x="975766" y="1488878"/>
                      <a:pt x="980846" y="1516818"/>
                      <a:pt x="974496" y="1519358"/>
                    </a:cubicBezTo>
                    <a:cubicBezTo>
                      <a:pt x="969416" y="1521898"/>
                      <a:pt x="942746" y="1478718"/>
                      <a:pt x="942746" y="1478718"/>
                    </a:cubicBezTo>
                    <a:cubicBezTo>
                      <a:pt x="942746" y="1478718"/>
                      <a:pt x="973226" y="1504118"/>
                      <a:pt x="974496" y="1518088"/>
                    </a:cubicBezTo>
                    <a:cubicBezTo>
                      <a:pt x="975766" y="1532058"/>
                      <a:pt x="960526" y="1554918"/>
                      <a:pt x="949096" y="1561268"/>
                    </a:cubicBezTo>
                    <a:cubicBezTo>
                      <a:pt x="940206" y="1567618"/>
                      <a:pt x="926236" y="1567618"/>
                      <a:pt x="916076" y="1563808"/>
                    </a:cubicBezTo>
                    <a:cubicBezTo>
                      <a:pt x="902106" y="1558728"/>
                      <a:pt x="884326" y="1537138"/>
                      <a:pt x="875436" y="1521898"/>
                    </a:cubicBezTo>
                    <a:cubicBezTo>
                      <a:pt x="865276" y="1507928"/>
                      <a:pt x="864006" y="1497768"/>
                      <a:pt x="857656" y="1474908"/>
                    </a:cubicBezTo>
                    <a:cubicBezTo>
                      <a:pt x="837336" y="1413948"/>
                      <a:pt x="782726" y="1227258"/>
                      <a:pt x="767486" y="1139628"/>
                    </a:cubicBezTo>
                    <a:cubicBezTo>
                      <a:pt x="758596" y="1083748"/>
                      <a:pt x="743356" y="1025328"/>
                      <a:pt x="758596" y="1002468"/>
                    </a:cubicBezTo>
                    <a:cubicBezTo>
                      <a:pt x="768756" y="989768"/>
                      <a:pt x="794156" y="984688"/>
                      <a:pt x="808126" y="988498"/>
                    </a:cubicBezTo>
                    <a:cubicBezTo>
                      <a:pt x="819556" y="992308"/>
                      <a:pt x="828446" y="1001198"/>
                      <a:pt x="836066" y="1018978"/>
                    </a:cubicBezTo>
                    <a:cubicBezTo>
                      <a:pt x="856386" y="1062158"/>
                      <a:pt x="844956" y="1191698"/>
                      <a:pt x="858926" y="1286948"/>
                    </a:cubicBezTo>
                    <a:cubicBezTo>
                      <a:pt x="876706" y="1401248"/>
                      <a:pt x="957986" y="1647628"/>
                      <a:pt x="940206" y="1656518"/>
                    </a:cubicBezTo>
                    <a:cubicBezTo>
                      <a:pt x="935126" y="1660328"/>
                      <a:pt x="903376" y="1618418"/>
                      <a:pt x="903376" y="1618418"/>
                    </a:cubicBezTo>
                    <a:cubicBezTo>
                      <a:pt x="903376" y="1618418"/>
                      <a:pt x="935126" y="1641278"/>
                      <a:pt x="938936" y="1652708"/>
                    </a:cubicBezTo>
                    <a:cubicBezTo>
                      <a:pt x="942746" y="1662868"/>
                      <a:pt x="938936" y="1675568"/>
                      <a:pt x="933856" y="1684458"/>
                    </a:cubicBezTo>
                    <a:cubicBezTo>
                      <a:pt x="928776" y="1693348"/>
                      <a:pt x="919886" y="1702238"/>
                      <a:pt x="909726" y="1703508"/>
                    </a:cubicBezTo>
                    <a:cubicBezTo>
                      <a:pt x="893216" y="1706048"/>
                      <a:pt x="862736" y="1697158"/>
                      <a:pt x="844956" y="1679378"/>
                    </a:cubicBezTo>
                    <a:cubicBezTo>
                      <a:pt x="818286" y="1652708"/>
                      <a:pt x="806856" y="1589208"/>
                      <a:pt x="790346" y="1530788"/>
                    </a:cubicBezTo>
                    <a:cubicBezTo>
                      <a:pt x="768756" y="1446968"/>
                      <a:pt x="756056" y="1309808"/>
                      <a:pt x="735736" y="1222178"/>
                    </a:cubicBezTo>
                    <a:cubicBezTo>
                      <a:pt x="720496" y="1156138"/>
                      <a:pt x="692556" y="1091368"/>
                      <a:pt x="686206" y="1048188"/>
                    </a:cubicBezTo>
                    <a:cubicBezTo>
                      <a:pt x="683666" y="1025328"/>
                      <a:pt x="677316" y="1005008"/>
                      <a:pt x="686206" y="992308"/>
                    </a:cubicBezTo>
                    <a:cubicBezTo>
                      <a:pt x="693826" y="980878"/>
                      <a:pt x="720496" y="971988"/>
                      <a:pt x="733196" y="975798"/>
                    </a:cubicBezTo>
                    <a:cubicBezTo>
                      <a:pt x="747166" y="979608"/>
                      <a:pt x="761136" y="998658"/>
                      <a:pt x="766216" y="1015168"/>
                    </a:cubicBezTo>
                    <a:cubicBezTo>
                      <a:pt x="771296" y="1035488"/>
                      <a:pt x="754786" y="1064698"/>
                      <a:pt x="754786" y="1088828"/>
                    </a:cubicBezTo>
                    <a:cubicBezTo>
                      <a:pt x="753516" y="1111688"/>
                      <a:pt x="757326" y="1124388"/>
                      <a:pt x="762406" y="1156138"/>
                    </a:cubicBezTo>
                    <a:cubicBezTo>
                      <a:pt x="776376" y="1239958"/>
                      <a:pt x="843686" y="1529518"/>
                      <a:pt x="855116" y="1604448"/>
                    </a:cubicBezTo>
                    <a:cubicBezTo>
                      <a:pt x="858926" y="1629848"/>
                      <a:pt x="862736" y="1640008"/>
                      <a:pt x="860196" y="1655248"/>
                    </a:cubicBezTo>
                    <a:cubicBezTo>
                      <a:pt x="858926" y="1671758"/>
                      <a:pt x="856386" y="1693348"/>
                      <a:pt x="844956" y="1699698"/>
                    </a:cubicBezTo>
                    <a:cubicBezTo>
                      <a:pt x="829716" y="1709858"/>
                      <a:pt x="789076" y="1708588"/>
                      <a:pt x="767486" y="1689538"/>
                    </a:cubicBezTo>
                    <a:cubicBezTo>
                      <a:pt x="726846" y="1655248"/>
                      <a:pt x="715416" y="1520628"/>
                      <a:pt x="688746" y="1427918"/>
                    </a:cubicBezTo>
                    <a:cubicBezTo>
                      <a:pt x="659536" y="1325048"/>
                      <a:pt x="606196" y="1166298"/>
                      <a:pt x="599846" y="1098988"/>
                    </a:cubicBezTo>
                    <a:cubicBezTo>
                      <a:pt x="597306" y="1071048"/>
                      <a:pt x="594766" y="1048188"/>
                      <a:pt x="606196" y="1036758"/>
                    </a:cubicBezTo>
                    <a:cubicBezTo>
                      <a:pt x="615086" y="1026598"/>
                      <a:pt x="643026" y="1025328"/>
                      <a:pt x="655726" y="1031678"/>
                    </a:cubicBezTo>
                    <a:cubicBezTo>
                      <a:pt x="667156" y="1036758"/>
                      <a:pt x="677316" y="1053268"/>
                      <a:pt x="678586" y="1065968"/>
                    </a:cubicBezTo>
                    <a:cubicBezTo>
                      <a:pt x="679856" y="1077398"/>
                      <a:pt x="662076" y="1102798"/>
                      <a:pt x="664616" y="1104068"/>
                    </a:cubicBezTo>
                    <a:cubicBezTo>
                      <a:pt x="665886" y="1105338"/>
                      <a:pt x="673506" y="1091368"/>
                      <a:pt x="677316" y="1093908"/>
                    </a:cubicBezTo>
                    <a:cubicBezTo>
                      <a:pt x="693826" y="1100258"/>
                      <a:pt x="696366" y="1245038"/>
                      <a:pt x="711606" y="1319968"/>
                    </a:cubicBezTo>
                    <a:cubicBezTo>
                      <a:pt x="726846" y="1397438"/>
                      <a:pt x="770026" y="1506658"/>
                      <a:pt x="768756" y="1553648"/>
                    </a:cubicBezTo>
                    <a:cubicBezTo>
                      <a:pt x="767486" y="1573968"/>
                      <a:pt x="753516" y="1584128"/>
                      <a:pt x="754786" y="1598098"/>
                    </a:cubicBezTo>
                    <a:cubicBezTo>
                      <a:pt x="757326" y="1612068"/>
                      <a:pt x="782726" y="1626038"/>
                      <a:pt x="785266" y="1638738"/>
                    </a:cubicBezTo>
                    <a:cubicBezTo>
                      <a:pt x="786536" y="1648898"/>
                      <a:pt x="781456" y="1661598"/>
                      <a:pt x="773836" y="1669218"/>
                    </a:cubicBezTo>
                    <a:cubicBezTo>
                      <a:pt x="766216" y="1676838"/>
                      <a:pt x="748436" y="1684458"/>
                      <a:pt x="735736" y="1684458"/>
                    </a:cubicBezTo>
                    <a:cubicBezTo>
                      <a:pt x="724306" y="1684458"/>
                      <a:pt x="714146" y="1676838"/>
                      <a:pt x="703986" y="1669218"/>
                    </a:cubicBezTo>
                    <a:cubicBezTo>
                      <a:pt x="692556" y="1660328"/>
                      <a:pt x="683666" y="1650168"/>
                      <a:pt x="672236" y="1626038"/>
                    </a:cubicBezTo>
                    <a:cubicBezTo>
                      <a:pt x="635406" y="1548568"/>
                      <a:pt x="538886" y="1172648"/>
                      <a:pt x="535076" y="1087558"/>
                    </a:cubicBezTo>
                    <a:cubicBezTo>
                      <a:pt x="533806" y="1060888"/>
                      <a:pt x="547776" y="1051998"/>
                      <a:pt x="543966" y="1035488"/>
                    </a:cubicBezTo>
                    <a:cubicBezTo>
                      <a:pt x="538886" y="1017708"/>
                      <a:pt x="507136" y="998658"/>
                      <a:pt x="507136" y="984688"/>
                    </a:cubicBezTo>
                    <a:cubicBezTo>
                      <a:pt x="505866" y="974528"/>
                      <a:pt x="513486" y="963098"/>
                      <a:pt x="522376" y="956748"/>
                    </a:cubicBezTo>
                    <a:cubicBezTo>
                      <a:pt x="531266" y="950398"/>
                      <a:pt x="550316" y="944048"/>
                      <a:pt x="563016" y="949128"/>
                    </a:cubicBezTo>
                    <a:cubicBezTo>
                      <a:pt x="575716" y="952938"/>
                      <a:pt x="587146" y="969448"/>
                      <a:pt x="594766" y="987228"/>
                    </a:cubicBezTo>
                    <a:cubicBezTo>
                      <a:pt x="607466" y="1018978"/>
                      <a:pt x="592226" y="1069778"/>
                      <a:pt x="601116" y="1130738"/>
                    </a:cubicBezTo>
                    <a:cubicBezTo>
                      <a:pt x="616356" y="1238688"/>
                      <a:pt x="692556" y="1492688"/>
                      <a:pt x="707796" y="1577778"/>
                    </a:cubicBezTo>
                    <a:cubicBezTo>
                      <a:pt x="714146" y="1610798"/>
                      <a:pt x="723036" y="1646358"/>
                      <a:pt x="716686" y="1648898"/>
                    </a:cubicBezTo>
                    <a:cubicBezTo>
                      <a:pt x="711606" y="1650168"/>
                      <a:pt x="682396" y="1610798"/>
                      <a:pt x="683666" y="1609528"/>
                    </a:cubicBezTo>
                    <a:cubicBezTo>
                      <a:pt x="684936" y="1608258"/>
                      <a:pt x="703986" y="1619688"/>
                      <a:pt x="709066" y="1628578"/>
                    </a:cubicBezTo>
                    <a:cubicBezTo>
                      <a:pt x="715416" y="1638738"/>
                      <a:pt x="716686" y="1659058"/>
                      <a:pt x="712876" y="1669218"/>
                    </a:cubicBezTo>
                    <a:cubicBezTo>
                      <a:pt x="709066" y="1679378"/>
                      <a:pt x="700176" y="1688268"/>
                      <a:pt x="691286" y="1692078"/>
                    </a:cubicBezTo>
                    <a:cubicBezTo>
                      <a:pt x="682396" y="1697158"/>
                      <a:pt x="670966" y="1699698"/>
                      <a:pt x="659536" y="1694618"/>
                    </a:cubicBezTo>
                    <a:cubicBezTo>
                      <a:pt x="641756" y="1688268"/>
                      <a:pt x="621436" y="1660328"/>
                      <a:pt x="604926" y="1632388"/>
                    </a:cubicBezTo>
                    <a:cubicBezTo>
                      <a:pt x="580796" y="1589208"/>
                      <a:pt x="563016" y="1525708"/>
                      <a:pt x="542696" y="1452048"/>
                    </a:cubicBezTo>
                    <a:cubicBezTo>
                      <a:pt x="512216" y="1342828"/>
                      <a:pt x="425856" y="1062158"/>
                      <a:pt x="455066" y="1036758"/>
                    </a:cubicBezTo>
                    <a:cubicBezTo>
                      <a:pt x="466496" y="1027868"/>
                      <a:pt x="499516" y="1039298"/>
                      <a:pt x="517296" y="1062158"/>
                    </a:cubicBezTo>
                    <a:cubicBezTo>
                      <a:pt x="568096" y="1123118"/>
                      <a:pt x="618896" y="1488878"/>
                      <a:pt x="615086" y="1570158"/>
                    </a:cubicBezTo>
                    <a:cubicBezTo>
                      <a:pt x="615086" y="1594288"/>
                      <a:pt x="598576" y="1604448"/>
                      <a:pt x="602386" y="1618418"/>
                    </a:cubicBezTo>
                    <a:cubicBezTo>
                      <a:pt x="604926" y="1633658"/>
                      <a:pt x="632866" y="1643818"/>
                      <a:pt x="635406" y="1656518"/>
                    </a:cubicBezTo>
                    <a:cubicBezTo>
                      <a:pt x="636676" y="1669218"/>
                      <a:pt x="627786" y="1686998"/>
                      <a:pt x="620166" y="1695888"/>
                    </a:cubicBezTo>
                    <a:cubicBezTo>
                      <a:pt x="612546" y="1702238"/>
                      <a:pt x="599846" y="1706048"/>
                      <a:pt x="590956" y="1706048"/>
                    </a:cubicBezTo>
                    <a:cubicBezTo>
                      <a:pt x="580796" y="1706048"/>
                      <a:pt x="569366" y="1703508"/>
                      <a:pt x="559206" y="1695888"/>
                    </a:cubicBezTo>
                    <a:cubicBezTo>
                      <a:pt x="547776" y="1686998"/>
                      <a:pt x="538886" y="1674298"/>
                      <a:pt x="528726" y="1651438"/>
                    </a:cubicBezTo>
                    <a:cubicBezTo>
                      <a:pt x="503326" y="1595558"/>
                      <a:pt x="481736" y="1439348"/>
                      <a:pt x="453796" y="1339018"/>
                    </a:cubicBezTo>
                    <a:cubicBezTo>
                      <a:pt x="427126" y="1245038"/>
                      <a:pt x="373786" y="1125658"/>
                      <a:pt x="364896" y="1068508"/>
                    </a:cubicBezTo>
                    <a:cubicBezTo>
                      <a:pt x="361086" y="1043108"/>
                      <a:pt x="356006" y="1024058"/>
                      <a:pt x="364896" y="1011358"/>
                    </a:cubicBezTo>
                    <a:cubicBezTo>
                      <a:pt x="372516" y="999928"/>
                      <a:pt x="397916" y="991038"/>
                      <a:pt x="411886" y="993578"/>
                    </a:cubicBezTo>
                    <a:cubicBezTo>
                      <a:pt x="425856" y="997388"/>
                      <a:pt x="438556" y="1013898"/>
                      <a:pt x="444906" y="1031678"/>
                    </a:cubicBezTo>
                    <a:cubicBezTo>
                      <a:pt x="457606" y="1062158"/>
                      <a:pt x="441096" y="1109148"/>
                      <a:pt x="449986" y="1167568"/>
                    </a:cubicBezTo>
                    <a:cubicBezTo>
                      <a:pt x="466496" y="1275518"/>
                      <a:pt x="554126" y="1528248"/>
                      <a:pt x="571906" y="1626038"/>
                    </a:cubicBezTo>
                    <a:cubicBezTo>
                      <a:pt x="580796" y="1670488"/>
                      <a:pt x="589686" y="1703508"/>
                      <a:pt x="584606" y="1723828"/>
                    </a:cubicBezTo>
                    <a:cubicBezTo>
                      <a:pt x="580796" y="1736528"/>
                      <a:pt x="573176" y="1744148"/>
                      <a:pt x="564286" y="1749228"/>
                    </a:cubicBezTo>
                    <a:cubicBezTo>
                      <a:pt x="556666" y="1754308"/>
                      <a:pt x="543966" y="1758118"/>
                      <a:pt x="533806" y="1754308"/>
                    </a:cubicBezTo>
                    <a:cubicBezTo>
                      <a:pt x="519836" y="1750498"/>
                      <a:pt x="507136" y="1733988"/>
                      <a:pt x="493166" y="1712398"/>
                    </a:cubicBezTo>
                    <a:cubicBezTo>
                      <a:pt x="466496" y="1666678"/>
                      <a:pt x="439826" y="1563808"/>
                      <a:pt x="413156" y="1474908"/>
                    </a:cubicBezTo>
                    <a:cubicBezTo>
                      <a:pt x="380136" y="1364418"/>
                      <a:pt x="289966" y="1123118"/>
                      <a:pt x="315366" y="1096448"/>
                    </a:cubicBezTo>
                    <a:cubicBezTo>
                      <a:pt x="322986" y="1087558"/>
                      <a:pt x="347116" y="1092638"/>
                      <a:pt x="361086" y="1105338"/>
                    </a:cubicBezTo>
                    <a:cubicBezTo>
                      <a:pt x="402996" y="1143438"/>
                      <a:pt x="424586" y="1354258"/>
                      <a:pt x="460146" y="1466018"/>
                    </a:cubicBezTo>
                    <a:cubicBezTo>
                      <a:pt x="490626" y="1563808"/>
                      <a:pt x="563016" y="1693348"/>
                      <a:pt x="560476" y="1737798"/>
                    </a:cubicBezTo>
                    <a:cubicBezTo>
                      <a:pt x="560476" y="1751768"/>
                      <a:pt x="554126" y="1759388"/>
                      <a:pt x="547776" y="1765738"/>
                    </a:cubicBezTo>
                    <a:cubicBezTo>
                      <a:pt x="540156" y="1772088"/>
                      <a:pt x="528726" y="1778438"/>
                      <a:pt x="518566" y="1777168"/>
                    </a:cubicBezTo>
                    <a:cubicBezTo>
                      <a:pt x="504596" y="1775898"/>
                      <a:pt x="489356" y="1767008"/>
                      <a:pt x="472846" y="1746688"/>
                    </a:cubicBezTo>
                    <a:cubicBezTo>
                      <a:pt x="414426" y="1679378"/>
                      <a:pt x="199796" y="1252658"/>
                      <a:pt x="223926" y="1204398"/>
                    </a:cubicBezTo>
                    <a:cubicBezTo>
                      <a:pt x="230276" y="1190428"/>
                      <a:pt x="255676" y="1185348"/>
                      <a:pt x="269646" y="1192968"/>
                    </a:cubicBezTo>
                    <a:cubicBezTo>
                      <a:pt x="300126" y="1212018"/>
                      <a:pt x="310286" y="1363148"/>
                      <a:pt x="339496" y="1431728"/>
                    </a:cubicBezTo>
                    <a:cubicBezTo>
                      <a:pt x="363626" y="1487608"/>
                      <a:pt x="418236" y="1546028"/>
                      <a:pt x="420776" y="1576508"/>
                    </a:cubicBezTo>
                    <a:cubicBezTo>
                      <a:pt x="422046" y="1590478"/>
                      <a:pt x="418236" y="1599368"/>
                      <a:pt x="410616" y="1606988"/>
                    </a:cubicBezTo>
                    <a:cubicBezTo>
                      <a:pt x="402996" y="1614608"/>
                      <a:pt x="387756" y="1624768"/>
                      <a:pt x="372516" y="1622228"/>
                    </a:cubicBezTo>
                    <a:cubicBezTo>
                      <a:pt x="345846" y="1618418"/>
                      <a:pt x="303936" y="1580318"/>
                      <a:pt x="272186" y="1543488"/>
                    </a:cubicBezTo>
                    <a:cubicBezTo>
                      <a:pt x="227736" y="1491418"/>
                      <a:pt x="156616" y="1369498"/>
                      <a:pt x="151536" y="1319968"/>
                    </a:cubicBezTo>
                    <a:cubicBezTo>
                      <a:pt x="150266" y="1295838"/>
                      <a:pt x="169316" y="1265358"/>
                      <a:pt x="170586" y="1265358"/>
                    </a:cubicBezTo>
                    <a:cubicBezTo>
                      <a:pt x="170586" y="1265358"/>
                      <a:pt x="159156" y="1322508"/>
                      <a:pt x="157886" y="1322508"/>
                    </a:cubicBezTo>
                    <a:cubicBezTo>
                      <a:pt x="155346" y="1322508"/>
                      <a:pt x="151536" y="1292028"/>
                      <a:pt x="156616" y="1280598"/>
                    </a:cubicBezTo>
                    <a:cubicBezTo>
                      <a:pt x="162966" y="1270438"/>
                      <a:pt x="178206" y="1257738"/>
                      <a:pt x="190906" y="1257738"/>
                    </a:cubicBezTo>
                    <a:cubicBezTo>
                      <a:pt x="204876" y="1256468"/>
                      <a:pt x="220116" y="1264088"/>
                      <a:pt x="235356" y="1280598"/>
                    </a:cubicBezTo>
                    <a:cubicBezTo>
                      <a:pt x="273456" y="1317428"/>
                      <a:pt x="366166" y="1477448"/>
                      <a:pt x="369976" y="1524438"/>
                    </a:cubicBezTo>
                    <a:cubicBezTo>
                      <a:pt x="371246" y="1542218"/>
                      <a:pt x="364896" y="1554918"/>
                      <a:pt x="356006" y="1563808"/>
                    </a:cubicBezTo>
                    <a:cubicBezTo>
                      <a:pt x="349656" y="1571428"/>
                      <a:pt x="335686" y="1575238"/>
                      <a:pt x="326796" y="1575238"/>
                    </a:cubicBezTo>
                    <a:cubicBezTo>
                      <a:pt x="319176" y="1575238"/>
                      <a:pt x="312826" y="1575238"/>
                      <a:pt x="305206" y="1570158"/>
                    </a:cubicBezTo>
                    <a:cubicBezTo>
                      <a:pt x="292506" y="1562538"/>
                      <a:pt x="281076" y="1544758"/>
                      <a:pt x="268376" y="1520628"/>
                    </a:cubicBezTo>
                    <a:cubicBezTo>
                      <a:pt x="241706" y="1471098"/>
                      <a:pt x="197256" y="1322508"/>
                      <a:pt x="187096" y="1270438"/>
                    </a:cubicBezTo>
                    <a:cubicBezTo>
                      <a:pt x="183286" y="1246308"/>
                      <a:pt x="176936" y="1231068"/>
                      <a:pt x="184556" y="1217098"/>
                    </a:cubicBezTo>
                    <a:cubicBezTo>
                      <a:pt x="192176" y="1203128"/>
                      <a:pt x="217576" y="1186618"/>
                      <a:pt x="232816" y="1185348"/>
                    </a:cubicBezTo>
                    <a:cubicBezTo>
                      <a:pt x="248056" y="1184078"/>
                      <a:pt x="262026" y="1191698"/>
                      <a:pt x="277266" y="1208208"/>
                    </a:cubicBezTo>
                    <a:cubicBezTo>
                      <a:pt x="324256" y="1259008"/>
                      <a:pt x="443636" y="1547298"/>
                      <a:pt x="448716" y="1605718"/>
                    </a:cubicBezTo>
                    <a:cubicBezTo>
                      <a:pt x="449986" y="1620958"/>
                      <a:pt x="447446" y="1628578"/>
                      <a:pt x="441096" y="1636198"/>
                    </a:cubicBezTo>
                    <a:cubicBezTo>
                      <a:pt x="436016" y="1643818"/>
                      <a:pt x="424586" y="1651438"/>
                      <a:pt x="415696" y="1653978"/>
                    </a:cubicBezTo>
                    <a:cubicBezTo>
                      <a:pt x="405536" y="1656518"/>
                      <a:pt x="392836" y="1655248"/>
                      <a:pt x="383946" y="1650168"/>
                    </a:cubicBezTo>
                    <a:cubicBezTo>
                      <a:pt x="375056" y="1646358"/>
                      <a:pt x="369976" y="1640008"/>
                      <a:pt x="363626" y="1627308"/>
                    </a:cubicBezTo>
                    <a:cubicBezTo>
                      <a:pt x="348386" y="1596828"/>
                      <a:pt x="348386" y="1519358"/>
                      <a:pt x="333146" y="1448238"/>
                    </a:cubicBezTo>
                    <a:cubicBezTo>
                      <a:pt x="309016" y="1339018"/>
                      <a:pt x="225196" y="1116768"/>
                      <a:pt x="223926" y="1036758"/>
                    </a:cubicBezTo>
                    <a:cubicBezTo>
                      <a:pt x="222656" y="1002468"/>
                      <a:pt x="225196" y="974528"/>
                      <a:pt x="237896" y="965638"/>
                    </a:cubicBezTo>
                    <a:cubicBezTo>
                      <a:pt x="249326" y="958018"/>
                      <a:pt x="277266" y="963098"/>
                      <a:pt x="287426" y="971988"/>
                    </a:cubicBezTo>
                    <a:cubicBezTo>
                      <a:pt x="297586" y="979608"/>
                      <a:pt x="303936" y="998658"/>
                      <a:pt x="301396" y="1011358"/>
                    </a:cubicBezTo>
                    <a:cubicBezTo>
                      <a:pt x="300126" y="1022788"/>
                      <a:pt x="275996" y="1043108"/>
                      <a:pt x="277266" y="1044378"/>
                    </a:cubicBezTo>
                    <a:cubicBezTo>
                      <a:pt x="278536" y="1045648"/>
                      <a:pt x="288696" y="1030408"/>
                      <a:pt x="293776" y="1032948"/>
                    </a:cubicBezTo>
                    <a:cubicBezTo>
                      <a:pt x="306476" y="1038028"/>
                      <a:pt x="300126" y="1129468"/>
                      <a:pt x="314096" y="1192968"/>
                    </a:cubicBezTo>
                    <a:cubicBezTo>
                      <a:pt x="334416" y="1292028"/>
                      <a:pt x="438556" y="1506658"/>
                      <a:pt x="429666" y="1562538"/>
                    </a:cubicBezTo>
                    <a:cubicBezTo>
                      <a:pt x="427126" y="1581588"/>
                      <a:pt x="418236" y="1591748"/>
                      <a:pt x="406806" y="1596828"/>
                    </a:cubicBezTo>
                    <a:cubicBezTo>
                      <a:pt x="394106" y="1603178"/>
                      <a:pt x="372516" y="1603178"/>
                      <a:pt x="357276" y="1591748"/>
                    </a:cubicBezTo>
                    <a:cubicBezTo>
                      <a:pt x="326796" y="1568888"/>
                      <a:pt x="307746" y="1492688"/>
                      <a:pt x="282346" y="1411408"/>
                    </a:cubicBezTo>
                    <a:cubicBezTo>
                      <a:pt x="231546" y="1253928"/>
                      <a:pt x="103276" y="767518"/>
                      <a:pt x="123596" y="696398"/>
                    </a:cubicBezTo>
                    <a:cubicBezTo>
                      <a:pt x="127406" y="681158"/>
                      <a:pt x="136296" y="677348"/>
                      <a:pt x="145186" y="673538"/>
                    </a:cubicBezTo>
                    <a:cubicBezTo>
                      <a:pt x="154076" y="668458"/>
                      <a:pt x="166776" y="665918"/>
                      <a:pt x="176936" y="669728"/>
                    </a:cubicBezTo>
                    <a:cubicBezTo>
                      <a:pt x="188366" y="674808"/>
                      <a:pt x="202336" y="692588"/>
                      <a:pt x="208686" y="709098"/>
                    </a:cubicBezTo>
                    <a:cubicBezTo>
                      <a:pt x="217576" y="731958"/>
                      <a:pt x="207416" y="756088"/>
                      <a:pt x="212496" y="796728"/>
                    </a:cubicBezTo>
                    <a:cubicBezTo>
                      <a:pt x="223926" y="893248"/>
                      <a:pt x="319176" y="1203128"/>
                      <a:pt x="312826" y="1281868"/>
                    </a:cubicBezTo>
                    <a:cubicBezTo>
                      <a:pt x="311556" y="1307268"/>
                      <a:pt x="292506" y="1318698"/>
                      <a:pt x="295046" y="1331398"/>
                    </a:cubicBezTo>
                    <a:cubicBezTo>
                      <a:pt x="297586" y="1341558"/>
                      <a:pt x="312826" y="1345368"/>
                      <a:pt x="316636" y="1354258"/>
                    </a:cubicBezTo>
                    <a:cubicBezTo>
                      <a:pt x="321716" y="1363148"/>
                      <a:pt x="321716" y="1375848"/>
                      <a:pt x="319176" y="1386008"/>
                    </a:cubicBezTo>
                    <a:cubicBezTo>
                      <a:pt x="315366" y="1394898"/>
                      <a:pt x="307746" y="1405058"/>
                      <a:pt x="298856" y="1410138"/>
                    </a:cubicBezTo>
                    <a:cubicBezTo>
                      <a:pt x="289966" y="1415218"/>
                      <a:pt x="278536" y="1419028"/>
                      <a:pt x="268376" y="1415218"/>
                    </a:cubicBezTo>
                    <a:cubicBezTo>
                      <a:pt x="253136" y="1411408"/>
                      <a:pt x="240436" y="1397438"/>
                      <a:pt x="225196" y="1372038"/>
                    </a:cubicBezTo>
                    <a:cubicBezTo>
                      <a:pt x="180746" y="1292028"/>
                      <a:pt x="100736" y="895788"/>
                      <a:pt x="84226" y="803078"/>
                    </a:cubicBezTo>
                    <a:cubicBezTo>
                      <a:pt x="77876" y="773868"/>
                      <a:pt x="67716" y="754818"/>
                      <a:pt x="75336" y="743388"/>
                    </a:cubicBezTo>
                    <a:cubicBezTo>
                      <a:pt x="82956" y="734498"/>
                      <a:pt x="110896" y="728148"/>
                      <a:pt x="127406" y="739578"/>
                    </a:cubicBezTo>
                    <a:cubicBezTo>
                      <a:pt x="175666" y="776408"/>
                      <a:pt x="230276" y="1177728"/>
                      <a:pt x="221386" y="1242498"/>
                    </a:cubicBezTo>
                    <a:cubicBezTo>
                      <a:pt x="218846" y="1257738"/>
                      <a:pt x="215036" y="1264088"/>
                      <a:pt x="207416" y="1270438"/>
                    </a:cubicBezTo>
                    <a:cubicBezTo>
                      <a:pt x="198526" y="1278058"/>
                      <a:pt x="179476" y="1283138"/>
                      <a:pt x="168046" y="1280598"/>
                    </a:cubicBezTo>
                    <a:cubicBezTo>
                      <a:pt x="157886" y="1279328"/>
                      <a:pt x="147726" y="1271708"/>
                      <a:pt x="141376" y="1262818"/>
                    </a:cubicBezTo>
                    <a:cubicBezTo>
                      <a:pt x="133756" y="1253928"/>
                      <a:pt x="132486" y="1243768"/>
                      <a:pt x="128676" y="1225988"/>
                    </a:cubicBezTo>
                    <a:cubicBezTo>
                      <a:pt x="115976" y="1177728"/>
                      <a:pt x="103276" y="1034218"/>
                      <a:pt x="88036" y="956748"/>
                    </a:cubicBezTo>
                    <a:cubicBezTo>
                      <a:pt x="75336" y="897058"/>
                      <a:pt x="34696" y="814508"/>
                      <a:pt x="47396" y="800538"/>
                    </a:cubicBezTo>
                    <a:cubicBezTo>
                      <a:pt x="55016" y="792918"/>
                      <a:pt x="79146" y="796728"/>
                      <a:pt x="93116" y="809428"/>
                    </a:cubicBezTo>
                    <a:cubicBezTo>
                      <a:pt x="132486" y="844988"/>
                      <a:pt x="183286" y="1054538"/>
                      <a:pt x="198526" y="1125658"/>
                    </a:cubicBezTo>
                    <a:cubicBezTo>
                      <a:pt x="206146" y="1161218"/>
                      <a:pt x="195986" y="1191698"/>
                      <a:pt x="204876" y="1208208"/>
                    </a:cubicBezTo>
                    <a:cubicBezTo>
                      <a:pt x="211226" y="1218368"/>
                      <a:pt x="225196" y="1218368"/>
                      <a:pt x="230276" y="1227258"/>
                    </a:cubicBezTo>
                    <a:cubicBezTo>
                      <a:pt x="235356" y="1234878"/>
                      <a:pt x="239166" y="1247578"/>
                      <a:pt x="236626" y="1257738"/>
                    </a:cubicBezTo>
                    <a:cubicBezTo>
                      <a:pt x="234086" y="1269168"/>
                      <a:pt x="221386" y="1285678"/>
                      <a:pt x="211226" y="1290758"/>
                    </a:cubicBezTo>
                    <a:cubicBezTo>
                      <a:pt x="202336" y="1295838"/>
                      <a:pt x="190906" y="1298378"/>
                      <a:pt x="179476" y="1293298"/>
                    </a:cubicBezTo>
                    <a:cubicBezTo>
                      <a:pt x="147726" y="1278058"/>
                      <a:pt x="55016" y="1149788"/>
                      <a:pt x="60096" y="1114228"/>
                    </a:cubicBezTo>
                    <a:cubicBezTo>
                      <a:pt x="62636" y="1097718"/>
                      <a:pt x="86766" y="1078668"/>
                      <a:pt x="100736" y="1081208"/>
                    </a:cubicBezTo>
                    <a:cubicBezTo>
                      <a:pt x="128676" y="1087558"/>
                      <a:pt x="185826" y="1224718"/>
                      <a:pt x="194716" y="1266628"/>
                    </a:cubicBezTo>
                    <a:cubicBezTo>
                      <a:pt x="198526" y="1286948"/>
                      <a:pt x="185826" y="1300918"/>
                      <a:pt x="193446" y="1312348"/>
                    </a:cubicBezTo>
                    <a:cubicBezTo>
                      <a:pt x="199796" y="1325048"/>
                      <a:pt x="231546" y="1325048"/>
                      <a:pt x="239166" y="1336478"/>
                    </a:cubicBezTo>
                    <a:cubicBezTo>
                      <a:pt x="244246" y="1345368"/>
                      <a:pt x="245516" y="1358068"/>
                      <a:pt x="241706" y="1368228"/>
                    </a:cubicBezTo>
                    <a:cubicBezTo>
                      <a:pt x="236626" y="1379658"/>
                      <a:pt x="217576" y="1398708"/>
                      <a:pt x="203606" y="1401248"/>
                    </a:cubicBezTo>
                    <a:cubicBezTo>
                      <a:pt x="190906" y="1402518"/>
                      <a:pt x="178206" y="1398708"/>
                      <a:pt x="165506" y="1384738"/>
                    </a:cubicBezTo>
                    <a:cubicBezTo>
                      <a:pt x="126136" y="1347908"/>
                      <a:pt x="28346" y="1126928"/>
                      <a:pt x="30886" y="1074858"/>
                    </a:cubicBezTo>
                    <a:cubicBezTo>
                      <a:pt x="32156" y="1057078"/>
                      <a:pt x="42316" y="1046918"/>
                      <a:pt x="51206" y="1039298"/>
                    </a:cubicBezTo>
                    <a:cubicBezTo>
                      <a:pt x="60096" y="1032948"/>
                      <a:pt x="71526" y="1031678"/>
                      <a:pt x="82956" y="1032948"/>
                    </a:cubicBezTo>
                    <a:cubicBezTo>
                      <a:pt x="95656" y="1035488"/>
                      <a:pt x="110896" y="1048188"/>
                      <a:pt x="122326" y="1058348"/>
                    </a:cubicBezTo>
                    <a:cubicBezTo>
                      <a:pt x="132486" y="1069778"/>
                      <a:pt x="136296" y="1078668"/>
                      <a:pt x="146456" y="1098988"/>
                    </a:cubicBezTo>
                    <a:cubicBezTo>
                      <a:pt x="174396" y="1149788"/>
                      <a:pt x="265836" y="1344098"/>
                      <a:pt x="270916" y="1392358"/>
                    </a:cubicBezTo>
                    <a:cubicBezTo>
                      <a:pt x="272186" y="1407598"/>
                      <a:pt x="269646" y="1415218"/>
                      <a:pt x="264566" y="1424108"/>
                    </a:cubicBezTo>
                    <a:cubicBezTo>
                      <a:pt x="259486" y="1431728"/>
                      <a:pt x="249326" y="1440618"/>
                      <a:pt x="239166" y="1443158"/>
                    </a:cubicBezTo>
                    <a:cubicBezTo>
                      <a:pt x="226466" y="1444428"/>
                      <a:pt x="207416" y="1441888"/>
                      <a:pt x="190906" y="1426648"/>
                    </a:cubicBezTo>
                    <a:cubicBezTo>
                      <a:pt x="145186" y="1380928"/>
                      <a:pt x="70256" y="1109148"/>
                      <a:pt x="44856" y="1034218"/>
                    </a:cubicBezTo>
                    <a:cubicBezTo>
                      <a:pt x="34696" y="1005008"/>
                      <a:pt x="23266" y="971988"/>
                      <a:pt x="25806" y="970718"/>
                    </a:cubicBezTo>
                    <a:cubicBezTo>
                      <a:pt x="27076" y="970718"/>
                      <a:pt x="51206" y="1018978"/>
                      <a:pt x="49936" y="1020248"/>
                    </a:cubicBezTo>
                    <a:cubicBezTo>
                      <a:pt x="49936" y="1021518"/>
                      <a:pt x="27076" y="999928"/>
                      <a:pt x="25806" y="987228"/>
                    </a:cubicBezTo>
                    <a:cubicBezTo>
                      <a:pt x="23266" y="974528"/>
                      <a:pt x="34696" y="949128"/>
                      <a:pt x="46126" y="941508"/>
                    </a:cubicBezTo>
                    <a:cubicBezTo>
                      <a:pt x="57556" y="935158"/>
                      <a:pt x="77876" y="935158"/>
                      <a:pt x="90576" y="941508"/>
                    </a:cubicBezTo>
                    <a:cubicBezTo>
                      <a:pt x="105816" y="947858"/>
                      <a:pt x="114706" y="960558"/>
                      <a:pt x="128676" y="982148"/>
                    </a:cubicBezTo>
                    <a:cubicBezTo>
                      <a:pt x="169316" y="1044378"/>
                      <a:pt x="291236" y="1304728"/>
                      <a:pt x="293776" y="1360608"/>
                    </a:cubicBezTo>
                    <a:cubicBezTo>
                      <a:pt x="293776" y="1375848"/>
                      <a:pt x="289966" y="1383468"/>
                      <a:pt x="283616" y="1391088"/>
                    </a:cubicBezTo>
                    <a:cubicBezTo>
                      <a:pt x="277266" y="1398708"/>
                      <a:pt x="267106" y="1406328"/>
                      <a:pt x="255676" y="1406328"/>
                    </a:cubicBezTo>
                    <a:cubicBezTo>
                      <a:pt x="242976" y="1406328"/>
                      <a:pt x="226466" y="1402518"/>
                      <a:pt x="211226" y="1384738"/>
                    </a:cubicBezTo>
                    <a:cubicBezTo>
                      <a:pt x="160426" y="1325048"/>
                      <a:pt x="44856" y="914838"/>
                      <a:pt x="57556" y="852608"/>
                    </a:cubicBezTo>
                    <a:cubicBezTo>
                      <a:pt x="60096" y="837368"/>
                      <a:pt x="67716" y="832288"/>
                      <a:pt x="76606" y="827208"/>
                    </a:cubicBezTo>
                    <a:cubicBezTo>
                      <a:pt x="84226" y="822128"/>
                      <a:pt x="96926" y="818318"/>
                      <a:pt x="107086" y="820858"/>
                    </a:cubicBezTo>
                    <a:cubicBezTo>
                      <a:pt x="121056" y="825938"/>
                      <a:pt x="131216" y="837368"/>
                      <a:pt x="145186" y="858958"/>
                    </a:cubicBezTo>
                    <a:cubicBezTo>
                      <a:pt x="182016" y="913568"/>
                      <a:pt x="245516" y="1102798"/>
                      <a:pt x="279806" y="1200588"/>
                    </a:cubicBezTo>
                    <a:cubicBezTo>
                      <a:pt x="305206" y="1271708"/>
                      <a:pt x="340766" y="1349178"/>
                      <a:pt x="336956" y="1387278"/>
                    </a:cubicBezTo>
                    <a:cubicBezTo>
                      <a:pt x="335686" y="1403788"/>
                      <a:pt x="328066" y="1416488"/>
                      <a:pt x="319176" y="1424108"/>
                    </a:cubicBezTo>
                    <a:cubicBezTo>
                      <a:pt x="310286" y="1430458"/>
                      <a:pt x="298856" y="1434268"/>
                      <a:pt x="288696" y="1431728"/>
                    </a:cubicBezTo>
                    <a:cubicBezTo>
                      <a:pt x="274726" y="1429188"/>
                      <a:pt x="259486" y="1417758"/>
                      <a:pt x="249326" y="1398708"/>
                    </a:cubicBezTo>
                    <a:cubicBezTo>
                      <a:pt x="225196" y="1352988"/>
                      <a:pt x="235356" y="1215828"/>
                      <a:pt x="221386" y="1118038"/>
                    </a:cubicBezTo>
                    <a:cubicBezTo>
                      <a:pt x="206146" y="1011358"/>
                      <a:pt x="148996" y="837368"/>
                      <a:pt x="159156" y="784028"/>
                    </a:cubicBezTo>
                    <a:cubicBezTo>
                      <a:pt x="161696" y="764978"/>
                      <a:pt x="169316" y="754818"/>
                      <a:pt x="180746" y="748468"/>
                    </a:cubicBezTo>
                    <a:cubicBezTo>
                      <a:pt x="190906" y="742118"/>
                      <a:pt x="208686" y="740848"/>
                      <a:pt x="221386" y="747198"/>
                    </a:cubicBezTo>
                    <a:cubicBezTo>
                      <a:pt x="240436" y="756088"/>
                      <a:pt x="255676" y="782758"/>
                      <a:pt x="275996" y="820858"/>
                    </a:cubicBezTo>
                    <a:cubicBezTo>
                      <a:pt x="324256" y="914838"/>
                      <a:pt x="461416" y="1270438"/>
                      <a:pt x="458876" y="1344098"/>
                    </a:cubicBezTo>
                    <a:cubicBezTo>
                      <a:pt x="457606" y="1364418"/>
                      <a:pt x="451256" y="1374578"/>
                      <a:pt x="441096" y="1382198"/>
                    </a:cubicBezTo>
                    <a:cubicBezTo>
                      <a:pt x="432206" y="1388548"/>
                      <a:pt x="411886" y="1392358"/>
                      <a:pt x="400456" y="1388548"/>
                    </a:cubicBezTo>
                    <a:cubicBezTo>
                      <a:pt x="389026" y="1384738"/>
                      <a:pt x="380136" y="1375848"/>
                      <a:pt x="371246" y="1359338"/>
                    </a:cubicBezTo>
                    <a:cubicBezTo>
                      <a:pt x="350926" y="1317428"/>
                      <a:pt x="350926" y="1189158"/>
                      <a:pt x="330606" y="1107878"/>
                    </a:cubicBezTo>
                    <a:cubicBezTo>
                      <a:pt x="310286" y="1029138"/>
                      <a:pt x="267106" y="936428"/>
                      <a:pt x="254406" y="881818"/>
                    </a:cubicBezTo>
                    <a:cubicBezTo>
                      <a:pt x="248056" y="852608"/>
                      <a:pt x="246786" y="813238"/>
                      <a:pt x="246786" y="813238"/>
                    </a:cubicBezTo>
                    <a:cubicBezTo>
                      <a:pt x="246786" y="813238"/>
                      <a:pt x="254406" y="857688"/>
                      <a:pt x="251866" y="858958"/>
                    </a:cubicBezTo>
                    <a:cubicBezTo>
                      <a:pt x="250596" y="858958"/>
                      <a:pt x="244246" y="846258"/>
                      <a:pt x="244246" y="838638"/>
                    </a:cubicBezTo>
                    <a:cubicBezTo>
                      <a:pt x="242976" y="828478"/>
                      <a:pt x="248056" y="808158"/>
                      <a:pt x="255676" y="799268"/>
                    </a:cubicBezTo>
                    <a:cubicBezTo>
                      <a:pt x="264566" y="791648"/>
                      <a:pt x="283616" y="786568"/>
                      <a:pt x="296316" y="787838"/>
                    </a:cubicBezTo>
                    <a:cubicBezTo>
                      <a:pt x="306476" y="789108"/>
                      <a:pt x="314096" y="795458"/>
                      <a:pt x="322986" y="804348"/>
                    </a:cubicBezTo>
                    <a:cubicBezTo>
                      <a:pt x="334416" y="815778"/>
                      <a:pt x="340766" y="836098"/>
                      <a:pt x="350926" y="860228"/>
                    </a:cubicBezTo>
                    <a:cubicBezTo>
                      <a:pt x="368706" y="899598"/>
                      <a:pt x="390296" y="959288"/>
                      <a:pt x="410616" y="1026598"/>
                    </a:cubicBezTo>
                    <a:cubicBezTo>
                      <a:pt x="439826" y="1125658"/>
                      <a:pt x="512216" y="1336478"/>
                      <a:pt x="502056" y="1397438"/>
                    </a:cubicBezTo>
                    <a:cubicBezTo>
                      <a:pt x="498246" y="1420298"/>
                      <a:pt x="488086" y="1434268"/>
                      <a:pt x="475386" y="1440618"/>
                    </a:cubicBezTo>
                    <a:cubicBezTo>
                      <a:pt x="463956" y="1445698"/>
                      <a:pt x="444906" y="1443158"/>
                      <a:pt x="434746" y="1438078"/>
                    </a:cubicBezTo>
                    <a:cubicBezTo>
                      <a:pt x="424586" y="1432998"/>
                      <a:pt x="422046" y="1426648"/>
                      <a:pt x="415696" y="1412678"/>
                    </a:cubicBezTo>
                    <a:cubicBezTo>
                      <a:pt x="395376" y="1369498"/>
                      <a:pt x="377596" y="1213288"/>
                      <a:pt x="354736" y="1121848"/>
                    </a:cubicBezTo>
                    <a:cubicBezTo>
                      <a:pt x="333146" y="1036758"/>
                      <a:pt x="273456" y="884358"/>
                      <a:pt x="279806" y="881818"/>
                    </a:cubicBezTo>
                    <a:cubicBezTo>
                      <a:pt x="282346" y="880548"/>
                      <a:pt x="307746" y="921188"/>
                      <a:pt x="306476" y="921188"/>
                    </a:cubicBezTo>
                    <a:cubicBezTo>
                      <a:pt x="306476" y="921188"/>
                      <a:pt x="283616" y="900868"/>
                      <a:pt x="281076" y="889438"/>
                    </a:cubicBezTo>
                    <a:cubicBezTo>
                      <a:pt x="278536" y="879278"/>
                      <a:pt x="281076" y="866578"/>
                      <a:pt x="286156" y="857688"/>
                    </a:cubicBezTo>
                    <a:cubicBezTo>
                      <a:pt x="291236" y="848798"/>
                      <a:pt x="301396" y="841178"/>
                      <a:pt x="311556" y="838638"/>
                    </a:cubicBezTo>
                    <a:cubicBezTo>
                      <a:pt x="320446" y="834828"/>
                      <a:pt x="333146" y="836098"/>
                      <a:pt x="342036" y="839908"/>
                    </a:cubicBezTo>
                    <a:cubicBezTo>
                      <a:pt x="350926" y="842448"/>
                      <a:pt x="357276" y="847528"/>
                      <a:pt x="366166" y="857688"/>
                    </a:cubicBezTo>
                    <a:cubicBezTo>
                      <a:pt x="380136" y="875468"/>
                      <a:pt x="396646" y="911028"/>
                      <a:pt x="411886" y="949128"/>
                    </a:cubicBezTo>
                    <a:cubicBezTo>
                      <a:pt x="433476" y="1007548"/>
                      <a:pt x="466496" y="1124388"/>
                      <a:pt x="471576" y="1173918"/>
                    </a:cubicBezTo>
                    <a:cubicBezTo>
                      <a:pt x="474116" y="1198048"/>
                      <a:pt x="463956" y="1213288"/>
                      <a:pt x="470306" y="1229798"/>
                    </a:cubicBezTo>
                    <a:cubicBezTo>
                      <a:pt x="475386" y="1246308"/>
                      <a:pt x="503326" y="1257738"/>
                      <a:pt x="505866" y="1271708"/>
                    </a:cubicBezTo>
                    <a:cubicBezTo>
                      <a:pt x="507136" y="1283138"/>
                      <a:pt x="496976" y="1300918"/>
                      <a:pt x="488086" y="1308538"/>
                    </a:cubicBezTo>
                    <a:cubicBezTo>
                      <a:pt x="480466" y="1314888"/>
                      <a:pt x="467766" y="1319968"/>
                      <a:pt x="457606" y="1317428"/>
                    </a:cubicBezTo>
                    <a:cubicBezTo>
                      <a:pt x="444906" y="1314888"/>
                      <a:pt x="428396" y="1304728"/>
                      <a:pt x="418236" y="1285678"/>
                    </a:cubicBezTo>
                    <a:cubicBezTo>
                      <a:pt x="395376" y="1247578"/>
                      <a:pt x="399186" y="1139628"/>
                      <a:pt x="383946" y="1065968"/>
                    </a:cubicBezTo>
                    <a:cubicBezTo>
                      <a:pt x="368706" y="988498"/>
                      <a:pt x="311556" y="841178"/>
                      <a:pt x="322986" y="834828"/>
                    </a:cubicBezTo>
                    <a:cubicBezTo>
                      <a:pt x="329336" y="831018"/>
                      <a:pt x="362356" y="869118"/>
                      <a:pt x="361086" y="871658"/>
                    </a:cubicBezTo>
                    <a:cubicBezTo>
                      <a:pt x="361086" y="872928"/>
                      <a:pt x="339496" y="864038"/>
                      <a:pt x="334416" y="855148"/>
                    </a:cubicBezTo>
                    <a:cubicBezTo>
                      <a:pt x="326796" y="846258"/>
                      <a:pt x="322986" y="827208"/>
                      <a:pt x="325526" y="815778"/>
                    </a:cubicBezTo>
                    <a:cubicBezTo>
                      <a:pt x="326796" y="805618"/>
                      <a:pt x="335686" y="795458"/>
                      <a:pt x="343306" y="790378"/>
                    </a:cubicBezTo>
                    <a:cubicBezTo>
                      <a:pt x="352196" y="784028"/>
                      <a:pt x="363626" y="780218"/>
                      <a:pt x="375056" y="782758"/>
                    </a:cubicBezTo>
                    <a:cubicBezTo>
                      <a:pt x="396646" y="790378"/>
                      <a:pt x="446176" y="836098"/>
                      <a:pt x="451256" y="860228"/>
                    </a:cubicBezTo>
                    <a:cubicBezTo>
                      <a:pt x="455066" y="876738"/>
                      <a:pt x="442366" y="898328"/>
                      <a:pt x="433476" y="907218"/>
                    </a:cubicBezTo>
                    <a:cubicBezTo>
                      <a:pt x="424586" y="914838"/>
                      <a:pt x="411886" y="916108"/>
                      <a:pt x="401726" y="914838"/>
                    </a:cubicBezTo>
                    <a:cubicBezTo>
                      <a:pt x="392836" y="913568"/>
                      <a:pt x="375056" y="899598"/>
                      <a:pt x="375056" y="899598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53" id="153"/>
            <p:cNvGrpSpPr/>
            <p:nvPr/>
          </p:nvGrpSpPr>
          <p:grpSpPr>
            <a:xfrm rot="0">
              <a:off x="313779" y="1391552"/>
              <a:ext cx="1726962" cy="1411291"/>
              <a:chOff x="0" y="0"/>
              <a:chExt cx="2258060" cy="1845310"/>
            </a:xfrm>
          </p:grpSpPr>
          <p:sp>
            <p:nvSpPr>
              <p:cNvPr name="Freeform 154" id="154"/>
              <p:cNvSpPr/>
              <p:nvPr/>
            </p:nvSpPr>
            <p:spPr>
              <a:xfrm flipH="false" flipV="false" rot="0">
                <a:off x="49611" y="50800"/>
                <a:ext cx="2158141" cy="1744100"/>
              </a:xfrm>
              <a:custGeom>
                <a:avLst/>
                <a:gdLst/>
                <a:ahLst/>
                <a:cxnLst/>
                <a:rect r="r" b="b" t="t" l="l"/>
                <a:pathLst>
                  <a:path h="1744100" w="2158141">
                    <a:moveTo>
                      <a:pt x="91359" y="1225550"/>
                    </a:moveTo>
                    <a:cubicBezTo>
                      <a:pt x="73579" y="1219200"/>
                      <a:pt x="97709" y="1186180"/>
                      <a:pt x="114219" y="1187450"/>
                    </a:cubicBezTo>
                    <a:cubicBezTo>
                      <a:pt x="157399" y="1189990"/>
                      <a:pt x="302179" y="1383030"/>
                      <a:pt x="322499" y="1433830"/>
                    </a:cubicBezTo>
                    <a:cubicBezTo>
                      <a:pt x="328849" y="1451610"/>
                      <a:pt x="328849" y="1464310"/>
                      <a:pt x="323769" y="1474470"/>
                    </a:cubicBezTo>
                    <a:cubicBezTo>
                      <a:pt x="318689" y="1485900"/>
                      <a:pt x="304719" y="1498600"/>
                      <a:pt x="290749" y="1499870"/>
                    </a:cubicBezTo>
                    <a:cubicBezTo>
                      <a:pt x="272969" y="1501140"/>
                      <a:pt x="250109" y="1482090"/>
                      <a:pt x="222169" y="1461770"/>
                    </a:cubicBezTo>
                    <a:cubicBezTo>
                      <a:pt x="168829" y="1419860"/>
                      <a:pt x="30399" y="1285240"/>
                      <a:pt x="7539" y="1243330"/>
                    </a:cubicBezTo>
                    <a:cubicBezTo>
                      <a:pt x="-81" y="1230630"/>
                      <a:pt x="-1351" y="1223010"/>
                      <a:pt x="1189" y="1212850"/>
                    </a:cubicBezTo>
                    <a:cubicBezTo>
                      <a:pt x="2459" y="1202690"/>
                      <a:pt x="7539" y="1191260"/>
                      <a:pt x="16429" y="1184910"/>
                    </a:cubicBezTo>
                    <a:cubicBezTo>
                      <a:pt x="26589" y="1178560"/>
                      <a:pt x="45639" y="1172210"/>
                      <a:pt x="65959" y="1181100"/>
                    </a:cubicBezTo>
                    <a:cubicBezTo>
                      <a:pt x="121839" y="1203960"/>
                      <a:pt x="295829" y="1416050"/>
                      <a:pt x="314879" y="1475740"/>
                    </a:cubicBezTo>
                    <a:cubicBezTo>
                      <a:pt x="322499" y="1498600"/>
                      <a:pt x="318689" y="1515110"/>
                      <a:pt x="312339" y="1526540"/>
                    </a:cubicBezTo>
                    <a:cubicBezTo>
                      <a:pt x="307259" y="1535430"/>
                      <a:pt x="295829" y="1541780"/>
                      <a:pt x="285669" y="1543050"/>
                    </a:cubicBezTo>
                    <a:cubicBezTo>
                      <a:pt x="272969" y="1544320"/>
                      <a:pt x="262809" y="1540510"/>
                      <a:pt x="246299" y="1530350"/>
                    </a:cubicBezTo>
                    <a:cubicBezTo>
                      <a:pt x="200579" y="1502410"/>
                      <a:pt x="59609" y="1351280"/>
                      <a:pt x="38019" y="1308100"/>
                    </a:cubicBezTo>
                    <a:cubicBezTo>
                      <a:pt x="31669" y="1294130"/>
                      <a:pt x="30399" y="1286510"/>
                      <a:pt x="32939" y="1277620"/>
                    </a:cubicBezTo>
                    <a:cubicBezTo>
                      <a:pt x="34209" y="1267460"/>
                      <a:pt x="40559" y="1256030"/>
                      <a:pt x="48179" y="1250950"/>
                    </a:cubicBezTo>
                    <a:cubicBezTo>
                      <a:pt x="57069" y="1244600"/>
                      <a:pt x="68499" y="1240790"/>
                      <a:pt x="78659" y="1240790"/>
                    </a:cubicBezTo>
                    <a:cubicBezTo>
                      <a:pt x="88819" y="1242060"/>
                      <a:pt x="101519" y="1245870"/>
                      <a:pt x="107869" y="1254760"/>
                    </a:cubicBezTo>
                    <a:cubicBezTo>
                      <a:pt x="115489" y="1264920"/>
                      <a:pt x="106599" y="1294130"/>
                      <a:pt x="115489" y="1305560"/>
                    </a:cubicBezTo>
                    <a:cubicBezTo>
                      <a:pt x="124379" y="1316990"/>
                      <a:pt x="142159" y="1310640"/>
                      <a:pt x="159939" y="1323340"/>
                    </a:cubicBezTo>
                    <a:cubicBezTo>
                      <a:pt x="200579" y="1353820"/>
                      <a:pt x="274239" y="1468120"/>
                      <a:pt x="331389" y="1521460"/>
                    </a:cubicBezTo>
                    <a:cubicBezTo>
                      <a:pt x="379649" y="1564640"/>
                      <a:pt x="457119" y="1593850"/>
                      <a:pt x="474899" y="1625600"/>
                    </a:cubicBezTo>
                    <a:cubicBezTo>
                      <a:pt x="485059" y="1643380"/>
                      <a:pt x="485059" y="1663700"/>
                      <a:pt x="481249" y="1676400"/>
                    </a:cubicBezTo>
                    <a:cubicBezTo>
                      <a:pt x="477439" y="1685290"/>
                      <a:pt x="466009" y="1692910"/>
                      <a:pt x="457119" y="1696720"/>
                    </a:cubicBezTo>
                    <a:cubicBezTo>
                      <a:pt x="446959" y="1700530"/>
                      <a:pt x="434259" y="1701800"/>
                      <a:pt x="425369" y="1696720"/>
                    </a:cubicBezTo>
                    <a:cubicBezTo>
                      <a:pt x="412669" y="1687830"/>
                      <a:pt x="412669" y="1652270"/>
                      <a:pt x="399969" y="1638300"/>
                    </a:cubicBezTo>
                    <a:cubicBezTo>
                      <a:pt x="389809" y="1626870"/>
                      <a:pt x="377109" y="1630680"/>
                      <a:pt x="360599" y="1617980"/>
                    </a:cubicBezTo>
                    <a:cubicBezTo>
                      <a:pt x="319959" y="1587500"/>
                      <a:pt x="195499" y="1469390"/>
                      <a:pt x="172639" y="1426210"/>
                    </a:cubicBezTo>
                    <a:cubicBezTo>
                      <a:pt x="163749" y="1409700"/>
                      <a:pt x="159939" y="1397000"/>
                      <a:pt x="163749" y="1385570"/>
                    </a:cubicBezTo>
                    <a:cubicBezTo>
                      <a:pt x="168829" y="1372870"/>
                      <a:pt x="190419" y="1356360"/>
                      <a:pt x="203119" y="1353820"/>
                    </a:cubicBezTo>
                    <a:cubicBezTo>
                      <a:pt x="213279" y="1351280"/>
                      <a:pt x="219629" y="1353820"/>
                      <a:pt x="233599" y="1361440"/>
                    </a:cubicBezTo>
                    <a:cubicBezTo>
                      <a:pt x="286939" y="1391920"/>
                      <a:pt x="551099" y="1612900"/>
                      <a:pt x="573959" y="1672590"/>
                    </a:cubicBezTo>
                    <a:cubicBezTo>
                      <a:pt x="580309" y="1690370"/>
                      <a:pt x="577769" y="1703070"/>
                      <a:pt x="570149" y="1713230"/>
                    </a:cubicBezTo>
                    <a:cubicBezTo>
                      <a:pt x="562529" y="1724660"/>
                      <a:pt x="543479" y="1737360"/>
                      <a:pt x="523159" y="1732280"/>
                    </a:cubicBezTo>
                    <a:cubicBezTo>
                      <a:pt x="467279" y="1722120"/>
                      <a:pt x="311069" y="1535430"/>
                      <a:pt x="250109" y="1460500"/>
                    </a:cubicBezTo>
                    <a:cubicBezTo>
                      <a:pt x="213279" y="1414780"/>
                      <a:pt x="178989" y="1367790"/>
                      <a:pt x="172639" y="1339850"/>
                    </a:cubicBezTo>
                    <a:cubicBezTo>
                      <a:pt x="168829" y="1327150"/>
                      <a:pt x="171369" y="1318260"/>
                      <a:pt x="176449" y="1309370"/>
                    </a:cubicBezTo>
                    <a:cubicBezTo>
                      <a:pt x="181529" y="1299210"/>
                      <a:pt x="198039" y="1287780"/>
                      <a:pt x="209469" y="1285240"/>
                    </a:cubicBezTo>
                    <a:cubicBezTo>
                      <a:pt x="219629" y="1283970"/>
                      <a:pt x="232329" y="1286510"/>
                      <a:pt x="239949" y="1292860"/>
                    </a:cubicBezTo>
                    <a:cubicBezTo>
                      <a:pt x="248839" y="1297940"/>
                      <a:pt x="260269" y="1316990"/>
                      <a:pt x="258999" y="1318260"/>
                    </a:cubicBezTo>
                    <a:cubicBezTo>
                      <a:pt x="256459" y="1319530"/>
                      <a:pt x="213279" y="1287780"/>
                      <a:pt x="214549" y="1285240"/>
                    </a:cubicBezTo>
                    <a:cubicBezTo>
                      <a:pt x="215819" y="1281430"/>
                      <a:pt x="245029" y="1290320"/>
                      <a:pt x="257729" y="1296670"/>
                    </a:cubicBezTo>
                    <a:cubicBezTo>
                      <a:pt x="271699" y="1305560"/>
                      <a:pt x="279319" y="1316990"/>
                      <a:pt x="295829" y="1332230"/>
                    </a:cubicBezTo>
                    <a:cubicBezTo>
                      <a:pt x="323769" y="1360170"/>
                      <a:pt x="370759" y="1403350"/>
                      <a:pt x="412669" y="1450340"/>
                    </a:cubicBezTo>
                    <a:cubicBezTo>
                      <a:pt x="466009" y="1510030"/>
                      <a:pt x="596819" y="1629410"/>
                      <a:pt x="589199" y="1663700"/>
                    </a:cubicBezTo>
                    <a:cubicBezTo>
                      <a:pt x="585389" y="1678940"/>
                      <a:pt x="556179" y="1686560"/>
                      <a:pt x="539669" y="1687830"/>
                    </a:cubicBezTo>
                    <a:cubicBezTo>
                      <a:pt x="523159" y="1687830"/>
                      <a:pt x="511729" y="1684020"/>
                      <a:pt x="492679" y="1670050"/>
                    </a:cubicBezTo>
                    <a:cubicBezTo>
                      <a:pt x="435529" y="1628140"/>
                      <a:pt x="257729" y="1383030"/>
                      <a:pt x="220899" y="1319530"/>
                    </a:cubicBezTo>
                    <a:cubicBezTo>
                      <a:pt x="208199" y="1297940"/>
                      <a:pt x="201849" y="1289050"/>
                      <a:pt x="201849" y="1273810"/>
                    </a:cubicBezTo>
                    <a:cubicBezTo>
                      <a:pt x="201849" y="1254760"/>
                      <a:pt x="215819" y="1221740"/>
                      <a:pt x="229789" y="1215390"/>
                    </a:cubicBezTo>
                    <a:cubicBezTo>
                      <a:pt x="245029" y="1209040"/>
                      <a:pt x="270429" y="1220470"/>
                      <a:pt x="290749" y="1231900"/>
                    </a:cubicBezTo>
                    <a:cubicBezTo>
                      <a:pt x="317419" y="1247140"/>
                      <a:pt x="337739" y="1273810"/>
                      <a:pt x="369489" y="1308100"/>
                    </a:cubicBezTo>
                    <a:cubicBezTo>
                      <a:pt x="426639" y="1369060"/>
                      <a:pt x="532049" y="1512570"/>
                      <a:pt x="591739" y="1574800"/>
                    </a:cubicBezTo>
                    <a:cubicBezTo>
                      <a:pt x="627299" y="1612900"/>
                      <a:pt x="666669" y="1639570"/>
                      <a:pt x="683179" y="1661160"/>
                    </a:cubicBezTo>
                    <a:cubicBezTo>
                      <a:pt x="690799" y="1672590"/>
                      <a:pt x="695879" y="1680210"/>
                      <a:pt x="695879" y="1690370"/>
                    </a:cubicBezTo>
                    <a:cubicBezTo>
                      <a:pt x="695879" y="1701800"/>
                      <a:pt x="688259" y="1720850"/>
                      <a:pt x="678099" y="1727200"/>
                    </a:cubicBezTo>
                    <a:cubicBezTo>
                      <a:pt x="667939" y="1734820"/>
                      <a:pt x="653969" y="1741170"/>
                      <a:pt x="637459" y="1734820"/>
                    </a:cubicBezTo>
                    <a:cubicBezTo>
                      <a:pt x="587929" y="1715770"/>
                      <a:pt x="462199" y="1529080"/>
                      <a:pt x="403779" y="1443990"/>
                    </a:cubicBezTo>
                    <a:cubicBezTo>
                      <a:pt x="361869" y="1384300"/>
                      <a:pt x="318689" y="1325880"/>
                      <a:pt x="308529" y="1282700"/>
                    </a:cubicBezTo>
                    <a:cubicBezTo>
                      <a:pt x="302179" y="1258570"/>
                      <a:pt x="303449" y="1234440"/>
                      <a:pt x="311069" y="1221740"/>
                    </a:cubicBezTo>
                    <a:cubicBezTo>
                      <a:pt x="316149" y="1211580"/>
                      <a:pt x="327579" y="1206500"/>
                      <a:pt x="337739" y="1205230"/>
                    </a:cubicBezTo>
                    <a:cubicBezTo>
                      <a:pt x="349169" y="1202690"/>
                      <a:pt x="359329" y="1205230"/>
                      <a:pt x="377109" y="1215390"/>
                    </a:cubicBezTo>
                    <a:cubicBezTo>
                      <a:pt x="435529" y="1254760"/>
                      <a:pt x="659049" y="1526540"/>
                      <a:pt x="689529" y="1596390"/>
                    </a:cubicBezTo>
                    <a:cubicBezTo>
                      <a:pt x="699689" y="1619250"/>
                      <a:pt x="703499" y="1634490"/>
                      <a:pt x="697149" y="1645920"/>
                    </a:cubicBezTo>
                    <a:cubicBezTo>
                      <a:pt x="690799" y="1658620"/>
                      <a:pt x="665399" y="1670050"/>
                      <a:pt x="652699" y="1671320"/>
                    </a:cubicBezTo>
                    <a:cubicBezTo>
                      <a:pt x="645079" y="1671320"/>
                      <a:pt x="638729" y="1670050"/>
                      <a:pt x="632379" y="1663700"/>
                    </a:cubicBezTo>
                    <a:cubicBezTo>
                      <a:pt x="623489" y="1656080"/>
                      <a:pt x="626029" y="1635760"/>
                      <a:pt x="613329" y="1616710"/>
                    </a:cubicBezTo>
                    <a:cubicBezTo>
                      <a:pt x="589199" y="1574800"/>
                      <a:pt x="510459" y="1504950"/>
                      <a:pt x="464739" y="1445260"/>
                    </a:cubicBezTo>
                    <a:cubicBezTo>
                      <a:pt x="421559" y="1388110"/>
                      <a:pt x="356789" y="1311910"/>
                      <a:pt x="346629" y="1264920"/>
                    </a:cubicBezTo>
                    <a:cubicBezTo>
                      <a:pt x="342819" y="1240790"/>
                      <a:pt x="346629" y="1212850"/>
                      <a:pt x="359329" y="1202690"/>
                    </a:cubicBezTo>
                    <a:cubicBezTo>
                      <a:pt x="370759" y="1192530"/>
                      <a:pt x="398699" y="1193800"/>
                      <a:pt x="415209" y="1198880"/>
                    </a:cubicBezTo>
                    <a:cubicBezTo>
                      <a:pt x="431719" y="1203960"/>
                      <a:pt x="438069" y="1214120"/>
                      <a:pt x="457119" y="1231900"/>
                    </a:cubicBezTo>
                    <a:cubicBezTo>
                      <a:pt x="509189" y="1286510"/>
                      <a:pt x="669209" y="1526540"/>
                      <a:pt x="725089" y="1578610"/>
                    </a:cubicBezTo>
                    <a:cubicBezTo>
                      <a:pt x="745409" y="1596390"/>
                      <a:pt x="764459" y="1595120"/>
                      <a:pt x="773349" y="1609090"/>
                    </a:cubicBezTo>
                    <a:cubicBezTo>
                      <a:pt x="780969" y="1620520"/>
                      <a:pt x="783509" y="1638300"/>
                      <a:pt x="780969" y="1649730"/>
                    </a:cubicBezTo>
                    <a:cubicBezTo>
                      <a:pt x="778429" y="1659890"/>
                      <a:pt x="769539" y="1668780"/>
                      <a:pt x="760649" y="1673860"/>
                    </a:cubicBezTo>
                    <a:cubicBezTo>
                      <a:pt x="753029" y="1678940"/>
                      <a:pt x="742869" y="1685290"/>
                      <a:pt x="730169" y="1680210"/>
                    </a:cubicBezTo>
                    <a:cubicBezTo>
                      <a:pt x="685719" y="1663700"/>
                      <a:pt x="552369" y="1465580"/>
                      <a:pt x="506649" y="1395730"/>
                    </a:cubicBezTo>
                    <a:cubicBezTo>
                      <a:pt x="481249" y="1357630"/>
                      <a:pt x="459659" y="1333500"/>
                      <a:pt x="457119" y="1304290"/>
                    </a:cubicBezTo>
                    <a:cubicBezTo>
                      <a:pt x="454579" y="1278890"/>
                      <a:pt x="467279" y="1236980"/>
                      <a:pt x="483789" y="1228090"/>
                    </a:cubicBezTo>
                    <a:cubicBezTo>
                      <a:pt x="496489" y="1221740"/>
                      <a:pt x="516809" y="1229360"/>
                      <a:pt x="539669" y="1243330"/>
                    </a:cubicBezTo>
                    <a:cubicBezTo>
                      <a:pt x="600629" y="1282700"/>
                      <a:pt x="779699" y="1499870"/>
                      <a:pt x="811449" y="1557020"/>
                    </a:cubicBezTo>
                    <a:cubicBezTo>
                      <a:pt x="821609" y="1574800"/>
                      <a:pt x="825419" y="1584960"/>
                      <a:pt x="825419" y="1596390"/>
                    </a:cubicBezTo>
                    <a:cubicBezTo>
                      <a:pt x="824149" y="1606550"/>
                      <a:pt x="817799" y="1617980"/>
                      <a:pt x="808909" y="1623060"/>
                    </a:cubicBezTo>
                    <a:cubicBezTo>
                      <a:pt x="798749" y="1630680"/>
                      <a:pt x="769539" y="1635760"/>
                      <a:pt x="759379" y="1628140"/>
                    </a:cubicBezTo>
                    <a:cubicBezTo>
                      <a:pt x="746679" y="1619250"/>
                      <a:pt x="754299" y="1581150"/>
                      <a:pt x="742869" y="1565910"/>
                    </a:cubicBezTo>
                    <a:cubicBezTo>
                      <a:pt x="732709" y="1553210"/>
                      <a:pt x="712389" y="1553210"/>
                      <a:pt x="697149" y="1540510"/>
                    </a:cubicBezTo>
                    <a:cubicBezTo>
                      <a:pt x="675559" y="1522730"/>
                      <a:pt x="656509" y="1493520"/>
                      <a:pt x="633649" y="1460500"/>
                    </a:cubicBezTo>
                    <a:cubicBezTo>
                      <a:pt x="599359" y="1412240"/>
                      <a:pt x="526969" y="1319530"/>
                      <a:pt x="516809" y="1273810"/>
                    </a:cubicBezTo>
                    <a:cubicBezTo>
                      <a:pt x="511729" y="1250950"/>
                      <a:pt x="512999" y="1228090"/>
                      <a:pt x="523159" y="1216660"/>
                    </a:cubicBezTo>
                    <a:cubicBezTo>
                      <a:pt x="533319" y="1206500"/>
                      <a:pt x="554909" y="1202690"/>
                      <a:pt x="572689" y="1207770"/>
                    </a:cubicBezTo>
                    <a:cubicBezTo>
                      <a:pt x="598089" y="1214120"/>
                      <a:pt x="624759" y="1244600"/>
                      <a:pt x="656509" y="1276350"/>
                    </a:cubicBezTo>
                    <a:cubicBezTo>
                      <a:pt x="711119" y="1328420"/>
                      <a:pt x="835579" y="1465580"/>
                      <a:pt x="858439" y="1508760"/>
                    </a:cubicBezTo>
                    <a:cubicBezTo>
                      <a:pt x="864789" y="1522730"/>
                      <a:pt x="866059" y="1529080"/>
                      <a:pt x="864789" y="1539240"/>
                    </a:cubicBezTo>
                    <a:cubicBezTo>
                      <a:pt x="863519" y="1549400"/>
                      <a:pt x="858439" y="1560830"/>
                      <a:pt x="850819" y="1567180"/>
                    </a:cubicBezTo>
                    <a:cubicBezTo>
                      <a:pt x="840659" y="1573530"/>
                      <a:pt x="826689" y="1582420"/>
                      <a:pt x="810179" y="1576070"/>
                    </a:cubicBezTo>
                    <a:cubicBezTo>
                      <a:pt x="761919" y="1557020"/>
                      <a:pt x="599359" y="1313180"/>
                      <a:pt x="595549" y="1256030"/>
                    </a:cubicBezTo>
                    <a:cubicBezTo>
                      <a:pt x="594279" y="1235710"/>
                      <a:pt x="605709" y="1221740"/>
                      <a:pt x="617139" y="1214120"/>
                    </a:cubicBezTo>
                    <a:cubicBezTo>
                      <a:pt x="628569" y="1205230"/>
                      <a:pt x="643809" y="1198880"/>
                      <a:pt x="662859" y="1205230"/>
                    </a:cubicBezTo>
                    <a:cubicBezTo>
                      <a:pt x="716199" y="1221740"/>
                      <a:pt x="915589" y="1423670"/>
                      <a:pt x="907969" y="1465580"/>
                    </a:cubicBezTo>
                    <a:cubicBezTo>
                      <a:pt x="904159" y="1484630"/>
                      <a:pt x="867329" y="1499870"/>
                      <a:pt x="848279" y="1497330"/>
                    </a:cubicBezTo>
                    <a:cubicBezTo>
                      <a:pt x="824149" y="1493520"/>
                      <a:pt x="800019" y="1460500"/>
                      <a:pt x="775889" y="1432560"/>
                    </a:cubicBezTo>
                    <a:cubicBezTo>
                      <a:pt x="741599" y="1391920"/>
                      <a:pt x="683179" y="1318260"/>
                      <a:pt x="673019" y="1272540"/>
                    </a:cubicBezTo>
                    <a:cubicBezTo>
                      <a:pt x="665399" y="1242060"/>
                      <a:pt x="669209" y="1201420"/>
                      <a:pt x="683179" y="1189990"/>
                    </a:cubicBezTo>
                    <a:cubicBezTo>
                      <a:pt x="693339" y="1182370"/>
                      <a:pt x="716199" y="1187450"/>
                      <a:pt x="732709" y="1193800"/>
                    </a:cubicBezTo>
                    <a:cubicBezTo>
                      <a:pt x="751759" y="1201420"/>
                      <a:pt x="765729" y="1215390"/>
                      <a:pt x="787319" y="1235710"/>
                    </a:cubicBezTo>
                    <a:cubicBezTo>
                      <a:pt x="829229" y="1276350"/>
                      <a:pt x="937179" y="1391920"/>
                      <a:pt x="954959" y="1430020"/>
                    </a:cubicBezTo>
                    <a:cubicBezTo>
                      <a:pt x="960039" y="1443990"/>
                      <a:pt x="961309" y="1451610"/>
                      <a:pt x="958769" y="1461770"/>
                    </a:cubicBezTo>
                    <a:cubicBezTo>
                      <a:pt x="957499" y="1470660"/>
                      <a:pt x="949879" y="1482090"/>
                      <a:pt x="942259" y="1488440"/>
                    </a:cubicBezTo>
                    <a:cubicBezTo>
                      <a:pt x="933369" y="1493520"/>
                      <a:pt x="920669" y="1497330"/>
                      <a:pt x="911779" y="1496060"/>
                    </a:cubicBezTo>
                    <a:cubicBezTo>
                      <a:pt x="901619" y="1494790"/>
                      <a:pt x="888919" y="1490980"/>
                      <a:pt x="882569" y="1482090"/>
                    </a:cubicBezTo>
                    <a:cubicBezTo>
                      <a:pt x="874949" y="1473200"/>
                      <a:pt x="881299" y="1454150"/>
                      <a:pt x="873679" y="1438910"/>
                    </a:cubicBezTo>
                    <a:cubicBezTo>
                      <a:pt x="859709" y="1412240"/>
                      <a:pt x="815259" y="1380490"/>
                      <a:pt x="788589" y="1344930"/>
                    </a:cubicBezTo>
                    <a:cubicBezTo>
                      <a:pt x="759379" y="1306830"/>
                      <a:pt x="722549" y="1245870"/>
                      <a:pt x="707309" y="1214120"/>
                    </a:cubicBezTo>
                    <a:cubicBezTo>
                      <a:pt x="698419" y="1196340"/>
                      <a:pt x="692069" y="1187450"/>
                      <a:pt x="689529" y="1172210"/>
                    </a:cubicBezTo>
                    <a:cubicBezTo>
                      <a:pt x="686989" y="1155700"/>
                      <a:pt x="685719" y="1131570"/>
                      <a:pt x="694609" y="1120140"/>
                    </a:cubicBezTo>
                    <a:cubicBezTo>
                      <a:pt x="704769" y="1108710"/>
                      <a:pt x="731439" y="1099820"/>
                      <a:pt x="754299" y="1108710"/>
                    </a:cubicBezTo>
                    <a:cubicBezTo>
                      <a:pt x="813989" y="1129030"/>
                      <a:pt x="977819" y="1336040"/>
                      <a:pt x="999409" y="1395730"/>
                    </a:cubicBezTo>
                    <a:cubicBezTo>
                      <a:pt x="1007029" y="1417320"/>
                      <a:pt x="1005759" y="1435100"/>
                      <a:pt x="998139" y="1446530"/>
                    </a:cubicBezTo>
                    <a:cubicBezTo>
                      <a:pt x="991789" y="1456690"/>
                      <a:pt x="974009" y="1464310"/>
                      <a:pt x="961309" y="1465580"/>
                    </a:cubicBezTo>
                    <a:cubicBezTo>
                      <a:pt x="951149" y="1465580"/>
                      <a:pt x="938449" y="1461770"/>
                      <a:pt x="932099" y="1454150"/>
                    </a:cubicBezTo>
                    <a:cubicBezTo>
                      <a:pt x="923209" y="1441450"/>
                      <a:pt x="938449" y="1408430"/>
                      <a:pt x="928289" y="1390650"/>
                    </a:cubicBezTo>
                    <a:cubicBezTo>
                      <a:pt x="919399" y="1374140"/>
                      <a:pt x="893999" y="1371600"/>
                      <a:pt x="874949" y="1351280"/>
                    </a:cubicBezTo>
                    <a:cubicBezTo>
                      <a:pt x="841929" y="1318260"/>
                      <a:pt x="791129" y="1240790"/>
                      <a:pt x="764459" y="1195070"/>
                    </a:cubicBezTo>
                    <a:cubicBezTo>
                      <a:pt x="745409" y="1162050"/>
                      <a:pt x="722549" y="1131570"/>
                      <a:pt x="722549" y="1104900"/>
                    </a:cubicBezTo>
                    <a:cubicBezTo>
                      <a:pt x="721279" y="1083310"/>
                      <a:pt x="732709" y="1056640"/>
                      <a:pt x="746679" y="1047750"/>
                    </a:cubicBezTo>
                    <a:cubicBezTo>
                      <a:pt x="758109" y="1040130"/>
                      <a:pt x="774619" y="1037590"/>
                      <a:pt x="792399" y="1046480"/>
                    </a:cubicBezTo>
                    <a:cubicBezTo>
                      <a:pt x="840659" y="1069340"/>
                      <a:pt x="1005759" y="1262380"/>
                      <a:pt x="995599" y="1300480"/>
                    </a:cubicBezTo>
                    <a:cubicBezTo>
                      <a:pt x="991789" y="1318260"/>
                      <a:pt x="956229" y="1327150"/>
                      <a:pt x="938449" y="1325880"/>
                    </a:cubicBezTo>
                    <a:cubicBezTo>
                      <a:pt x="921939" y="1324610"/>
                      <a:pt x="910509" y="1313180"/>
                      <a:pt x="893999" y="1297940"/>
                    </a:cubicBezTo>
                    <a:cubicBezTo>
                      <a:pt x="862249" y="1266190"/>
                      <a:pt x="802559" y="1165860"/>
                      <a:pt x="779699" y="1129030"/>
                    </a:cubicBezTo>
                    <a:cubicBezTo>
                      <a:pt x="769539" y="1111250"/>
                      <a:pt x="761919" y="1103630"/>
                      <a:pt x="759379" y="1088390"/>
                    </a:cubicBezTo>
                    <a:cubicBezTo>
                      <a:pt x="755569" y="1068070"/>
                      <a:pt x="755569" y="1027430"/>
                      <a:pt x="768269" y="1016000"/>
                    </a:cubicBezTo>
                    <a:cubicBezTo>
                      <a:pt x="779699" y="1004570"/>
                      <a:pt x="801289" y="1002030"/>
                      <a:pt x="822879" y="1009650"/>
                    </a:cubicBezTo>
                    <a:cubicBezTo>
                      <a:pt x="878759" y="1032510"/>
                      <a:pt x="1036239" y="1221740"/>
                      <a:pt x="1060369" y="1278890"/>
                    </a:cubicBezTo>
                    <a:cubicBezTo>
                      <a:pt x="1067989" y="1300480"/>
                      <a:pt x="1067989" y="1316990"/>
                      <a:pt x="1061639" y="1329690"/>
                    </a:cubicBezTo>
                    <a:cubicBezTo>
                      <a:pt x="1057829" y="1338580"/>
                      <a:pt x="1046399" y="1346200"/>
                      <a:pt x="1037509" y="1348740"/>
                    </a:cubicBezTo>
                    <a:cubicBezTo>
                      <a:pt x="1027349" y="1351280"/>
                      <a:pt x="1013379" y="1352550"/>
                      <a:pt x="1005759" y="1346200"/>
                    </a:cubicBezTo>
                    <a:cubicBezTo>
                      <a:pt x="994329" y="1337310"/>
                      <a:pt x="995599" y="1308100"/>
                      <a:pt x="982899" y="1290320"/>
                    </a:cubicBezTo>
                    <a:cubicBezTo>
                      <a:pt x="967659" y="1268730"/>
                      <a:pt x="939719" y="1256030"/>
                      <a:pt x="916859" y="1228090"/>
                    </a:cubicBezTo>
                    <a:cubicBezTo>
                      <a:pt x="881299" y="1186180"/>
                      <a:pt x="830499" y="1096010"/>
                      <a:pt x="806369" y="1052830"/>
                    </a:cubicBezTo>
                    <a:cubicBezTo>
                      <a:pt x="792399" y="1026160"/>
                      <a:pt x="779699" y="1009650"/>
                      <a:pt x="777159" y="990600"/>
                    </a:cubicBezTo>
                    <a:cubicBezTo>
                      <a:pt x="774619" y="974090"/>
                      <a:pt x="774619" y="956310"/>
                      <a:pt x="782239" y="944880"/>
                    </a:cubicBezTo>
                    <a:cubicBezTo>
                      <a:pt x="792399" y="933450"/>
                      <a:pt x="816529" y="923290"/>
                      <a:pt x="834309" y="927100"/>
                    </a:cubicBezTo>
                    <a:cubicBezTo>
                      <a:pt x="860979" y="932180"/>
                      <a:pt x="886379" y="969010"/>
                      <a:pt x="915589" y="1002030"/>
                    </a:cubicBezTo>
                    <a:cubicBezTo>
                      <a:pt x="960039" y="1052830"/>
                      <a:pt x="1036239" y="1165860"/>
                      <a:pt x="1065449" y="1211580"/>
                    </a:cubicBezTo>
                    <a:cubicBezTo>
                      <a:pt x="1080689" y="1231900"/>
                      <a:pt x="1092119" y="1242060"/>
                      <a:pt x="1095929" y="1258570"/>
                    </a:cubicBezTo>
                    <a:cubicBezTo>
                      <a:pt x="1098469" y="1271270"/>
                      <a:pt x="1095929" y="1289050"/>
                      <a:pt x="1088309" y="1299210"/>
                    </a:cubicBezTo>
                    <a:cubicBezTo>
                      <a:pt x="1080689" y="1308100"/>
                      <a:pt x="1062909" y="1316990"/>
                      <a:pt x="1050209" y="1315720"/>
                    </a:cubicBezTo>
                    <a:cubicBezTo>
                      <a:pt x="1037509" y="1314450"/>
                      <a:pt x="1028619" y="1308100"/>
                      <a:pt x="1014649" y="1294130"/>
                    </a:cubicBezTo>
                    <a:cubicBezTo>
                      <a:pt x="979089" y="1258570"/>
                      <a:pt x="902889" y="1116330"/>
                      <a:pt x="871139" y="1051560"/>
                    </a:cubicBezTo>
                    <a:cubicBezTo>
                      <a:pt x="852089" y="1012190"/>
                      <a:pt x="834309" y="980440"/>
                      <a:pt x="831769" y="949960"/>
                    </a:cubicBezTo>
                    <a:cubicBezTo>
                      <a:pt x="830499" y="927100"/>
                      <a:pt x="835579" y="897890"/>
                      <a:pt x="848279" y="887730"/>
                    </a:cubicBezTo>
                    <a:cubicBezTo>
                      <a:pt x="859709" y="877570"/>
                      <a:pt x="882569" y="873760"/>
                      <a:pt x="904159" y="883920"/>
                    </a:cubicBezTo>
                    <a:cubicBezTo>
                      <a:pt x="956229" y="909320"/>
                      <a:pt x="1061639" y="1125220"/>
                      <a:pt x="1103549" y="1165860"/>
                    </a:cubicBezTo>
                    <a:cubicBezTo>
                      <a:pt x="1117519" y="1178560"/>
                      <a:pt x="1132759" y="1176020"/>
                      <a:pt x="1137839" y="1187450"/>
                    </a:cubicBezTo>
                    <a:cubicBezTo>
                      <a:pt x="1144189" y="1200150"/>
                      <a:pt x="1141649" y="1226820"/>
                      <a:pt x="1134029" y="1238250"/>
                    </a:cubicBezTo>
                    <a:cubicBezTo>
                      <a:pt x="1126409" y="1248410"/>
                      <a:pt x="1108629" y="1256030"/>
                      <a:pt x="1095929" y="1253490"/>
                    </a:cubicBezTo>
                    <a:cubicBezTo>
                      <a:pt x="1080689" y="1250950"/>
                      <a:pt x="1070529" y="1235710"/>
                      <a:pt x="1052749" y="1214120"/>
                    </a:cubicBezTo>
                    <a:cubicBezTo>
                      <a:pt x="1010839" y="1159510"/>
                      <a:pt x="890189" y="956310"/>
                      <a:pt x="872409" y="890270"/>
                    </a:cubicBezTo>
                    <a:cubicBezTo>
                      <a:pt x="864789" y="863600"/>
                      <a:pt x="862249" y="844550"/>
                      <a:pt x="869869" y="830580"/>
                    </a:cubicBezTo>
                    <a:cubicBezTo>
                      <a:pt x="877489" y="816610"/>
                      <a:pt x="899079" y="803910"/>
                      <a:pt x="913049" y="802640"/>
                    </a:cubicBezTo>
                    <a:cubicBezTo>
                      <a:pt x="927019" y="801370"/>
                      <a:pt x="938449" y="807720"/>
                      <a:pt x="956229" y="821690"/>
                    </a:cubicBezTo>
                    <a:cubicBezTo>
                      <a:pt x="1001949" y="859790"/>
                      <a:pt x="1139109" y="1064260"/>
                      <a:pt x="1160699" y="1112520"/>
                    </a:cubicBezTo>
                    <a:cubicBezTo>
                      <a:pt x="1167049" y="1127760"/>
                      <a:pt x="1168319" y="1134110"/>
                      <a:pt x="1167049" y="1143000"/>
                    </a:cubicBezTo>
                    <a:cubicBezTo>
                      <a:pt x="1165779" y="1153160"/>
                      <a:pt x="1159429" y="1164590"/>
                      <a:pt x="1151809" y="1170940"/>
                    </a:cubicBezTo>
                    <a:cubicBezTo>
                      <a:pt x="1144189" y="1177290"/>
                      <a:pt x="1131489" y="1181100"/>
                      <a:pt x="1122599" y="1181100"/>
                    </a:cubicBezTo>
                    <a:cubicBezTo>
                      <a:pt x="1112439" y="1181100"/>
                      <a:pt x="1098469" y="1177290"/>
                      <a:pt x="1093389" y="1169670"/>
                    </a:cubicBezTo>
                    <a:cubicBezTo>
                      <a:pt x="1084499" y="1156970"/>
                      <a:pt x="1102279" y="1117600"/>
                      <a:pt x="1093389" y="1103630"/>
                    </a:cubicBezTo>
                    <a:cubicBezTo>
                      <a:pt x="1085769" y="1092200"/>
                      <a:pt x="1064179" y="1101090"/>
                      <a:pt x="1047669" y="1087120"/>
                    </a:cubicBezTo>
                    <a:cubicBezTo>
                      <a:pt x="1012109" y="1055370"/>
                      <a:pt x="944799" y="904240"/>
                      <a:pt x="933369" y="855980"/>
                    </a:cubicBezTo>
                    <a:cubicBezTo>
                      <a:pt x="928289" y="834390"/>
                      <a:pt x="928289" y="822960"/>
                      <a:pt x="933369" y="808990"/>
                    </a:cubicBezTo>
                    <a:cubicBezTo>
                      <a:pt x="939719" y="795020"/>
                      <a:pt x="953689" y="777240"/>
                      <a:pt x="967659" y="774700"/>
                    </a:cubicBezTo>
                    <a:cubicBezTo>
                      <a:pt x="980359" y="770890"/>
                      <a:pt x="994329" y="774700"/>
                      <a:pt x="1010839" y="786130"/>
                    </a:cubicBezTo>
                    <a:cubicBezTo>
                      <a:pt x="1054019" y="816610"/>
                      <a:pt x="1192449" y="1013460"/>
                      <a:pt x="1184829" y="1037590"/>
                    </a:cubicBezTo>
                    <a:cubicBezTo>
                      <a:pt x="1183559" y="1043940"/>
                      <a:pt x="1167049" y="1041400"/>
                      <a:pt x="1167049" y="1043940"/>
                    </a:cubicBezTo>
                    <a:cubicBezTo>
                      <a:pt x="1167049" y="1049020"/>
                      <a:pt x="1206419" y="1054100"/>
                      <a:pt x="1212769" y="1066800"/>
                    </a:cubicBezTo>
                    <a:cubicBezTo>
                      <a:pt x="1220389" y="1078230"/>
                      <a:pt x="1215309" y="1104900"/>
                      <a:pt x="1208959" y="1116330"/>
                    </a:cubicBezTo>
                    <a:cubicBezTo>
                      <a:pt x="1202609" y="1125220"/>
                      <a:pt x="1191179" y="1132840"/>
                      <a:pt x="1181019" y="1131570"/>
                    </a:cubicBezTo>
                    <a:cubicBezTo>
                      <a:pt x="1167049" y="1131570"/>
                      <a:pt x="1147999" y="1117600"/>
                      <a:pt x="1130219" y="1099820"/>
                    </a:cubicBezTo>
                    <a:cubicBezTo>
                      <a:pt x="1098469" y="1065530"/>
                      <a:pt x="1052749" y="980440"/>
                      <a:pt x="1027349" y="920750"/>
                    </a:cubicBezTo>
                    <a:cubicBezTo>
                      <a:pt x="1003219" y="867410"/>
                      <a:pt x="975279" y="796290"/>
                      <a:pt x="977819" y="760730"/>
                    </a:cubicBezTo>
                    <a:cubicBezTo>
                      <a:pt x="979089" y="742950"/>
                      <a:pt x="987979" y="728980"/>
                      <a:pt x="998139" y="721360"/>
                    </a:cubicBezTo>
                    <a:cubicBezTo>
                      <a:pt x="1009569" y="713740"/>
                      <a:pt x="1029889" y="711200"/>
                      <a:pt x="1045129" y="716280"/>
                    </a:cubicBezTo>
                    <a:cubicBezTo>
                      <a:pt x="1061639" y="721360"/>
                      <a:pt x="1073069" y="736600"/>
                      <a:pt x="1090849" y="758190"/>
                    </a:cubicBezTo>
                    <a:cubicBezTo>
                      <a:pt x="1127679" y="803910"/>
                      <a:pt x="1203879" y="965200"/>
                      <a:pt x="1235629" y="998220"/>
                    </a:cubicBezTo>
                    <a:cubicBezTo>
                      <a:pt x="1245789" y="1009650"/>
                      <a:pt x="1255949" y="1007110"/>
                      <a:pt x="1261029" y="1016000"/>
                    </a:cubicBezTo>
                    <a:cubicBezTo>
                      <a:pt x="1267379" y="1028700"/>
                      <a:pt x="1268649" y="1055370"/>
                      <a:pt x="1259759" y="1066800"/>
                    </a:cubicBezTo>
                    <a:cubicBezTo>
                      <a:pt x="1252139" y="1078230"/>
                      <a:pt x="1229279" y="1090930"/>
                      <a:pt x="1212769" y="1084580"/>
                    </a:cubicBezTo>
                    <a:cubicBezTo>
                      <a:pt x="1167049" y="1065530"/>
                      <a:pt x="1059099" y="815340"/>
                      <a:pt x="1050209" y="740410"/>
                    </a:cubicBezTo>
                    <a:cubicBezTo>
                      <a:pt x="1046399" y="706120"/>
                      <a:pt x="1052749" y="674370"/>
                      <a:pt x="1067989" y="661670"/>
                    </a:cubicBezTo>
                    <a:cubicBezTo>
                      <a:pt x="1080689" y="651510"/>
                      <a:pt x="1106089" y="652780"/>
                      <a:pt x="1125139" y="661670"/>
                    </a:cubicBezTo>
                    <a:cubicBezTo>
                      <a:pt x="1153079" y="675640"/>
                      <a:pt x="1182289" y="735330"/>
                      <a:pt x="1206419" y="774700"/>
                    </a:cubicBezTo>
                    <a:cubicBezTo>
                      <a:pt x="1228009" y="812800"/>
                      <a:pt x="1268649" y="881380"/>
                      <a:pt x="1262299" y="892810"/>
                    </a:cubicBezTo>
                    <a:cubicBezTo>
                      <a:pt x="1261029" y="895350"/>
                      <a:pt x="1250869" y="892810"/>
                      <a:pt x="1249599" y="894080"/>
                    </a:cubicBezTo>
                    <a:cubicBezTo>
                      <a:pt x="1249599" y="896620"/>
                      <a:pt x="1280079" y="904240"/>
                      <a:pt x="1286429" y="914400"/>
                    </a:cubicBezTo>
                    <a:cubicBezTo>
                      <a:pt x="1292779" y="924560"/>
                      <a:pt x="1295319" y="944880"/>
                      <a:pt x="1290239" y="955040"/>
                    </a:cubicBezTo>
                    <a:cubicBezTo>
                      <a:pt x="1283889" y="967740"/>
                      <a:pt x="1261029" y="984250"/>
                      <a:pt x="1248329" y="982980"/>
                    </a:cubicBezTo>
                    <a:cubicBezTo>
                      <a:pt x="1231819" y="981710"/>
                      <a:pt x="1216579" y="955040"/>
                      <a:pt x="1203879" y="935990"/>
                    </a:cubicBezTo>
                    <a:cubicBezTo>
                      <a:pt x="1187369" y="913130"/>
                      <a:pt x="1177209" y="887730"/>
                      <a:pt x="1163239" y="853440"/>
                    </a:cubicBezTo>
                    <a:cubicBezTo>
                      <a:pt x="1140379" y="798830"/>
                      <a:pt x="1102279" y="684530"/>
                      <a:pt x="1092119" y="637540"/>
                    </a:cubicBezTo>
                    <a:cubicBezTo>
                      <a:pt x="1088309" y="617220"/>
                      <a:pt x="1084499" y="607060"/>
                      <a:pt x="1087039" y="590550"/>
                    </a:cubicBezTo>
                    <a:cubicBezTo>
                      <a:pt x="1089579" y="570230"/>
                      <a:pt x="1097199" y="538480"/>
                      <a:pt x="1112439" y="527050"/>
                    </a:cubicBezTo>
                    <a:cubicBezTo>
                      <a:pt x="1123869" y="518160"/>
                      <a:pt x="1146729" y="516890"/>
                      <a:pt x="1160699" y="520700"/>
                    </a:cubicBezTo>
                    <a:cubicBezTo>
                      <a:pt x="1175939" y="524510"/>
                      <a:pt x="1186099" y="535940"/>
                      <a:pt x="1198799" y="553720"/>
                    </a:cubicBezTo>
                    <a:cubicBezTo>
                      <a:pt x="1226739" y="593090"/>
                      <a:pt x="1262299" y="713740"/>
                      <a:pt x="1290239" y="770890"/>
                    </a:cubicBezTo>
                    <a:cubicBezTo>
                      <a:pt x="1310559" y="808990"/>
                      <a:pt x="1342309" y="842010"/>
                      <a:pt x="1347389" y="866140"/>
                    </a:cubicBezTo>
                    <a:cubicBezTo>
                      <a:pt x="1351199" y="878840"/>
                      <a:pt x="1349929" y="889000"/>
                      <a:pt x="1346119" y="897890"/>
                    </a:cubicBezTo>
                    <a:cubicBezTo>
                      <a:pt x="1342309" y="906780"/>
                      <a:pt x="1333419" y="915670"/>
                      <a:pt x="1323259" y="919480"/>
                    </a:cubicBezTo>
                    <a:cubicBezTo>
                      <a:pt x="1313099" y="924560"/>
                      <a:pt x="1295319" y="927100"/>
                      <a:pt x="1282619" y="916940"/>
                    </a:cubicBezTo>
                    <a:cubicBezTo>
                      <a:pt x="1245789" y="890270"/>
                      <a:pt x="1194989" y="702310"/>
                      <a:pt x="1174669" y="627380"/>
                    </a:cubicBezTo>
                    <a:cubicBezTo>
                      <a:pt x="1163239" y="582930"/>
                      <a:pt x="1147999" y="547370"/>
                      <a:pt x="1155619" y="519430"/>
                    </a:cubicBezTo>
                    <a:cubicBezTo>
                      <a:pt x="1161969" y="495300"/>
                      <a:pt x="1186099" y="467360"/>
                      <a:pt x="1202609" y="462280"/>
                    </a:cubicBezTo>
                    <a:cubicBezTo>
                      <a:pt x="1216579" y="459740"/>
                      <a:pt x="1234359" y="471170"/>
                      <a:pt x="1247059" y="481330"/>
                    </a:cubicBezTo>
                    <a:cubicBezTo>
                      <a:pt x="1262299" y="492760"/>
                      <a:pt x="1271189" y="510540"/>
                      <a:pt x="1283889" y="532130"/>
                    </a:cubicBezTo>
                    <a:cubicBezTo>
                      <a:pt x="1305479" y="570230"/>
                      <a:pt x="1338499" y="650240"/>
                      <a:pt x="1355009" y="689610"/>
                    </a:cubicBezTo>
                    <a:cubicBezTo>
                      <a:pt x="1363899" y="713740"/>
                      <a:pt x="1381679" y="735330"/>
                      <a:pt x="1375329" y="748030"/>
                    </a:cubicBezTo>
                    <a:cubicBezTo>
                      <a:pt x="1370249" y="760730"/>
                      <a:pt x="1338499" y="775970"/>
                      <a:pt x="1325799" y="770890"/>
                    </a:cubicBezTo>
                    <a:cubicBezTo>
                      <a:pt x="1306749" y="762000"/>
                      <a:pt x="1297859" y="711200"/>
                      <a:pt x="1286429" y="671830"/>
                    </a:cubicBezTo>
                    <a:cubicBezTo>
                      <a:pt x="1269919" y="613410"/>
                      <a:pt x="1241979" y="497840"/>
                      <a:pt x="1243249" y="453390"/>
                    </a:cubicBezTo>
                    <a:cubicBezTo>
                      <a:pt x="1243249" y="433070"/>
                      <a:pt x="1245789" y="420370"/>
                      <a:pt x="1253409" y="410210"/>
                    </a:cubicBezTo>
                    <a:cubicBezTo>
                      <a:pt x="1259759" y="401320"/>
                      <a:pt x="1268649" y="393700"/>
                      <a:pt x="1278809" y="391160"/>
                    </a:cubicBezTo>
                    <a:cubicBezTo>
                      <a:pt x="1290239" y="389890"/>
                      <a:pt x="1310559" y="393700"/>
                      <a:pt x="1319449" y="401320"/>
                    </a:cubicBezTo>
                    <a:cubicBezTo>
                      <a:pt x="1328339" y="408940"/>
                      <a:pt x="1334689" y="439420"/>
                      <a:pt x="1334689" y="439420"/>
                    </a:cubicBezTo>
                    <a:cubicBezTo>
                      <a:pt x="1333419" y="440690"/>
                      <a:pt x="1306749" y="396240"/>
                      <a:pt x="1309289" y="393700"/>
                    </a:cubicBezTo>
                    <a:cubicBezTo>
                      <a:pt x="1310559" y="392430"/>
                      <a:pt x="1330879" y="408940"/>
                      <a:pt x="1341039" y="425450"/>
                    </a:cubicBezTo>
                    <a:cubicBezTo>
                      <a:pt x="1361359" y="457200"/>
                      <a:pt x="1377869" y="539750"/>
                      <a:pt x="1398189" y="585470"/>
                    </a:cubicBezTo>
                    <a:cubicBezTo>
                      <a:pt x="1414699" y="624840"/>
                      <a:pt x="1456609" y="684530"/>
                      <a:pt x="1451529" y="688340"/>
                    </a:cubicBezTo>
                    <a:cubicBezTo>
                      <a:pt x="1450259" y="689610"/>
                      <a:pt x="1436289" y="676910"/>
                      <a:pt x="1435019" y="678180"/>
                    </a:cubicBezTo>
                    <a:cubicBezTo>
                      <a:pt x="1435019" y="678180"/>
                      <a:pt x="1460419" y="694690"/>
                      <a:pt x="1465499" y="706120"/>
                    </a:cubicBezTo>
                    <a:cubicBezTo>
                      <a:pt x="1469309" y="715010"/>
                      <a:pt x="1468039" y="728980"/>
                      <a:pt x="1464229" y="737870"/>
                    </a:cubicBezTo>
                    <a:cubicBezTo>
                      <a:pt x="1460419" y="746760"/>
                      <a:pt x="1451529" y="755650"/>
                      <a:pt x="1442639" y="760730"/>
                    </a:cubicBezTo>
                    <a:cubicBezTo>
                      <a:pt x="1433749" y="764540"/>
                      <a:pt x="1419779" y="768350"/>
                      <a:pt x="1410889" y="763270"/>
                    </a:cubicBezTo>
                    <a:cubicBezTo>
                      <a:pt x="1398189" y="756920"/>
                      <a:pt x="1390569" y="736600"/>
                      <a:pt x="1379139" y="711200"/>
                    </a:cubicBezTo>
                    <a:cubicBezTo>
                      <a:pt x="1357549" y="660400"/>
                      <a:pt x="1313099" y="521970"/>
                      <a:pt x="1314369" y="461010"/>
                    </a:cubicBezTo>
                    <a:cubicBezTo>
                      <a:pt x="1314369" y="425450"/>
                      <a:pt x="1321989" y="389890"/>
                      <a:pt x="1337229" y="377190"/>
                    </a:cubicBezTo>
                    <a:cubicBezTo>
                      <a:pt x="1348659" y="368300"/>
                      <a:pt x="1368979" y="369570"/>
                      <a:pt x="1381679" y="374650"/>
                    </a:cubicBezTo>
                    <a:cubicBezTo>
                      <a:pt x="1396919" y="381000"/>
                      <a:pt x="1407079" y="401320"/>
                      <a:pt x="1418509" y="420370"/>
                    </a:cubicBezTo>
                    <a:cubicBezTo>
                      <a:pt x="1435019" y="445770"/>
                      <a:pt x="1448989" y="485140"/>
                      <a:pt x="1462959" y="519430"/>
                    </a:cubicBezTo>
                    <a:cubicBezTo>
                      <a:pt x="1475659" y="553720"/>
                      <a:pt x="1509949" y="603250"/>
                      <a:pt x="1501059" y="627380"/>
                    </a:cubicBezTo>
                    <a:cubicBezTo>
                      <a:pt x="1493439" y="645160"/>
                      <a:pt x="1457879" y="665480"/>
                      <a:pt x="1442639" y="657860"/>
                    </a:cubicBezTo>
                    <a:cubicBezTo>
                      <a:pt x="1410889" y="643890"/>
                      <a:pt x="1393109" y="455930"/>
                      <a:pt x="1395649" y="403860"/>
                    </a:cubicBezTo>
                    <a:cubicBezTo>
                      <a:pt x="1396919" y="381000"/>
                      <a:pt x="1398189" y="364490"/>
                      <a:pt x="1409619" y="354330"/>
                    </a:cubicBezTo>
                    <a:cubicBezTo>
                      <a:pt x="1421049" y="342900"/>
                      <a:pt x="1451529" y="331470"/>
                      <a:pt x="1471849" y="341630"/>
                    </a:cubicBezTo>
                    <a:cubicBezTo>
                      <a:pt x="1511219" y="361950"/>
                      <a:pt x="1548049" y="535940"/>
                      <a:pt x="1575989" y="574040"/>
                    </a:cubicBezTo>
                    <a:cubicBezTo>
                      <a:pt x="1587419" y="589280"/>
                      <a:pt x="1602659" y="590550"/>
                      <a:pt x="1607739" y="600710"/>
                    </a:cubicBezTo>
                    <a:cubicBezTo>
                      <a:pt x="1611549" y="612140"/>
                      <a:pt x="1609009" y="632460"/>
                      <a:pt x="1602659" y="642620"/>
                    </a:cubicBezTo>
                    <a:cubicBezTo>
                      <a:pt x="1597579" y="651510"/>
                      <a:pt x="1586149" y="657860"/>
                      <a:pt x="1577259" y="660400"/>
                    </a:cubicBezTo>
                    <a:cubicBezTo>
                      <a:pt x="1569639" y="662940"/>
                      <a:pt x="1562019" y="664210"/>
                      <a:pt x="1555669" y="660400"/>
                    </a:cubicBezTo>
                    <a:cubicBezTo>
                      <a:pt x="1544239" y="654050"/>
                      <a:pt x="1532809" y="631190"/>
                      <a:pt x="1523919" y="604520"/>
                    </a:cubicBezTo>
                    <a:cubicBezTo>
                      <a:pt x="1503599" y="551180"/>
                      <a:pt x="1479469" y="398780"/>
                      <a:pt x="1476929" y="346710"/>
                    </a:cubicBezTo>
                    <a:cubicBezTo>
                      <a:pt x="1475659" y="325120"/>
                      <a:pt x="1474389" y="311150"/>
                      <a:pt x="1480739" y="299720"/>
                    </a:cubicBezTo>
                    <a:cubicBezTo>
                      <a:pt x="1487089" y="288290"/>
                      <a:pt x="1502329" y="276860"/>
                      <a:pt x="1515029" y="275590"/>
                    </a:cubicBezTo>
                    <a:cubicBezTo>
                      <a:pt x="1528999" y="274320"/>
                      <a:pt x="1545509" y="283210"/>
                      <a:pt x="1559479" y="298450"/>
                    </a:cubicBezTo>
                    <a:cubicBezTo>
                      <a:pt x="1589959" y="332740"/>
                      <a:pt x="1653459" y="483870"/>
                      <a:pt x="1639489" y="511810"/>
                    </a:cubicBezTo>
                    <a:cubicBezTo>
                      <a:pt x="1633139" y="525780"/>
                      <a:pt x="1606469" y="528320"/>
                      <a:pt x="1595039" y="525780"/>
                    </a:cubicBezTo>
                    <a:cubicBezTo>
                      <a:pt x="1582339" y="521970"/>
                      <a:pt x="1573449" y="509270"/>
                      <a:pt x="1564559" y="491490"/>
                    </a:cubicBezTo>
                    <a:cubicBezTo>
                      <a:pt x="1548049" y="455930"/>
                      <a:pt x="1526459" y="340360"/>
                      <a:pt x="1535349" y="300990"/>
                    </a:cubicBezTo>
                    <a:cubicBezTo>
                      <a:pt x="1540429" y="280670"/>
                      <a:pt x="1550589" y="264160"/>
                      <a:pt x="1564559" y="259080"/>
                    </a:cubicBezTo>
                    <a:cubicBezTo>
                      <a:pt x="1577259" y="254000"/>
                      <a:pt x="1597579" y="257810"/>
                      <a:pt x="1612819" y="270510"/>
                    </a:cubicBezTo>
                    <a:cubicBezTo>
                      <a:pt x="1648379" y="300990"/>
                      <a:pt x="1730929" y="468630"/>
                      <a:pt x="1716959" y="501650"/>
                    </a:cubicBezTo>
                    <a:cubicBezTo>
                      <a:pt x="1710609" y="515620"/>
                      <a:pt x="1682669" y="525780"/>
                      <a:pt x="1668699" y="518160"/>
                    </a:cubicBezTo>
                    <a:cubicBezTo>
                      <a:pt x="1639489" y="502920"/>
                      <a:pt x="1607739" y="347980"/>
                      <a:pt x="1611549" y="303530"/>
                    </a:cubicBezTo>
                    <a:cubicBezTo>
                      <a:pt x="1614089" y="281940"/>
                      <a:pt x="1620439" y="266700"/>
                      <a:pt x="1631869" y="259080"/>
                    </a:cubicBezTo>
                    <a:cubicBezTo>
                      <a:pt x="1643299" y="251460"/>
                      <a:pt x="1666159" y="251460"/>
                      <a:pt x="1678859" y="256540"/>
                    </a:cubicBezTo>
                    <a:cubicBezTo>
                      <a:pt x="1691559" y="262890"/>
                      <a:pt x="1699179" y="274320"/>
                      <a:pt x="1709339" y="292100"/>
                    </a:cubicBezTo>
                    <a:cubicBezTo>
                      <a:pt x="1732199" y="330200"/>
                      <a:pt x="1791889" y="462280"/>
                      <a:pt x="1777919" y="494030"/>
                    </a:cubicBezTo>
                    <a:cubicBezTo>
                      <a:pt x="1771569" y="508000"/>
                      <a:pt x="1744899" y="516890"/>
                      <a:pt x="1733469" y="513080"/>
                    </a:cubicBezTo>
                    <a:cubicBezTo>
                      <a:pt x="1720769" y="509270"/>
                      <a:pt x="1715689" y="488950"/>
                      <a:pt x="1708069" y="467360"/>
                    </a:cubicBezTo>
                    <a:cubicBezTo>
                      <a:pt x="1692829" y="427990"/>
                      <a:pt x="1666159" y="326390"/>
                      <a:pt x="1672509" y="288290"/>
                    </a:cubicBezTo>
                    <a:cubicBezTo>
                      <a:pt x="1676319" y="267970"/>
                      <a:pt x="1686479" y="251460"/>
                      <a:pt x="1699179" y="245110"/>
                    </a:cubicBezTo>
                    <a:cubicBezTo>
                      <a:pt x="1710609" y="238760"/>
                      <a:pt x="1725849" y="237490"/>
                      <a:pt x="1739819" y="247650"/>
                    </a:cubicBezTo>
                    <a:cubicBezTo>
                      <a:pt x="1776649" y="273050"/>
                      <a:pt x="1873169" y="458470"/>
                      <a:pt x="1859199" y="499110"/>
                    </a:cubicBezTo>
                    <a:cubicBezTo>
                      <a:pt x="1852849" y="519430"/>
                      <a:pt x="1817289" y="537210"/>
                      <a:pt x="1800779" y="529590"/>
                    </a:cubicBezTo>
                    <a:cubicBezTo>
                      <a:pt x="1767759" y="513080"/>
                      <a:pt x="1743629" y="306070"/>
                      <a:pt x="1747439" y="261620"/>
                    </a:cubicBezTo>
                    <a:cubicBezTo>
                      <a:pt x="1748709" y="246380"/>
                      <a:pt x="1751249" y="238760"/>
                      <a:pt x="1757599" y="232410"/>
                    </a:cubicBezTo>
                    <a:cubicBezTo>
                      <a:pt x="1765219" y="223520"/>
                      <a:pt x="1784269" y="215900"/>
                      <a:pt x="1795699" y="215900"/>
                    </a:cubicBezTo>
                    <a:cubicBezTo>
                      <a:pt x="1805859" y="217170"/>
                      <a:pt x="1817289" y="223520"/>
                      <a:pt x="1823639" y="229870"/>
                    </a:cubicBezTo>
                    <a:cubicBezTo>
                      <a:pt x="1831259" y="237490"/>
                      <a:pt x="1837609" y="259080"/>
                      <a:pt x="1836339" y="259080"/>
                    </a:cubicBezTo>
                    <a:cubicBezTo>
                      <a:pt x="1835069" y="260350"/>
                      <a:pt x="1808399" y="220980"/>
                      <a:pt x="1809669" y="219710"/>
                    </a:cubicBezTo>
                    <a:cubicBezTo>
                      <a:pt x="1810939" y="218440"/>
                      <a:pt x="1833799" y="238760"/>
                      <a:pt x="1842689" y="251460"/>
                    </a:cubicBezTo>
                    <a:cubicBezTo>
                      <a:pt x="1851579" y="264160"/>
                      <a:pt x="1855389" y="274320"/>
                      <a:pt x="1861739" y="293370"/>
                    </a:cubicBezTo>
                    <a:cubicBezTo>
                      <a:pt x="1876979" y="335280"/>
                      <a:pt x="1934129" y="476250"/>
                      <a:pt x="1917619" y="495300"/>
                    </a:cubicBezTo>
                    <a:cubicBezTo>
                      <a:pt x="1909999" y="505460"/>
                      <a:pt x="1884599" y="500380"/>
                      <a:pt x="1873169" y="492760"/>
                    </a:cubicBezTo>
                    <a:cubicBezTo>
                      <a:pt x="1860469" y="485140"/>
                      <a:pt x="1855389" y="468630"/>
                      <a:pt x="1847769" y="448310"/>
                    </a:cubicBezTo>
                    <a:cubicBezTo>
                      <a:pt x="1833799" y="410210"/>
                      <a:pt x="1807129" y="318770"/>
                      <a:pt x="1813479" y="278130"/>
                    </a:cubicBezTo>
                    <a:cubicBezTo>
                      <a:pt x="1817289" y="254000"/>
                      <a:pt x="1829989" y="229870"/>
                      <a:pt x="1843959" y="224790"/>
                    </a:cubicBezTo>
                    <a:cubicBezTo>
                      <a:pt x="1855389" y="219710"/>
                      <a:pt x="1875709" y="229870"/>
                      <a:pt x="1887139" y="238760"/>
                    </a:cubicBezTo>
                    <a:cubicBezTo>
                      <a:pt x="1898569" y="247650"/>
                      <a:pt x="1903649" y="259080"/>
                      <a:pt x="1913809" y="278130"/>
                    </a:cubicBezTo>
                    <a:cubicBezTo>
                      <a:pt x="1936669" y="322580"/>
                      <a:pt x="1998899" y="463550"/>
                      <a:pt x="2005249" y="505460"/>
                    </a:cubicBezTo>
                    <a:cubicBezTo>
                      <a:pt x="2007789" y="520700"/>
                      <a:pt x="2006519" y="528320"/>
                      <a:pt x="2002709" y="537210"/>
                    </a:cubicBezTo>
                    <a:cubicBezTo>
                      <a:pt x="1997629" y="546100"/>
                      <a:pt x="1988739" y="556260"/>
                      <a:pt x="1978579" y="558800"/>
                    </a:cubicBezTo>
                    <a:cubicBezTo>
                      <a:pt x="1967149" y="561340"/>
                      <a:pt x="1943019" y="562610"/>
                      <a:pt x="1930319" y="547370"/>
                    </a:cubicBezTo>
                    <a:cubicBezTo>
                      <a:pt x="1894759" y="510540"/>
                      <a:pt x="1864279" y="281940"/>
                      <a:pt x="1879519" y="224790"/>
                    </a:cubicBezTo>
                    <a:cubicBezTo>
                      <a:pt x="1885869" y="200660"/>
                      <a:pt x="1899839" y="184150"/>
                      <a:pt x="1915079" y="179070"/>
                    </a:cubicBezTo>
                    <a:cubicBezTo>
                      <a:pt x="1930319" y="175260"/>
                      <a:pt x="1954449" y="182880"/>
                      <a:pt x="1970959" y="200660"/>
                    </a:cubicBezTo>
                    <a:cubicBezTo>
                      <a:pt x="2002709" y="237490"/>
                      <a:pt x="2042079" y="436880"/>
                      <a:pt x="2034459" y="440690"/>
                    </a:cubicBezTo>
                    <a:cubicBezTo>
                      <a:pt x="2033189" y="441960"/>
                      <a:pt x="2019219" y="420370"/>
                      <a:pt x="2019219" y="420370"/>
                    </a:cubicBezTo>
                    <a:cubicBezTo>
                      <a:pt x="2019219" y="420370"/>
                      <a:pt x="2039539" y="443230"/>
                      <a:pt x="2040809" y="455930"/>
                    </a:cubicBezTo>
                    <a:cubicBezTo>
                      <a:pt x="2042079" y="467360"/>
                      <a:pt x="2034459" y="486410"/>
                      <a:pt x="2024299" y="492760"/>
                    </a:cubicBezTo>
                    <a:cubicBezTo>
                      <a:pt x="2012869" y="501650"/>
                      <a:pt x="1986199" y="504190"/>
                      <a:pt x="1973499" y="496570"/>
                    </a:cubicBezTo>
                    <a:cubicBezTo>
                      <a:pt x="1962069" y="488950"/>
                      <a:pt x="1959529" y="471170"/>
                      <a:pt x="1954449" y="445770"/>
                    </a:cubicBezTo>
                    <a:cubicBezTo>
                      <a:pt x="1940479" y="386080"/>
                      <a:pt x="1918889" y="184150"/>
                      <a:pt x="1937939" y="132080"/>
                    </a:cubicBezTo>
                    <a:cubicBezTo>
                      <a:pt x="1945559" y="110490"/>
                      <a:pt x="1959529" y="95250"/>
                      <a:pt x="1973499" y="92710"/>
                    </a:cubicBezTo>
                    <a:cubicBezTo>
                      <a:pt x="1988739" y="90170"/>
                      <a:pt x="2011599" y="100330"/>
                      <a:pt x="2025569" y="118110"/>
                    </a:cubicBezTo>
                    <a:cubicBezTo>
                      <a:pt x="2048429" y="144780"/>
                      <a:pt x="2071289" y="256540"/>
                      <a:pt x="2061129" y="269240"/>
                    </a:cubicBezTo>
                    <a:cubicBezTo>
                      <a:pt x="2057319" y="274320"/>
                      <a:pt x="2043349" y="266700"/>
                      <a:pt x="2042079" y="269240"/>
                    </a:cubicBezTo>
                    <a:cubicBezTo>
                      <a:pt x="2039539" y="274320"/>
                      <a:pt x="2072559" y="293370"/>
                      <a:pt x="2075099" y="307340"/>
                    </a:cubicBezTo>
                    <a:cubicBezTo>
                      <a:pt x="2077639" y="320040"/>
                      <a:pt x="2068749" y="337820"/>
                      <a:pt x="2059859" y="345440"/>
                    </a:cubicBezTo>
                    <a:cubicBezTo>
                      <a:pt x="2050969" y="354330"/>
                      <a:pt x="2030649" y="359410"/>
                      <a:pt x="2019219" y="355600"/>
                    </a:cubicBezTo>
                    <a:cubicBezTo>
                      <a:pt x="2006519" y="349250"/>
                      <a:pt x="1993819" y="326390"/>
                      <a:pt x="1987469" y="303530"/>
                    </a:cubicBezTo>
                    <a:cubicBezTo>
                      <a:pt x="1976039" y="266700"/>
                      <a:pt x="1983659" y="181610"/>
                      <a:pt x="1990009" y="144780"/>
                    </a:cubicBezTo>
                    <a:cubicBezTo>
                      <a:pt x="1992549" y="125730"/>
                      <a:pt x="1993819" y="113030"/>
                      <a:pt x="2001439" y="101600"/>
                    </a:cubicBezTo>
                    <a:cubicBezTo>
                      <a:pt x="2011599" y="88900"/>
                      <a:pt x="2030649" y="71120"/>
                      <a:pt x="2045889" y="72390"/>
                    </a:cubicBezTo>
                    <a:cubicBezTo>
                      <a:pt x="2062399" y="72390"/>
                      <a:pt x="2086529" y="93980"/>
                      <a:pt x="2097959" y="114300"/>
                    </a:cubicBezTo>
                    <a:cubicBezTo>
                      <a:pt x="2110659" y="137160"/>
                      <a:pt x="2122089" y="195580"/>
                      <a:pt x="2114469" y="205740"/>
                    </a:cubicBezTo>
                    <a:cubicBezTo>
                      <a:pt x="2110659" y="209550"/>
                      <a:pt x="2094149" y="201930"/>
                      <a:pt x="2094149" y="204470"/>
                    </a:cubicBezTo>
                    <a:cubicBezTo>
                      <a:pt x="2091609" y="208280"/>
                      <a:pt x="2119549" y="220980"/>
                      <a:pt x="2123359" y="232410"/>
                    </a:cubicBezTo>
                    <a:cubicBezTo>
                      <a:pt x="2127169" y="245110"/>
                      <a:pt x="2124629" y="264160"/>
                      <a:pt x="2115739" y="274320"/>
                    </a:cubicBezTo>
                    <a:cubicBezTo>
                      <a:pt x="2106849" y="284480"/>
                      <a:pt x="2081449" y="294640"/>
                      <a:pt x="2068749" y="289560"/>
                    </a:cubicBezTo>
                    <a:cubicBezTo>
                      <a:pt x="2054779" y="284480"/>
                      <a:pt x="2042079" y="262890"/>
                      <a:pt x="2036999" y="238760"/>
                    </a:cubicBezTo>
                    <a:cubicBezTo>
                      <a:pt x="2028109" y="193040"/>
                      <a:pt x="2054779" y="57150"/>
                      <a:pt x="2073829" y="24130"/>
                    </a:cubicBezTo>
                    <a:cubicBezTo>
                      <a:pt x="2080179" y="11430"/>
                      <a:pt x="2087799" y="6350"/>
                      <a:pt x="2096689" y="2540"/>
                    </a:cubicBezTo>
                    <a:cubicBezTo>
                      <a:pt x="2105579" y="0"/>
                      <a:pt x="2119549" y="0"/>
                      <a:pt x="2128439" y="2540"/>
                    </a:cubicBezTo>
                    <a:cubicBezTo>
                      <a:pt x="2137329" y="6350"/>
                      <a:pt x="2147489" y="15240"/>
                      <a:pt x="2152569" y="24130"/>
                    </a:cubicBezTo>
                    <a:cubicBezTo>
                      <a:pt x="2156379" y="31750"/>
                      <a:pt x="2158919" y="43180"/>
                      <a:pt x="2156379" y="52070"/>
                    </a:cubicBezTo>
                    <a:cubicBezTo>
                      <a:pt x="2153839" y="63500"/>
                      <a:pt x="2141139" y="80010"/>
                      <a:pt x="2130979" y="85090"/>
                    </a:cubicBezTo>
                    <a:cubicBezTo>
                      <a:pt x="2122089" y="90170"/>
                      <a:pt x="2110659" y="90170"/>
                      <a:pt x="2101769" y="87630"/>
                    </a:cubicBezTo>
                    <a:cubicBezTo>
                      <a:pt x="2091609" y="83820"/>
                      <a:pt x="2075099" y="71120"/>
                      <a:pt x="2071289" y="59690"/>
                    </a:cubicBezTo>
                    <a:cubicBezTo>
                      <a:pt x="2066209" y="48260"/>
                      <a:pt x="2068749" y="27940"/>
                      <a:pt x="2076369" y="19050"/>
                    </a:cubicBezTo>
                    <a:cubicBezTo>
                      <a:pt x="2085259" y="7620"/>
                      <a:pt x="2114469" y="-1270"/>
                      <a:pt x="2127169" y="2540"/>
                    </a:cubicBezTo>
                    <a:cubicBezTo>
                      <a:pt x="2139869" y="6350"/>
                      <a:pt x="2151299" y="22860"/>
                      <a:pt x="2155109" y="33020"/>
                    </a:cubicBezTo>
                    <a:cubicBezTo>
                      <a:pt x="2158919" y="41910"/>
                      <a:pt x="2157649" y="53340"/>
                      <a:pt x="2153839" y="62230"/>
                    </a:cubicBezTo>
                    <a:cubicBezTo>
                      <a:pt x="2148759" y="72390"/>
                      <a:pt x="2133519" y="85090"/>
                      <a:pt x="2120819" y="87630"/>
                    </a:cubicBezTo>
                    <a:cubicBezTo>
                      <a:pt x="2109389" y="90170"/>
                      <a:pt x="2089069" y="85090"/>
                      <a:pt x="2081449" y="76200"/>
                    </a:cubicBezTo>
                    <a:cubicBezTo>
                      <a:pt x="2072559" y="66040"/>
                      <a:pt x="2067479" y="36830"/>
                      <a:pt x="2073829" y="24130"/>
                    </a:cubicBezTo>
                    <a:cubicBezTo>
                      <a:pt x="2078909" y="11430"/>
                      <a:pt x="2104309" y="0"/>
                      <a:pt x="2118279" y="0"/>
                    </a:cubicBezTo>
                    <a:cubicBezTo>
                      <a:pt x="2128439" y="0"/>
                      <a:pt x="2139869" y="7620"/>
                      <a:pt x="2146219" y="15240"/>
                    </a:cubicBezTo>
                    <a:cubicBezTo>
                      <a:pt x="2152569" y="22860"/>
                      <a:pt x="2155109" y="30480"/>
                      <a:pt x="2157649" y="44450"/>
                    </a:cubicBezTo>
                    <a:cubicBezTo>
                      <a:pt x="2161459" y="81280"/>
                      <a:pt x="2142409" y="243840"/>
                      <a:pt x="2125899" y="247650"/>
                    </a:cubicBezTo>
                    <a:cubicBezTo>
                      <a:pt x="2117009" y="250190"/>
                      <a:pt x="2092879" y="205740"/>
                      <a:pt x="2094149" y="204470"/>
                    </a:cubicBezTo>
                    <a:cubicBezTo>
                      <a:pt x="2094149" y="203200"/>
                      <a:pt x="2119549" y="220980"/>
                      <a:pt x="2123359" y="232410"/>
                    </a:cubicBezTo>
                    <a:cubicBezTo>
                      <a:pt x="2127169" y="245110"/>
                      <a:pt x="2124629" y="264160"/>
                      <a:pt x="2115739" y="274320"/>
                    </a:cubicBezTo>
                    <a:cubicBezTo>
                      <a:pt x="2106849" y="284480"/>
                      <a:pt x="2081449" y="293370"/>
                      <a:pt x="2068749" y="289560"/>
                    </a:cubicBezTo>
                    <a:cubicBezTo>
                      <a:pt x="2054779" y="285750"/>
                      <a:pt x="2042079" y="269240"/>
                      <a:pt x="2034459" y="251460"/>
                    </a:cubicBezTo>
                    <a:cubicBezTo>
                      <a:pt x="2023029" y="227330"/>
                      <a:pt x="2011599" y="162560"/>
                      <a:pt x="2024299" y="152400"/>
                    </a:cubicBezTo>
                    <a:cubicBezTo>
                      <a:pt x="2033189" y="144780"/>
                      <a:pt x="2064939" y="153670"/>
                      <a:pt x="2076369" y="167640"/>
                    </a:cubicBezTo>
                    <a:cubicBezTo>
                      <a:pt x="2094149" y="191770"/>
                      <a:pt x="2086529" y="309880"/>
                      <a:pt x="2075099" y="313690"/>
                    </a:cubicBezTo>
                    <a:cubicBezTo>
                      <a:pt x="2068749" y="316230"/>
                      <a:pt x="2042079" y="269240"/>
                      <a:pt x="2042079" y="269240"/>
                    </a:cubicBezTo>
                    <a:cubicBezTo>
                      <a:pt x="2042079" y="269240"/>
                      <a:pt x="2072559" y="293370"/>
                      <a:pt x="2075099" y="307340"/>
                    </a:cubicBezTo>
                    <a:cubicBezTo>
                      <a:pt x="2077639" y="320040"/>
                      <a:pt x="2068749" y="337820"/>
                      <a:pt x="2059859" y="345440"/>
                    </a:cubicBezTo>
                    <a:cubicBezTo>
                      <a:pt x="2050969" y="354330"/>
                      <a:pt x="2030649" y="359410"/>
                      <a:pt x="2019219" y="355600"/>
                    </a:cubicBezTo>
                    <a:cubicBezTo>
                      <a:pt x="2003979" y="350520"/>
                      <a:pt x="1991279" y="330200"/>
                      <a:pt x="1981119" y="309880"/>
                    </a:cubicBezTo>
                    <a:cubicBezTo>
                      <a:pt x="1964609" y="274320"/>
                      <a:pt x="1934129" y="162560"/>
                      <a:pt x="1949369" y="152400"/>
                    </a:cubicBezTo>
                    <a:cubicBezTo>
                      <a:pt x="1960799" y="144780"/>
                      <a:pt x="2006519" y="167640"/>
                      <a:pt x="2023029" y="194310"/>
                    </a:cubicBezTo>
                    <a:cubicBezTo>
                      <a:pt x="2053509" y="242570"/>
                      <a:pt x="2049699" y="466090"/>
                      <a:pt x="2039539" y="467360"/>
                    </a:cubicBezTo>
                    <a:cubicBezTo>
                      <a:pt x="2035729" y="468630"/>
                      <a:pt x="2017949" y="420370"/>
                      <a:pt x="2019219" y="420370"/>
                    </a:cubicBezTo>
                    <a:cubicBezTo>
                      <a:pt x="2020489" y="419100"/>
                      <a:pt x="2039539" y="443230"/>
                      <a:pt x="2040809" y="455930"/>
                    </a:cubicBezTo>
                    <a:cubicBezTo>
                      <a:pt x="2042079" y="464820"/>
                      <a:pt x="2038269" y="477520"/>
                      <a:pt x="2031919" y="485140"/>
                    </a:cubicBezTo>
                    <a:cubicBezTo>
                      <a:pt x="2025569" y="492760"/>
                      <a:pt x="2014139" y="500380"/>
                      <a:pt x="2005249" y="501650"/>
                    </a:cubicBezTo>
                    <a:cubicBezTo>
                      <a:pt x="1995089" y="504190"/>
                      <a:pt x="1983659" y="502920"/>
                      <a:pt x="1973499" y="496570"/>
                    </a:cubicBezTo>
                    <a:cubicBezTo>
                      <a:pt x="1960799" y="486410"/>
                      <a:pt x="1950639" y="462280"/>
                      <a:pt x="1941749" y="436880"/>
                    </a:cubicBezTo>
                    <a:cubicBezTo>
                      <a:pt x="1927779" y="393700"/>
                      <a:pt x="1898569" y="278130"/>
                      <a:pt x="1916349" y="259080"/>
                    </a:cubicBezTo>
                    <a:cubicBezTo>
                      <a:pt x="1926509" y="247650"/>
                      <a:pt x="1954449" y="248920"/>
                      <a:pt x="1968419" y="261620"/>
                    </a:cubicBezTo>
                    <a:cubicBezTo>
                      <a:pt x="1998899" y="289560"/>
                      <a:pt x="2016679" y="467360"/>
                      <a:pt x="2006519" y="515620"/>
                    </a:cubicBezTo>
                    <a:cubicBezTo>
                      <a:pt x="2002709" y="537210"/>
                      <a:pt x="1991279" y="552450"/>
                      <a:pt x="1978579" y="558800"/>
                    </a:cubicBezTo>
                    <a:cubicBezTo>
                      <a:pt x="1968419" y="563880"/>
                      <a:pt x="1949369" y="561340"/>
                      <a:pt x="1937939" y="554990"/>
                    </a:cubicBezTo>
                    <a:cubicBezTo>
                      <a:pt x="1923969" y="546100"/>
                      <a:pt x="1916349" y="530860"/>
                      <a:pt x="1904919" y="508000"/>
                    </a:cubicBezTo>
                    <a:cubicBezTo>
                      <a:pt x="1883329" y="463550"/>
                      <a:pt x="1813479" y="313690"/>
                      <a:pt x="1832529" y="292100"/>
                    </a:cubicBezTo>
                    <a:cubicBezTo>
                      <a:pt x="1842689" y="280670"/>
                      <a:pt x="1888409" y="289560"/>
                      <a:pt x="1907459" y="308610"/>
                    </a:cubicBezTo>
                    <a:cubicBezTo>
                      <a:pt x="1935399" y="336550"/>
                      <a:pt x="1940479" y="447040"/>
                      <a:pt x="1943019" y="488950"/>
                    </a:cubicBezTo>
                    <a:cubicBezTo>
                      <a:pt x="1944289" y="511810"/>
                      <a:pt x="1948099" y="528320"/>
                      <a:pt x="1940479" y="542290"/>
                    </a:cubicBezTo>
                    <a:cubicBezTo>
                      <a:pt x="1931589" y="556260"/>
                      <a:pt x="1907459" y="572770"/>
                      <a:pt x="1892219" y="574040"/>
                    </a:cubicBezTo>
                    <a:cubicBezTo>
                      <a:pt x="1876979" y="575310"/>
                      <a:pt x="1860469" y="567690"/>
                      <a:pt x="1846499" y="549910"/>
                    </a:cubicBezTo>
                    <a:cubicBezTo>
                      <a:pt x="1816019" y="513080"/>
                      <a:pt x="1804589" y="350520"/>
                      <a:pt x="1781729" y="303530"/>
                    </a:cubicBezTo>
                    <a:cubicBezTo>
                      <a:pt x="1770299" y="281940"/>
                      <a:pt x="1749979" y="275590"/>
                      <a:pt x="1747439" y="261620"/>
                    </a:cubicBezTo>
                    <a:cubicBezTo>
                      <a:pt x="1746169" y="251460"/>
                      <a:pt x="1751249" y="240030"/>
                      <a:pt x="1757599" y="232410"/>
                    </a:cubicBezTo>
                    <a:cubicBezTo>
                      <a:pt x="1763949" y="224790"/>
                      <a:pt x="1775379" y="218440"/>
                      <a:pt x="1785539" y="215900"/>
                    </a:cubicBezTo>
                    <a:cubicBezTo>
                      <a:pt x="1794429" y="214630"/>
                      <a:pt x="1808399" y="218440"/>
                      <a:pt x="1816019" y="223520"/>
                    </a:cubicBezTo>
                    <a:cubicBezTo>
                      <a:pt x="1823639" y="228600"/>
                      <a:pt x="1828719" y="234950"/>
                      <a:pt x="1835069" y="248920"/>
                    </a:cubicBezTo>
                    <a:cubicBezTo>
                      <a:pt x="1851579" y="288290"/>
                      <a:pt x="1879519" y="440690"/>
                      <a:pt x="1883329" y="495300"/>
                    </a:cubicBezTo>
                    <a:cubicBezTo>
                      <a:pt x="1885869" y="521970"/>
                      <a:pt x="1892219" y="544830"/>
                      <a:pt x="1880789" y="556260"/>
                    </a:cubicBezTo>
                    <a:cubicBezTo>
                      <a:pt x="1866819" y="570230"/>
                      <a:pt x="1812209" y="571500"/>
                      <a:pt x="1794429" y="562610"/>
                    </a:cubicBezTo>
                    <a:cubicBezTo>
                      <a:pt x="1780459" y="554990"/>
                      <a:pt x="1780459" y="542290"/>
                      <a:pt x="1770299" y="523240"/>
                    </a:cubicBezTo>
                    <a:cubicBezTo>
                      <a:pt x="1748709" y="478790"/>
                      <a:pt x="1673779" y="328930"/>
                      <a:pt x="1672509" y="288290"/>
                    </a:cubicBezTo>
                    <a:cubicBezTo>
                      <a:pt x="1672509" y="273050"/>
                      <a:pt x="1676319" y="265430"/>
                      <a:pt x="1682669" y="257810"/>
                    </a:cubicBezTo>
                    <a:cubicBezTo>
                      <a:pt x="1689019" y="250190"/>
                      <a:pt x="1699179" y="243840"/>
                      <a:pt x="1709339" y="241300"/>
                    </a:cubicBezTo>
                    <a:cubicBezTo>
                      <a:pt x="1719499" y="240030"/>
                      <a:pt x="1732199" y="242570"/>
                      <a:pt x="1739819" y="247650"/>
                    </a:cubicBezTo>
                    <a:cubicBezTo>
                      <a:pt x="1748709" y="252730"/>
                      <a:pt x="1753789" y="259080"/>
                      <a:pt x="1760139" y="273050"/>
                    </a:cubicBezTo>
                    <a:cubicBezTo>
                      <a:pt x="1777919" y="313690"/>
                      <a:pt x="1826179" y="485140"/>
                      <a:pt x="1810939" y="534670"/>
                    </a:cubicBezTo>
                    <a:cubicBezTo>
                      <a:pt x="1803319" y="558800"/>
                      <a:pt x="1782999" y="576580"/>
                      <a:pt x="1766489" y="580390"/>
                    </a:cubicBezTo>
                    <a:cubicBezTo>
                      <a:pt x="1751249" y="584200"/>
                      <a:pt x="1729659" y="572770"/>
                      <a:pt x="1716959" y="562610"/>
                    </a:cubicBezTo>
                    <a:cubicBezTo>
                      <a:pt x="1705529" y="551180"/>
                      <a:pt x="1701719" y="539750"/>
                      <a:pt x="1692829" y="519430"/>
                    </a:cubicBezTo>
                    <a:cubicBezTo>
                      <a:pt x="1673779" y="477520"/>
                      <a:pt x="1610279" y="336550"/>
                      <a:pt x="1625519" y="320040"/>
                    </a:cubicBezTo>
                    <a:cubicBezTo>
                      <a:pt x="1633139" y="311150"/>
                      <a:pt x="1659809" y="335280"/>
                      <a:pt x="1672509" y="328930"/>
                    </a:cubicBezTo>
                    <a:cubicBezTo>
                      <a:pt x="1685209" y="323850"/>
                      <a:pt x="1690289" y="283210"/>
                      <a:pt x="1699179" y="284480"/>
                    </a:cubicBezTo>
                    <a:cubicBezTo>
                      <a:pt x="1715689" y="287020"/>
                      <a:pt x="1742359" y="455930"/>
                      <a:pt x="1743629" y="506730"/>
                    </a:cubicBezTo>
                    <a:cubicBezTo>
                      <a:pt x="1743629" y="534670"/>
                      <a:pt x="1743629" y="554990"/>
                      <a:pt x="1733469" y="568960"/>
                    </a:cubicBezTo>
                    <a:cubicBezTo>
                      <a:pt x="1723309" y="581660"/>
                      <a:pt x="1700449" y="591820"/>
                      <a:pt x="1685209" y="588010"/>
                    </a:cubicBezTo>
                    <a:cubicBezTo>
                      <a:pt x="1668699" y="585470"/>
                      <a:pt x="1654729" y="568960"/>
                      <a:pt x="1639489" y="546100"/>
                    </a:cubicBezTo>
                    <a:cubicBezTo>
                      <a:pt x="1607739" y="500380"/>
                      <a:pt x="1536619" y="342900"/>
                      <a:pt x="1535349" y="300990"/>
                    </a:cubicBezTo>
                    <a:cubicBezTo>
                      <a:pt x="1535349" y="285750"/>
                      <a:pt x="1540429" y="278130"/>
                      <a:pt x="1546779" y="271780"/>
                    </a:cubicBezTo>
                    <a:cubicBezTo>
                      <a:pt x="1553129" y="264160"/>
                      <a:pt x="1564559" y="257810"/>
                      <a:pt x="1574719" y="256540"/>
                    </a:cubicBezTo>
                    <a:cubicBezTo>
                      <a:pt x="1583609" y="255270"/>
                      <a:pt x="1596309" y="257810"/>
                      <a:pt x="1605199" y="264160"/>
                    </a:cubicBezTo>
                    <a:cubicBezTo>
                      <a:pt x="1612819" y="269240"/>
                      <a:pt x="1617899" y="275590"/>
                      <a:pt x="1622979" y="289560"/>
                    </a:cubicBezTo>
                    <a:cubicBezTo>
                      <a:pt x="1639489" y="330200"/>
                      <a:pt x="1673779" y="497840"/>
                      <a:pt x="1664889" y="544830"/>
                    </a:cubicBezTo>
                    <a:cubicBezTo>
                      <a:pt x="1659809" y="565150"/>
                      <a:pt x="1652189" y="579120"/>
                      <a:pt x="1638219" y="585470"/>
                    </a:cubicBezTo>
                    <a:cubicBezTo>
                      <a:pt x="1624249" y="593090"/>
                      <a:pt x="1596309" y="595630"/>
                      <a:pt x="1578529" y="581660"/>
                    </a:cubicBezTo>
                    <a:cubicBezTo>
                      <a:pt x="1537889" y="552450"/>
                      <a:pt x="1470579" y="369570"/>
                      <a:pt x="1475659" y="320040"/>
                    </a:cubicBezTo>
                    <a:cubicBezTo>
                      <a:pt x="1478199" y="299720"/>
                      <a:pt x="1492169" y="284480"/>
                      <a:pt x="1504869" y="278130"/>
                    </a:cubicBezTo>
                    <a:cubicBezTo>
                      <a:pt x="1516299" y="273050"/>
                      <a:pt x="1535349" y="276860"/>
                      <a:pt x="1545509" y="283210"/>
                    </a:cubicBezTo>
                    <a:cubicBezTo>
                      <a:pt x="1554399" y="288290"/>
                      <a:pt x="1558209" y="294640"/>
                      <a:pt x="1563289" y="308610"/>
                    </a:cubicBezTo>
                    <a:cubicBezTo>
                      <a:pt x="1582339" y="354330"/>
                      <a:pt x="1624249" y="618490"/>
                      <a:pt x="1610279" y="623570"/>
                    </a:cubicBezTo>
                    <a:cubicBezTo>
                      <a:pt x="1603929" y="626110"/>
                      <a:pt x="1574719" y="575310"/>
                      <a:pt x="1575989" y="574040"/>
                    </a:cubicBezTo>
                    <a:cubicBezTo>
                      <a:pt x="1577259" y="574040"/>
                      <a:pt x="1607739" y="598170"/>
                      <a:pt x="1610279" y="612140"/>
                    </a:cubicBezTo>
                    <a:cubicBezTo>
                      <a:pt x="1611549" y="624840"/>
                      <a:pt x="1597579" y="648970"/>
                      <a:pt x="1587419" y="656590"/>
                    </a:cubicBezTo>
                    <a:cubicBezTo>
                      <a:pt x="1578529" y="662940"/>
                      <a:pt x="1565829" y="664210"/>
                      <a:pt x="1554399" y="660400"/>
                    </a:cubicBezTo>
                    <a:cubicBezTo>
                      <a:pt x="1537889" y="655320"/>
                      <a:pt x="1520109" y="637540"/>
                      <a:pt x="1503599" y="615950"/>
                    </a:cubicBezTo>
                    <a:cubicBezTo>
                      <a:pt x="1478199" y="582930"/>
                      <a:pt x="1440099" y="510540"/>
                      <a:pt x="1432479" y="471170"/>
                    </a:cubicBezTo>
                    <a:cubicBezTo>
                      <a:pt x="1427399" y="448310"/>
                      <a:pt x="1426129" y="424180"/>
                      <a:pt x="1435019" y="412750"/>
                    </a:cubicBezTo>
                    <a:cubicBezTo>
                      <a:pt x="1443909" y="401320"/>
                      <a:pt x="1471849" y="392430"/>
                      <a:pt x="1484549" y="401320"/>
                    </a:cubicBezTo>
                    <a:cubicBezTo>
                      <a:pt x="1512489" y="420370"/>
                      <a:pt x="1520109" y="570230"/>
                      <a:pt x="1522649" y="621030"/>
                    </a:cubicBezTo>
                    <a:cubicBezTo>
                      <a:pt x="1525189" y="647700"/>
                      <a:pt x="1531539" y="669290"/>
                      <a:pt x="1520109" y="681990"/>
                    </a:cubicBezTo>
                    <a:cubicBezTo>
                      <a:pt x="1508679" y="697230"/>
                      <a:pt x="1465499" y="708660"/>
                      <a:pt x="1447719" y="702310"/>
                    </a:cubicBezTo>
                    <a:cubicBezTo>
                      <a:pt x="1432479" y="695960"/>
                      <a:pt x="1427399" y="676910"/>
                      <a:pt x="1417239" y="656590"/>
                    </a:cubicBezTo>
                    <a:cubicBezTo>
                      <a:pt x="1399459" y="622300"/>
                      <a:pt x="1367709" y="544830"/>
                      <a:pt x="1361359" y="506730"/>
                    </a:cubicBezTo>
                    <a:cubicBezTo>
                      <a:pt x="1357549" y="486410"/>
                      <a:pt x="1356279" y="468630"/>
                      <a:pt x="1362629" y="455930"/>
                    </a:cubicBezTo>
                    <a:cubicBezTo>
                      <a:pt x="1368979" y="443230"/>
                      <a:pt x="1386759" y="424180"/>
                      <a:pt x="1398189" y="427990"/>
                    </a:cubicBezTo>
                    <a:cubicBezTo>
                      <a:pt x="1426129" y="436880"/>
                      <a:pt x="1479469" y="713740"/>
                      <a:pt x="1468039" y="718820"/>
                    </a:cubicBezTo>
                    <a:cubicBezTo>
                      <a:pt x="1462959" y="721360"/>
                      <a:pt x="1433749" y="679450"/>
                      <a:pt x="1435019" y="678180"/>
                    </a:cubicBezTo>
                    <a:cubicBezTo>
                      <a:pt x="1436289" y="676910"/>
                      <a:pt x="1455339" y="687070"/>
                      <a:pt x="1460419" y="695960"/>
                    </a:cubicBezTo>
                    <a:cubicBezTo>
                      <a:pt x="1466769" y="706120"/>
                      <a:pt x="1468039" y="726440"/>
                      <a:pt x="1464229" y="737870"/>
                    </a:cubicBezTo>
                    <a:cubicBezTo>
                      <a:pt x="1460419" y="746760"/>
                      <a:pt x="1451529" y="755650"/>
                      <a:pt x="1442639" y="760730"/>
                    </a:cubicBezTo>
                    <a:cubicBezTo>
                      <a:pt x="1433749" y="764540"/>
                      <a:pt x="1421049" y="765810"/>
                      <a:pt x="1410889" y="763270"/>
                    </a:cubicBezTo>
                    <a:cubicBezTo>
                      <a:pt x="1399459" y="759460"/>
                      <a:pt x="1388029" y="750570"/>
                      <a:pt x="1376599" y="736600"/>
                    </a:cubicBezTo>
                    <a:cubicBezTo>
                      <a:pt x="1356279" y="712470"/>
                      <a:pt x="1330879" y="659130"/>
                      <a:pt x="1314369" y="617220"/>
                    </a:cubicBezTo>
                    <a:cubicBezTo>
                      <a:pt x="1297859" y="574040"/>
                      <a:pt x="1294049" y="511810"/>
                      <a:pt x="1278809" y="477520"/>
                    </a:cubicBezTo>
                    <a:cubicBezTo>
                      <a:pt x="1268649" y="455930"/>
                      <a:pt x="1247059" y="441960"/>
                      <a:pt x="1245789" y="429260"/>
                    </a:cubicBezTo>
                    <a:cubicBezTo>
                      <a:pt x="1244519" y="421640"/>
                      <a:pt x="1248329" y="415290"/>
                      <a:pt x="1253409" y="410210"/>
                    </a:cubicBezTo>
                    <a:cubicBezTo>
                      <a:pt x="1262299" y="401320"/>
                      <a:pt x="1286429" y="388620"/>
                      <a:pt x="1300399" y="391160"/>
                    </a:cubicBezTo>
                    <a:cubicBezTo>
                      <a:pt x="1313099" y="393700"/>
                      <a:pt x="1321989" y="402590"/>
                      <a:pt x="1332149" y="419100"/>
                    </a:cubicBezTo>
                    <a:cubicBezTo>
                      <a:pt x="1360089" y="467360"/>
                      <a:pt x="1401999" y="701040"/>
                      <a:pt x="1400729" y="762000"/>
                    </a:cubicBezTo>
                    <a:cubicBezTo>
                      <a:pt x="1400729" y="784860"/>
                      <a:pt x="1399459" y="797560"/>
                      <a:pt x="1390569" y="807720"/>
                    </a:cubicBezTo>
                    <a:cubicBezTo>
                      <a:pt x="1380409" y="819150"/>
                      <a:pt x="1358819" y="830580"/>
                      <a:pt x="1343579" y="829310"/>
                    </a:cubicBezTo>
                    <a:cubicBezTo>
                      <a:pt x="1327069" y="826770"/>
                      <a:pt x="1311829" y="811530"/>
                      <a:pt x="1296589" y="789940"/>
                    </a:cubicBezTo>
                    <a:cubicBezTo>
                      <a:pt x="1263569" y="744220"/>
                      <a:pt x="1189909" y="580390"/>
                      <a:pt x="1201339" y="537210"/>
                    </a:cubicBezTo>
                    <a:cubicBezTo>
                      <a:pt x="1207689" y="518160"/>
                      <a:pt x="1234359" y="501650"/>
                      <a:pt x="1244519" y="505460"/>
                    </a:cubicBezTo>
                    <a:cubicBezTo>
                      <a:pt x="1257219" y="510540"/>
                      <a:pt x="1249599" y="565150"/>
                      <a:pt x="1259759" y="601980"/>
                    </a:cubicBezTo>
                    <a:cubicBezTo>
                      <a:pt x="1273729" y="652780"/>
                      <a:pt x="1311829" y="722630"/>
                      <a:pt x="1325799" y="777240"/>
                    </a:cubicBezTo>
                    <a:cubicBezTo>
                      <a:pt x="1337229" y="820420"/>
                      <a:pt x="1355009" y="873760"/>
                      <a:pt x="1346119" y="897890"/>
                    </a:cubicBezTo>
                    <a:cubicBezTo>
                      <a:pt x="1341039" y="911860"/>
                      <a:pt x="1324529" y="920750"/>
                      <a:pt x="1313099" y="923290"/>
                    </a:cubicBezTo>
                    <a:cubicBezTo>
                      <a:pt x="1302939" y="925830"/>
                      <a:pt x="1292779" y="924560"/>
                      <a:pt x="1282619" y="916940"/>
                    </a:cubicBezTo>
                    <a:cubicBezTo>
                      <a:pt x="1263569" y="905510"/>
                      <a:pt x="1241979" y="868680"/>
                      <a:pt x="1222929" y="833120"/>
                    </a:cubicBezTo>
                    <a:cubicBezTo>
                      <a:pt x="1193719" y="777240"/>
                      <a:pt x="1126409" y="647700"/>
                      <a:pt x="1136569" y="605790"/>
                    </a:cubicBezTo>
                    <a:cubicBezTo>
                      <a:pt x="1141649" y="586740"/>
                      <a:pt x="1164509" y="567690"/>
                      <a:pt x="1175939" y="571500"/>
                    </a:cubicBezTo>
                    <a:cubicBezTo>
                      <a:pt x="1194989" y="577850"/>
                      <a:pt x="1194989" y="678180"/>
                      <a:pt x="1212769" y="732790"/>
                    </a:cubicBezTo>
                    <a:cubicBezTo>
                      <a:pt x="1231819" y="795020"/>
                      <a:pt x="1301669" y="914400"/>
                      <a:pt x="1291509" y="923290"/>
                    </a:cubicBezTo>
                    <a:cubicBezTo>
                      <a:pt x="1286429" y="927100"/>
                      <a:pt x="1249599" y="895350"/>
                      <a:pt x="1249599" y="894080"/>
                    </a:cubicBezTo>
                    <a:cubicBezTo>
                      <a:pt x="1250869" y="894080"/>
                      <a:pt x="1280079" y="904240"/>
                      <a:pt x="1286429" y="914400"/>
                    </a:cubicBezTo>
                    <a:cubicBezTo>
                      <a:pt x="1292779" y="924560"/>
                      <a:pt x="1294049" y="943610"/>
                      <a:pt x="1290239" y="955040"/>
                    </a:cubicBezTo>
                    <a:cubicBezTo>
                      <a:pt x="1285159" y="966470"/>
                      <a:pt x="1269919" y="979170"/>
                      <a:pt x="1258489" y="981710"/>
                    </a:cubicBezTo>
                    <a:cubicBezTo>
                      <a:pt x="1247059" y="985520"/>
                      <a:pt x="1230549" y="981710"/>
                      <a:pt x="1219119" y="975360"/>
                    </a:cubicBezTo>
                    <a:cubicBezTo>
                      <a:pt x="1206419" y="969010"/>
                      <a:pt x="1198799" y="957580"/>
                      <a:pt x="1186099" y="938530"/>
                    </a:cubicBezTo>
                    <a:cubicBezTo>
                      <a:pt x="1160699" y="899160"/>
                      <a:pt x="1075609" y="763270"/>
                      <a:pt x="1088309" y="732790"/>
                    </a:cubicBezTo>
                    <a:cubicBezTo>
                      <a:pt x="1093389" y="717550"/>
                      <a:pt x="1118789" y="706120"/>
                      <a:pt x="1135299" y="712470"/>
                    </a:cubicBezTo>
                    <a:cubicBezTo>
                      <a:pt x="1172129" y="727710"/>
                      <a:pt x="1225469" y="909320"/>
                      <a:pt x="1247059" y="969010"/>
                    </a:cubicBezTo>
                    <a:cubicBezTo>
                      <a:pt x="1258489" y="999490"/>
                      <a:pt x="1272459" y="1037590"/>
                      <a:pt x="1268649" y="1038860"/>
                    </a:cubicBezTo>
                    <a:cubicBezTo>
                      <a:pt x="1266109" y="1041400"/>
                      <a:pt x="1234359" y="999490"/>
                      <a:pt x="1235629" y="998220"/>
                    </a:cubicBezTo>
                    <a:cubicBezTo>
                      <a:pt x="1235629" y="996950"/>
                      <a:pt x="1261029" y="1014730"/>
                      <a:pt x="1266109" y="1026160"/>
                    </a:cubicBezTo>
                    <a:cubicBezTo>
                      <a:pt x="1269919" y="1037590"/>
                      <a:pt x="1268649" y="1057910"/>
                      <a:pt x="1259759" y="1066800"/>
                    </a:cubicBezTo>
                    <a:cubicBezTo>
                      <a:pt x="1252139" y="1078230"/>
                      <a:pt x="1228009" y="1087120"/>
                      <a:pt x="1212769" y="1084580"/>
                    </a:cubicBezTo>
                    <a:cubicBezTo>
                      <a:pt x="1194989" y="1080770"/>
                      <a:pt x="1178479" y="1059180"/>
                      <a:pt x="1159429" y="1036320"/>
                    </a:cubicBezTo>
                    <a:cubicBezTo>
                      <a:pt x="1125139" y="995680"/>
                      <a:pt x="1059099" y="892810"/>
                      <a:pt x="1042589" y="848360"/>
                    </a:cubicBezTo>
                    <a:cubicBezTo>
                      <a:pt x="1034969" y="826770"/>
                      <a:pt x="1029889" y="811530"/>
                      <a:pt x="1034969" y="796290"/>
                    </a:cubicBezTo>
                    <a:cubicBezTo>
                      <a:pt x="1038779" y="782320"/>
                      <a:pt x="1057829" y="758190"/>
                      <a:pt x="1066719" y="760730"/>
                    </a:cubicBezTo>
                    <a:cubicBezTo>
                      <a:pt x="1080689" y="763270"/>
                      <a:pt x="1080689" y="825500"/>
                      <a:pt x="1098469" y="864870"/>
                    </a:cubicBezTo>
                    <a:cubicBezTo>
                      <a:pt x="1122599" y="922020"/>
                      <a:pt x="1221659" y="1051560"/>
                      <a:pt x="1211499" y="1062990"/>
                    </a:cubicBezTo>
                    <a:cubicBezTo>
                      <a:pt x="1206419" y="1068070"/>
                      <a:pt x="1167049" y="1045210"/>
                      <a:pt x="1167049" y="1043940"/>
                    </a:cubicBezTo>
                    <a:cubicBezTo>
                      <a:pt x="1168319" y="1043940"/>
                      <a:pt x="1189909" y="1045210"/>
                      <a:pt x="1198799" y="1050290"/>
                    </a:cubicBezTo>
                    <a:cubicBezTo>
                      <a:pt x="1206419" y="1056640"/>
                      <a:pt x="1215309" y="1065530"/>
                      <a:pt x="1216579" y="1075690"/>
                    </a:cubicBezTo>
                    <a:cubicBezTo>
                      <a:pt x="1219119" y="1087120"/>
                      <a:pt x="1215309" y="1107440"/>
                      <a:pt x="1208959" y="1116330"/>
                    </a:cubicBezTo>
                    <a:cubicBezTo>
                      <a:pt x="1202609" y="1125220"/>
                      <a:pt x="1192449" y="1132840"/>
                      <a:pt x="1181019" y="1131570"/>
                    </a:cubicBezTo>
                    <a:cubicBezTo>
                      <a:pt x="1164509" y="1131570"/>
                      <a:pt x="1137839" y="1113790"/>
                      <a:pt x="1114979" y="1092200"/>
                    </a:cubicBezTo>
                    <a:cubicBezTo>
                      <a:pt x="1076879" y="1055370"/>
                      <a:pt x="1015919" y="951230"/>
                      <a:pt x="998139" y="909320"/>
                    </a:cubicBezTo>
                    <a:cubicBezTo>
                      <a:pt x="989249" y="889000"/>
                      <a:pt x="982899" y="875030"/>
                      <a:pt x="986709" y="861060"/>
                    </a:cubicBezTo>
                    <a:cubicBezTo>
                      <a:pt x="989249" y="847090"/>
                      <a:pt x="1004489" y="825500"/>
                      <a:pt x="1017189" y="826770"/>
                    </a:cubicBezTo>
                    <a:cubicBezTo>
                      <a:pt x="1047669" y="830580"/>
                      <a:pt x="1126409" y="1013460"/>
                      <a:pt x="1146729" y="1076960"/>
                    </a:cubicBezTo>
                    <a:cubicBezTo>
                      <a:pt x="1158159" y="1112520"/>
                      <a:pt x="1158159" y="1163320"/>
                      <a:pt x="1159429" y="1163320"/>
                    </a:cubicBezTo>
                    <a:cubicBezTo>
                      <a:pt x="1159429" y="1163320"/>
                      <a:pt x="1150539" y="1106170"/>
                      <a:pt x="1154349" y="1104900"/>
                    </a:cubicBezTo>
                    <a:cubicBezTo>
                      <a:pt x="1155619" y="1103630"/>
                      <a:pt x="1164509" y="1115060"/>
                      <a:pt x="1165779" y="1122680"/>
                    </a:cubicBezTo>
                    <a:cubicBezTo>
                      <a:pt x="1167049" y="1134110"/>
                      <a:pt x="1161969" y="1162050"/>
                      <a:pt x="1151809" y="1170940"/>
                    </a:cubicBezTo>
                    <a:cubicBezTo>
                      <a:pt x="1142919" y="1179830"/>
                      <a:pt x="1125139" y="1182370"/>
                      <a:pt x="1111169" y="1179830"/>
                    </a:cubicBezTo>
                    <a:cubicBezTo>
                      <a:pt x="1095929" y="1176020"/>
                      <a:pt x="1083229" y="1162050"/>
                      <a:pt x="1066719" y="1143000"/>
                    </a:cubicBezTo>
                    <a:cubicBezTo>
                      <a:pt x="1032429" y="1106170"/>
                      <a:pt x="970199" y="1002030"/>
                      <a:pt x="943529" y="952500"/>
                    </a:cubicBezTo>
                    <a:cubicBezTo>
                      <a:pt x="927019" y="922020"/>
                      <a:pt x="905429" y="895350"/>
                      <a:pt x="910509" y="877570"/>
                    </a:cubicBezTo>
                    <a:cubicBezTo>
                      <a:pt x="914319" y="863600"/>
                      <a:pt x="935909" y="845820"/>
                      <a:pt x="951149" y="848360"/>
                    </a:cubicBezTo>
                    <a:cubicBezTo>
                      <a:pt x="986709" y="855980"/>
                      <a:pt x="1066719" y="1028700"/>
                      <a:pt x="1088309" y="1088390"/>
                    </a:cubicBezTo>
                    <a:cubicBezTo>
                      <a:pt x="1099739" y="1120140"/>
                      <a:pt x="1092119" y="1148080"/>
                      <a:pt x="1103549" y="1165860"/>
                    </a:cubicBezTo>
                    <a:cubicBezTo>
                      <a:pt x="1111169" y="1177290"/>
                      <a:pt x="1132759" y="1176020"/>
                      <a:pt x="1137839" y="1187450"/>
                    </a:cubicBezTo>
                    <a:cubicBezTo>
                      <a:pt x="1144189" y="1200150"/>
                      <a:pt x="1140379" y="1226820"/>
                      <a:pt x="1134029" y="1238250"/>
                    </a:cubicBezTo>
                    <a:cubicBezTo>
                      <a:pt x="1128949" y="1247140"/>
                      <a:pt x="1116249" y="1252220"/>
                      <a:pt x="1106089" y="1253490"/>
                    </a:cubicBezTo>
                    <a:cubicBezTo>
                      <a:pt x="1095929" y="1256030"/>
                      <a:pt x="1081959" y="1253490"/>
                      <a:pt x="1070529" y="1247140"/>
                    </a:cubicBezTo>
                    <a:cubicBezTo>
                      <a:pt x="1056559" y="1239520"/>
                      <a:pt x="1047669" y="1226820"/>
                      <a:pt x="1032429" y="1207770"/>
                    </a:cubicBezTo>
                    <a:cubicBezTo>
                      <a:pt x="999409" y="1167130"/>
                      <a:pt x="913049" y="1050290"/>
                      <a:pt x="891459" y="1005840"/>
                    </a:cubicBezTo>
                    <a:cubicBezTo>
                      <a:pt x="881299" y="985520"/>
                      <a:pt x="872409" y="971550"/>
                      <a:pt x="876219" y="958850"/>
                    </a:cubicBezTo>
                    <a:cubicBezTo>
                      <a:pt x="881299" y="943610"/>
                      <a:pt x="905429" y="919480"/>
                      <a:pt x="916859" y="922020"/>
                    </a:cubicBezTo>
                    <a:cubicBezTo>
                      <a:pt x="933369" y="925830"/>
                      <a:pt x="937179" y="982980"/>
                      <a:pt x="954959" y="1019810"/>
                    </a:cubicBezTo>
                    <a:cubicBezTo>
                      <a:pt x="982899" y="1071880"/>
                      <a:pt x="1048939" y="1154430"/>
                      <a:pt x="1071799" y="1201420"/>
                    </a:cubicBezTo>
                    <a:cubicBezTo>
                      <a:pt x="1085769" y="1228090"/>
                      <a:pt x="1097199" y="1250950"/>
                      <a:pt x="1097199" y="1268730"/>
                    </a:cubicBezTo>
                    <a:cubicBezTo>
                      <a:pt x="1097199" y="1280160"/>
                      <a:pt x="1094659" y="1291590"/>
                      <a:pt x="1088309" y="1299210"/>
                    </a:cubicBezTo>
                    <a:cubicBezTo>
                      <a:pt x="1080689" y="1308100"/>
                      <a:pt x="1061639" y="1315720"/>
                      <a:pt x="1050209" y="1315720"/>
                    </a:cubicBezTo>
                    <a:cubicBezTo>
                      <a:pt x="1040049" y="1315720"/>
                      <a:pt x="1033699" y="1313180"/>
                      <a:pt x="1020999" y="1303020"/>
                    </a:cubicBezTo>
                    <a:cubicBezTo>
                      <a:pt x="984169" y="1272540"/>
                      <a:pt x="878759" y="1107440"/>
                      <a:pt x="841929" y="1052830"/>
                    </a:cubicBezTo>
                    <a:cubicBezTo>
                      <a:pt x="824149" y="1027430"/>
                      <a:pt x="798749" y="1008380"/>
                      <a:pt x="803829" y="995680"/>
                    </a:cubicBezTo>
                    <a:cubicBezTo>
                      <a:pt x="807639" y="981710"/>
                      <a:pt x="840659" y="965200"/>
                      <a:pt x="863519" y="971550"/>
                    </a:cubicBezTo>
                    <a:cubicBezTo>
                      <a:pt x="913049" y="988060"/>
                      <a:pt x="1019729" y="1195070"/>
                      <a:pt x="1048939" y="1256030"/>
                    </a:cubicBezTo>
                    <a:cubicBezTo>
                      <a:pt x="1060369" y="1283970"/>
                      <a:pt x="1067989" y="1318260"/>
                      <a:pt x="1066719" y="1318260"/>
                    </a:cubicBezTo>
                    <a:cubicBezTo>
                      <a:pt x="1065449" y="1319530"/>
                      <a:pt x="1041319" y="1266190"/>
                      <a:pt x="1043859" y="1266190"/>
                    </a:cubicBezTo>
                    <a:cubicBezTo>
                      <a:pt x="1045129" y="1264920"/>
                      <a:pt x="1065449" y="1287780"/>
                      <a:pt x="1067989" y="1297940"/>
                    </a:cubicBezTo>
                    <a:cubicBezTo>
                      <a:pt x="1070529" y="1308100"/>
                      <a:pt x="1067989" y="1320800"/>
                      <a:pt x="1061639" y="1329690"/>
                    </a:cubicBezTo>
                    <a:cubicBezTo>
                      <a:pt x="1054019" y="1339850"/>
                      <a:pt x="1032429" y="1351280"/>
                      <a:pt x="1015919" y="1350010"/>
                    </a:cubicBezTo>
                    <a:cubicBezTo>
                      <a:pt x="994329" y="1346200"/>
                      <a:pt x="971469" y="1322070"/>
                      <a:pt x="946069" y="1296670"/>
                    </a:cubicBezTo>
                    <a:cubicBezTo>
                      <a:pt x="909239" y="1259840"/>
                      <a:pt x="841929" y="1177290"/>
                      <a:pt x="822879" y="1136650"/>
                    </a:cubicBezTo>
                    <a:cubicBezTo>
                      <a:pt x="812719" y="1116330"/>
                      <a:pt x="807639" y="1101090"/>
                      <a:pt x="811449" y="1085850"/>
                    </a:cubicBezTo>
                    <a:cubicBezTo>
                      <a:pt x="813989" y="1071880"/>
                      <a:pt x="825419" y="1047750"/>
                      <a:pt x="838119" y="1047750"/>
                    </a:cubicBezTo>
                    <a:cubicBezTo>
                      <a:pt x="871139" y="1049020"/>
                      <a:pt x="991789" y="1253490"/>
                      <a:pt x="1012109" y="1306830"/>
                    </a:cubicBezTo>
                    <a:cubicBezTo>
                      <a:pt x="1019729" y="1327150"/>
                      <a:pt x="1024809" y="1344930"/>
                      <a:pt x="1017189" y="1355090"/>
                    </a:cubicBezTo>
                    <a:cubicBezTo>
                      <a:pt x="1005759" y="1367790"/>
                      <a:pt x="960039" y="1374140"/>
                      <a:pt x="930829" y="1362710"/>
                    </a:cubicBezTo>
                    <a:cubicBezTo>
                      <a:pt x="882569" y="1341120"/>
                      <a:pt x="803829" y="1219200"/>
                      <a:pt x="782239" y="1174750"/>
                    </a:cubicBezTo>
                    <a:cubicBezTo>
                      <a:pt x="773349" y="1154430"/>
                      <a:pt x="766999" y="1137920"/>
                      <a:pt x="772079" y="1123950"/>
                    </a:cubicBezTo>
                    <a:cubicBezTo>
                      <a:pt x="775889" y="1111250"/>
                      <a:pt x="794939" y="1093470"/>
                      <a:pt x="811449" y="1096010"/>
                    </a:cubicBezTo>
                    <a:cubicBezTo>
                      <a:pt x="854629" y="1103630"/>
                      <a:pt x="993059" y="1339850"/>
                      <a:pt x="1005759" y="1398270"/>
                    </a:cubicBezTo>
                    <a:cubicBezTo>
                      <a:pt x="1010839" y="1418590"/>
                      <a:pt x="1001949" y="1443990"/>
                      <a:pt x="999409" y="1443990"/>
                    </a:cubicBezTo>
                    <a:cubicBezTo>
                      <a:pt x="998139" y="1443990"/>
                      <a:pt x="989249" y="1388110"/>
                      <a:pt x="991789" y="1388110"/>
                    </a:cubicBezTo>
                    <a:cubicBezTo>
                      <a:pt x="993059" y="1386840"/>
                      <a:pt x="1004489" y="1405890"/>
                      <a:pt x="1005759" y="1416050"/>
                    </a:cubicBezTo>
                    <a:cubicBezTo>
                      <a:pt x="1007029" y="1424940"/>
                      <a:pt x="1004489" y="1437640"/>
                      <a:pt x="998139" y="1446530"/>
                    </a:cubicBezTo>
                    <a:cubicBezTo>
                      <a:pt x="991789" y="1455420"/>
                      <a:pt x="974009" y="1464310"/>
                      <a:pt x="961309" y="1465580"/>
                    </a:cubicBezTo>
                    <a:cubicBezTo>
                      <a:pt x="951149" y="1465580"/>
                      <a:pt x="944799" y="1463040"/>
                      <a:pt x="932099" y="1454150"/>
                    </a:cubicBezTo>
                    <a:cubicBezTo>
                      <a:pt x="890189" y="1423670"/>
                      <a:pt x="695879" y="1215390"/>
                      <a:pt x="708579" y="1182370"/>
                    </a:cubicBezTo>
                    <a:cubicBezTo>
                      <a:pt x="714929" y="1165860"/>
                      <a:pt x="759379" y="1160780"/>
                      <a:pt x="786049" y="1172210"/>
                    </a:cubicBezTo>
                    <a:cubicBezTo>
                      <a:pt x="831769" y="1193800"/>
                      <a:pt x="896539" y="1323340"/>
                      <a:pt x="925749" y="1377950"/>
                    </a:cubicBezTo>
                    <a:cubicBezTo>
                      <a:pt x="943529" y="1410970"/>
                      <a:pt x="962579" y="1441450"/>
                      <a:pt x="958769" y="1461770"/>
                    </a:cubicBezTo>
                    <a:cubicBezTo>
                      <a:pt x="956229" y="1475740"/>
                      <a:pt x="943529" y="1488440"/>
                      <a:pt x="932099" y="1493520"/>
                    </a:cubicBezTo>
                    <a:cubicBezTo>
                      <a:pt x="920669" y="1497330"/>
                      <a:pt x="906699" y="1497330"/>
                      <a:pt x="891459" y="1489710"/>
                    </a:cubicBezTo>
                    <a:cubicBezTo>
                      <a:pt x="854629" y="1470660"/>
                      <a:pt x="769539" y="1362710"/>
                      <a:pt x="742869" y="1320800"/>
                    </a:cubicBezTo>
                    <a:cubicBezTo>
                      <a:pt x="730169" y="1300480"/>
                      <a:pt x="718739" y="1283970"/>
                      <a:pt x="720009" y="1268730"/>
                    </a:cubicBezTo>
                    <a:cubicBezTo>
                      <a:pt x="722549" y="1254760"/>
                      <a:pt x="736519" y="1230630"/>
                      <a:pt x="750489" y="1230630"/>
                    </a:cubicBezTo>
                    <a:cubicBezTo>
                      <a:pt x="784779" y="1231900"/>
                      <a:pt x="900349" y="1421130"/>
                      <a:pt x="923209" y="1471930"/>
                    </a:cubicBezTo>
                    <a:cubicBezTo>
                      <a:pt x="932099" y="1492250"/>
                      <a:pt x="940989" y="1510030"/>
                      <a:pt x="933369" y="1520190"/>
                    </a:cubicBezTo>
                    <a:cubicBezTo>
                      <a:pt x="923209" y="1534160"/>
                      <a:pt x="869869" y="1537970"/>
                      <a:pt x="847009" y="1530350"/>
                    </a:cubicBezTo>
                    <a:cubicBezTo>
                      <a:pt x="829229" y="1525270"/>
                      <a:pt x="822879" y="1511300"/>
                      <a:pt x="805099" y="1494790"/>
                    </a:cubicBezTo>
                    <a:cubicBezTo>
                      <a:pt x="773349" y="1461770"/>
                      <a:pt x="694609" y="1379220"/>
                      <a:pt x="673019" y="1338580"/>
                    </a:cubicBezTo>
                    <a:cubicBezTo>
                      <a:pt x="661589" y="1318260"/>
                      <a:pt x="651429" y="1296670"/>
                      <a:pt x="657779" y="1285240"/>
                    </a:cubicBezTo>
                    <a:cubicBezTo>
                      <a:pt x="664129" y="1275080"/>
                      <a:pt x="685719" y="1266190"/>
                      <a:pt x="702229" y="1271270"/>
                    </a:cubicBezTo>
                    <a:cubicBezTo>
                      <a:pt x="742869" y="1285240"/>
                      <a:pt x="836849" y="1441450"/>
                      <a:pt x="857169" y="1490980"/>
                    </a:cubicBezTo>
                    <a:cubicBezTo>
                      <a:pt x="866059" y="1511300"/>
                      <a:pt x="868599" y="1539240"/>
                      <a:pt x="864789" y="1540510"/>
                    </a:cubicBezTo>
                    <a:cubicBezTo>
                      <a:pt x="860979" y="1541780"/>
                      <a:pt x="831769" y="1490980"/>
                      <a:pt x="831769" y="1489710"/>
                    </a:cubicBezTo>
                    <a:cubicBezTo>
                      <a:pt x="833039" y="1489710"/>
                      <a:pt x="863519" y="1515110"/>
                      <a:pt x="866059" y="1527810"/>
                    </a:cubicBezTo>
                    <a:cubicBezTo>
                      <a:pt x="867329" y="1540510"/>
                      <a:pt x="858439" y="1558290"/>
                      <a:pt x="850819" y="1567180"/>
                    </a:cubicBezTo>
                    <a:cubicBezTo>
                      <a:pt x="843199" y="1573530"/>
                      <a:pt x="831769" y="1578610"/>
                      <a:pt x="820339" y="1577340"/>
                    </a:cubicBezTo>
                    <a:cubicBezTo>
                      <a:pt x="807639" y="1577340"/>
                      <a:pt x="796209" y="1572260"/>
                      <a:pt x="779699" y="1559560"/>
                    </a:cubicBezTo>
                    <a:cubicBezTo>
                      <a:pt x="732709" y="1522730"/>
                      <a:pt x="617139" y="1337310"/>
                      <a:pt x="566339" y="1291590"/>
                    </a:cubicBezTo>
                    <a:cubicBezTo>
                      <a:pt x="543479" y="1271270"/>
                      <a:pt x="516809" y="1271270"/>
                      <a:pt x="511729" y="1257300"/>
                    </a:cubicBezTo>
                    <a:cubicBezTo>
                      <a:pt x="506649" y="1245870"/>
                      <a:pt x="515539" y="1225550"/>
                      <a:pt x="523159" y="1216660"/>
                    </a:cubicBezTo>
                    <a:cubicBezTo>
                      <a:pt x="529509" y="1209040"/>
                      <a:pt x="542209" y="1203960"/>
                      <a:pt x="552369" y="1203960"/>
                    </a:cubicBezTo>
                    <a:cubicBezTo>
                      <a:pt x="563799" y="1203960"/>
                      <a:pt x="576499" y="1207770"/>
                      <a:pt x="589199" y="1220470"/>
                    </a:cubicBezTo>
                    <a:cubicBezTo>
                      <a:pt x="620949" y="1248410"/>
                      <a:pt x="664129" y="1348740"/>
                      <a:pt x="702229" y="1404620"/>
                    </a:cubicBezTo>
                    <a:cubicBezTo>
                      <a:pt x="736519" y="1454150"/>
                      <a:pt x="789859" y="1501140"/>
                      <a:pt x="807639" y="1540510"/>
                    </a:cubicBezTo>
                    <a:cubicBezTo>
                      <a:pt x="819069" y="1565910"/>
                      <a:pt x="821609" y="1609090"/>
                      <a:pt x="820339" y="1609090"/>
                    </a:cubicBezTo>
                    <a:cubicBezTo>
                      <a:pt x="819069" y="1609090"/>
                      <a:pt x="800019" y="1551940"/>
                      <a:pt x="802559" y="1550670"/>
                    </a:cubicBezTo>
                    <a:cubicBezTo>
                      <a:pt x="805099" y="1549400"/>
                      <a:pt x="820339" y="1564640"/>
                      <a:pt x="822879" y="1574800"/>
                    </a:cubicBezTo>
                    <a:cubicBezTo>
                      <a:pt x="826689" y="1586230"/>
                      <a:pt x="822879" y="1605280"/>
                      <a:pt x="816529" y="1615440"/>
                    </a:cubicBezTo>
                    <a:cubicBezTo>
                      <a:pt x="811449" y="1624330"/>
                      <a:pt x="800019" y="1630680"/>
                      <a:pt x="789859" y="1631950"/>
                    </a:cubicBezTo>
                    <a:cubicBezTo>
                      <a:pt x="780969" y="1634490"/>
                      <a:pt x="772079" y="1634490"/>
                      <a:pt x="759379" y="1628140"/>
                    </a:cubicBezTo>
                    <a:cubicBezTo>
                      <a:pt x="716199" y="1604010"/>
                      <a:pt x="577769" y="1432560"/>
                      <a:pt x="538399" y="1374140"/>
                    </a:cubicBezTo>
                    <a:cubicBezTo>
                      <a:pt x="520619" y="1347470"/>
                      <a:pt x="502839" y="1323340"/>
                      <a:pt x="507919" y="1309370"/>
                    </a:cubicBezTo>
                    <a:cubicBezTo>
                      <a:pt x="511729" y="1299210"/>
                      <a:pt x="533319" y="1289050"/>
                      <a:pt x="548559" y="1294130"/>
                    </a:cubicBezTo>
                    <a:cubicBezTo>
                      <a:pt x="591739" y="1306830"/>
                      <a:pt x="698419" y="1492250"/>
                      <a:pt x="726359" y="1544320"/>
                    </a:cubicBezTo>
                    <a:cubicBezTo>
                      <a:pt x="737789" y="1565910"/>
                      <a:pt x="736519" y="1581150"/>
                      <a:pt x="745409" y="1592580"/>
                    </a:cubicBezTo>
                    <a:cubicBezTo>
                      <a:pt x="753029" y="1601470"/>
                      <a:pt x="766999" y="1600200"/>
                      <a:pt x="773349" y="1609090"/>
                    </a:cubicBezTo>
                    <a:cubicBezTo>
                      <a:pt x="779699" y="1617980"/>
                      <a:pt x="783509" y="1638300"/>
                      <a:pt x="780969" y="1649730"/>
                    </a:cubicBezTo>
                    <a:cubicBezTo>
                      <a:pt x="778429" y="1659890"/>
                      <a:pt x="769539" y="1668780"/>
                      <a:pt x="760649" y="1673860"/>
                    </a:cubicBezTo>
                    <a:cubicBezTo>
                      <a:pt x="753029" y="1678940"/>
                      <a:pt x="741599" y="1682750"/>
                      <a:pt x="730169" y="1680210"/>
                    </a:cubicBezTo>
                    <a:cubicBezTo>
                      <a:pt x="711119" y="1676400"/>
                      <a:pt x="686989" y="1663700"/>
                      <a:pt x="660319" y="1639570"/>
                    </a:cubicBezTo>
                    <a:cubicBezTo>
                      <a:pt x="606979" y="1591310"/>
                      <a:pt x="514269" y="1432560"/>
                      <a:pt x="459659" y="1365250"/>
                    </a:cubicBezTo>
                    <a:cubicBezTo>
                      <a:pt x="424099" y="1323340"/>
                      <a:pt x="361869" y="1281430"/>
                      <a:pt x="368219" y="1266190"/>
                    </a:cubicBezTo>
                    <a:cubicBezTo>
                      <a:pt x="373299" y="1254760"/>
                      <a:pt x="415209" y="1248410"/>
                      <a:pt x="443149" y="1261110"/>
                    </a:cubicBezTo>
                    <a:cubicBezTo>
                      <a:pt x="509189" y="1290320"/>
                      <a:pt x="665399" y="1529080"/>
                      <a:pt x="692069" y="1590040"/>
                    </a:cubicBezTo>
                    <a:cubicBezTo>
                      <a:pt x="700959" y="1610360"/>
                      <a:pt x="702229" y="1633220"/>
                      <a:pt x="700959" y="1634490"/>
                    </a:cubicBezTo>
                    <a:cubicBezTo>
                      <a:pt x="699689" y="1634490"/>
                      <a:pt x="681909" y="1590040"/>
                      <a:pt x="681909" y="1590040"/>
                    </a:cubicBezTo>
                    <a:cubicBezTo>
                      <a:pt x="680639" y="1590040"/>
                      <a:pt x="702229" y="1623060"/>
                      <a:pt x="700959" y="1635760"/>
                    </a:cubicBezTo>
                    <a:cubicBezTo>
                      <a:pt x="698419" y="1648460"/>
                      <a:pt x="684449" y="1662430"/>
                      <a:pt x="674289" y="1667510"/>
                    </a:cubicBezTo>
                    <a:cubicBezTo>
                      <a:pt x="664129" y="1672590"/>
                      <a:pt x="652699" y="1672590"/>
                      <a:pt x="642539" y="1668780"/>
                    </a:cubicBezTo>
                    <a:cubicBezTo>
                      <a:pt x="628569" y="1663700"/>
                      <a:pt x="618409" y="1652270"/>
                      <a:pt x="599359" y="1630680"/>
                    </a:cubicBezTo>
                    <a:cubicBezTo>
                      <a:pt x="542209" y="1572260"/>
                      <a:pt x="313609" y="1309370"/>
                      <a:pt x="302179" y="1252220"/>
                    </a:cubicBezTo>
                    <a:cubicBezTo>
                      <a:pt x="299639" y="1236980"/>
                      <a:pt x="303449" y="1229360"/>
                      <a:pt x="311069" y="1221740"/>
                    </a:cubicBezTo>
                    <a:cubicBezTo>
                      <a:pt x="318689" y="1212850"/>
                      <a:pt x="335199" y="1202690"/>
                      <a:pt x="347899" y="1203960"/>
                    </a:cubicBezTo>
                    <a:cubicBezTo>
                      <a:pt x="360599" y="1203960"/>
                      <a:pt x="372029" y="1211580"/>
                      <a:pt x="383459" y="1224280"/>
                    </a:cubicBezTo>
                    <a:cubicBezTo>
                      <a:pt x="403779" y="1245870"/>
                      <a:pt x="408859" y="1290320"/>
                      <a:pt x="436799" y="1336040"/>
                    </a:cubicBezTo>
                    <a:cubicBezTo>
                      <a:pt x="487599" y="1419860"/>
                      <a:pt x="665399" y="1616710"/>
                      <a:pt x="689529" y="1670050"/>
                    </a:cubicBezTo>
                    <a:cubicBezTo>
                      <a:pt x="695879" y="1684020"/>
                      <a:pt x="697149" y="1691640"/>
                      <a:pt x="694609" y="1700530"/>
                    </a:cubicBezTo>
                    <a:cubicBezTo>
                      <a:pt x="693339" y="1710690"/>
                      <a:pt x="686989" y="1722120"/>
                      <a:pt x="678099" y="1727200"/>
                    </a:cubicBezTo>
                    <a:cubicBezTo>
                      <a:pt x="667939" y="1734820"/>
                      <a:pt x="651429" y="1738630"/>
                      <a:pt x="634919" y="1733550"/>
                    </a:cubicBezTo>
                    <a:cubicBezTo>
                      <a:pt x="610789" y="1727200"/>
                      <a:pt x="585389" y="1699260"/>
                      <a:pt x="552369" y="1664970"/>
                    </a:cubicBezTo>
                    <a:cubicBezTo>
                      <a:pt x="488869" y="1601470"/>
                      <a:pt x="342819" y="1427480"/>
                      <a:pt x="295829" y="1361440"/>
                    </a:cubicBezTo>
                    <a:cubicBezTo>
                      <a:pt x="275509" y="1332230"/>
                      <a:pt x="255189" y="1311910"/>
                      <a:pt x="256459" y="1294130"/>
                    </a:cubicBezTo>
                    <a:cubicBezTo>
                      <a:pt x="257729" y="1280160"/>
                      <a:pt x="272969" y="1259840"/>
                      <a:pt x="288209" y="1259840"/>
                    </a:cubicBezTo>
                    <a:cubicBezTo>
                      <a:pt x="337739" y="1262380"/>
                      <a:pt x="558719" y="1577340"/>
                      <a:pt x="596819" y="1656080"/>
                    </a:cubicBezTo>
                    <a:cubicBezTo>
                      <a:pt x="610789" y="1685290"/>
                      <a:pt x="619679" y="1708150"/>
                      <a:pt x="612059" y="1722120"/>
                    </a:cubicBezTo>
                    <a:cubicBezTo>
                      <a:pt x="604439" y="1736090"/>
                      <a:pt x="568879" y="1746250"/>
                      <a:pt x="551099" y="1743710"/>
                    </a:cubicBezTo>
                    <a:cubicBezTo>
                      <a:pt x="537129" y="1741170"/>
                      <a:pt x="530779" y="1731010"/>
                      <a:pt x="514269" y="1713230"/>
                    </a:cubicBezTo>
                    <a:cubicBezTo>
                      <a:pt x="462199" y="1662430"/>
                      <a:pt x="288209" y="1424940"/>
                      <a:pt x="227249" y="1372870"/>
                    </a:cubicBezTo>
                    <a:cubicBezTo>
                      <a:pt x="204389" y="1352550"/>
                      <a:pt x="178989" y="1353820"/>
                      <a:pt x="172639" y="1339850"/>
                    </a:cubicBezTo>
                    <a:cubicBezTo>
                      <a:pt x="167559" y="1329690"/>
                      <a:pt x="173909" y="1309370"/>
                      <a:pt x="181529" y="1300480"/>
                    </a:cubicBezTo>
                    <a:cubicBezTo>
                      <a:pt x="191689" y="1290320"/>
                      <a:pt x="214549" y="1281430"/>
                      <a:pt x="231059" y="1287780"/>
                    </a:cubicBezTo>
                    <a:cubicBezTo>
                      <a:pt x="257729" y="1296670"/>
                      <a:pt x="276779" y="1353820"/>
                      <a:pt x="313609" y="1398270"/>
                    </a:cubicBezTo>
                    <a:cubicBezTo>
                      <a:pt x="374569" y="1471930"/>
                      <a:pt x="565069" y="1629410"/>
                      <a:pt x="576499" y="1682750"/>
                    </a:cubicBezTo>
                    <a:cubicBezTo>
                      <a:pt x="580309" y="1700530"/>
                      <a:pt x="572689" y="1713230"/>
                      <a:pt x="563799" y="1722120"/>
                    </a:cubicBezTo>
                    <a:cubicBezTo>
                      <a:pt x="553639" y="1729740"/>
                      <a:pt x="539669" y="1736090"/>
                      <a:pt x="521889" y="1732280"/>
                    </a:cubicBezTo>
                    <a:cubicBezTo>
                      <a:pt x="485059" y="1724660"/>
                      <a:pt x="420289" y="1656080"/>
                      <a:pt x="366949" y="1607820"/>
                    </a:cubicBezTo>
                    <a:cubicBezTo>
                      <a:pt x="303449" y="1551940"/>
                      <a:pt x="182799" y="1463040"/>
                      <a:pt x="166289" y="1417320"/>
                    </a:cubicBezTo>
                    <a:cubicBezTo>
                      <a:pt x="159939" y="1397000"/>
                      <a:pt x="165019" y="1376680"/>
                      <a:pt x="175179" y="1367790"/>
                    </a:cubicBezTo>
                    <a:cubicBezTo>
                      <a:pt x="184069" y="1357630"/>
                      <a:pt x="204389" y="1351280"/>
                      <a:pt x="223439" y="1356360"/>
                    </a:cubicBezTo>
                    <a:cubicBezTo>
                      <a:pt x="267889" y="1369060"/>
                      <a:pt x="363139" y="1485900"/>
                      <a:pt x="406319" y="1532890"/>
                    </a:cubicBezTo>
                    <a:cubicBezTo>
                      <a:pt x="434259" y="1562100"/>
                      <a:pt x="455849" y="1582420"/>
                      <a:pt x="468549" y="1606550"/>
                    </a:cubicBezTo>
                    <a:cubicBezTo>
                      <a:pt x="478709" y="1626870"/>
                      <a:pt x="486329" y="1667510"/>
                      <a:pt x="483789" y="1667510"/>
                    </a:cubicBezTo>
                    <a:cubicBezTo>
                      <a:pt x="482519" y="1668780"/>
                      <a:pt x="455849" y="1615440"/>
                      <a:pt x="458389" y="1612900"/>
                    </a:cubicBezTo>
                    <a:cubicBezTo>
                      <a:pt x="459659" y="1612900"/>
                      <a:pt x="482519" y="1633220"/>
                      <a:pt x="485059" y="1644650"/>
                    </a:cubicBezTo>
                    <a:cubicBezTo>
                      <a:pt x="487599" y="1657350"/>
                      <a:pt x="483789" y="1676400"/>
                      <a:pt x="474899" y="1685290"/>
                    </a:cubicBezTo>
                    <a:cubicBezTo>
                      <a:pt x="464739" y="1694180"/>
                      <a:pt x="445689" y="1700530"/>
                      <a:pt x="425369" y="1696720"/>
                    </a:cubicBezTo>
                    <a:cubicBezTo>
                      <a:pt x="384729" y="1687830"/>
                      <a:pt x="312339" y="1621790"/>
                      <a:pt x="255189" y="1569720"/>
                    </a:cubicBezTo>
                    <a:cubicBezTo>
                      <a:pt x="186609" y="1503680"/>
                      <a:pt x="78659" y="1380490"/>
                      <a:pt x="50719" y="1325880"/>
                    </a:cubicBezTo>
                    <a:cubicBezTo>
                      <a:pt x="38019" y="1301750"/>
                      <a:pt x="36749" y="1267460"/>
                      <a:pt x="35479" y="1267460"/>
                    </a:cubicBezTo>
                    <a:cubicBezTo>
                      <a:pt x="34209" y="1268730"/>
                      <a:pt x="36749" y="1308100"/>
                      <a:pt x="38019" y="1308100"/>
                    </a:cubicBezTo>
                    <a:cubicBezTo>
                      <a:pt x="39289" y="1308100"/>
                      <a:pt x="34209" y="1268730"/>
                      <a:pt x="40559" y="1257300"/>
                    </a:cubicBezTo>
                    <a:cubicBezTo>
                      <a:pt x="46909" y="1248410"/>
                      <a:pt x="58339" y="1243330"/>
                      <a:pt x="68499" y="1242060"/>
                    </a:cubicBezTo>
                    <a:cubicBezTo>
                      <a:pt x="79929" y="1240790"/>
                      <a:pt x="91359" y="1243330"/>
                      <a:pt x="107869" y="1254760"/>
                    </a:cubicBezTo>
                    <a:cubicBezTo>
                      <a:pt x="152319" y="1282700"/>
                      <a:pt x="294559" y="1433830"/>
                      <a:pt x="314879" y="1475740"/>
                    </a:cubicBezTo>
                    <a:cubicBezTo>
                      <a:pt x="322499" y="1489710"/>
                      <a:pt x="322499" y="1497330"/>
                      <a:pt x="321229" y="1507490"/>
                    </a:cubicBezTo>
                    <a:cubicBezTo>
                      <a:pt x="318689" y="1516380"/>
                      <a:pt x="312339" y="1527810"/>
                      <a:pt x="304719" y="1534160"/>
                    </a:cubicBezTo>
                    <a:cubicBezTo>
                      <a:pt x="297099" y="1540510"/>
                      <a:pt x="284399" y="1544320"/>
                      <a:pt x="274239" y="1543050"/>
                    </a:cubicBezTo>
                    <a:cubicBezTo>
                      <a:pt x="264079" y="1543050"/>
                      <a:pt x="257729" y="1539240"/>
                      <a:pt x="246299" y="1530350"/>
                    </a:cubicBezTo>
                    <a:cubicBezTo>
                      <a:pt x="215819" y="1508760"/>
                      <a:pt x="148509" y="1430020"/>
                      <a:pt x="107869" y="1379220"/>
                    </a:cubicBezTo>
                    <a:cubicBezTo>
                      <a:pt x="69769" y="1334770"/>
                      <a:pt x="20239" y="1277620"/>
                      <a:pt x="7539" y="1243330"/>
                    </a:cubicBezTo>
                    <a:cubicBezTo>
                      <a:pt x="1189" y="1226820"/>
                      <a:pt x="-1351" y="1214120"/>
                      <a:pt x="3729" y="1202690"/>
                    </a:cubicBezTo>
                    <a:cubicBezTo>
                      <a:pt x="7539" y="1191260"/>
                      <a:pt x="22779" y="1178560"/>
                      <a:pt x="35479" y="1176020"/>
                    </a:cubicBezTo>
                    <a:cubicBezTo>
                      <a:pt x="48179" y="1173480"/>
                      <a:pt x="62149" y="1178560"/>
                      <a:pt x="81199" y="1189990"/>
                    </a:cubicBezTo>
                    <a:cubicBezTo>
                      <a:pt x="133269" y="1221740"/>
                      <a:pt x="302179" y="1379220"/>
                      <a:pt x="322499" y="1433830"/>
                    </a:cubicBezTo>
                    <a:cubicBezTo>
                      <a:pt x="330119" y="1454150"/>
                      <a:pt x="327579" y="1473200"/>
                      <a:pt x="318689" y="1483360"/>
                    </a:cubicBezTo>
                    <a:cubicBezTo>
                      <a:pt x="308529" y="1494790"/>
                      <a:pt x="286939" y="1502410"/>
                      <a:pt x="267889" y="1497330"/>
                    </a:cubicBezTo>
                    <a:cubicBezTo>
                      <a:pt x="225979" y="1485900"/>
                      <a:pt x="144699" y="1372870"/>
                      <a:pt x="104059" y="1322070"/>
                    </a:cubicBezTo>
                    <a:cubicBezTo>
                      <a:pt x="76119" y="1287780"/>
                      <a:pt x="51989" y="1259840"/>
                      <a:pt x="40559" y="1231900"/>
                    </a:cubicBezTo>
                    <a:cubicBezTo>
                      <a:pt x="31669" y="1209040"/>
                      <a:pt x="22779" y="1184910"/>
                      <a:pt x="30399" y="1168400"/>
                    </a:cubicBezTo>
                    <a:cubicBezTo>
                      <a:pt x="38019" y="1151890"/>
                      <a:pt x="67229" y="1136650"/>
                      <a:pt x="86279" y="1135380"/>
                    </a:cubicBezTo>
                    <a:cubicBezTo>
                      <a:pt x="102789" y="1135380"/>
                      <a:pt x="128189" y="1148080"/>
                      <a:pt x="135809" y="1160780"/>
                    </a:cubicBezTo>
                    <a:cubicBezTo>
                      <a:pt x="142159" y="1170940"/>
                      <a:pt x="142159" y="1191260"/>
                      <a:pt x="135809" y="1201420"/>
                    </a:cubicBezTo>
                    <a:cubicBezTo>
                      <a:pt x="129459" y="1214120"/>
                      <a:pt x="91359" y="1225550"/>
                      <a:pt x="91359" y="1225550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55" id="155"/>
            <p:cNvGrpSpPr/>
            <p:nvPr/>
          </p:nvGrpSpPr>
          <p:grpSpPr>
            <a:xfrm rot="0">
              <a:off x="359430" y="887450"/>
              <a:ext cx="1676455" cy="1333588"/>
              <a:chOff x="0" y="0"/>
              <a:chExt cx="2192020" cy="1743710"/>
            </a:xfrm>
          </p:grpSpPr>
          <p:sp>
            <p:nvSpPr>
              <p:cNvPr name="Freeform 156" id="156"/>
              <p:cNvSpPr/>
              <p:nvPr/>
            </p:nvSpPr>
            <p:spPr>
              <a:xfrm flipH="false" flipV="false" rot="0">
                <a:off x="48500" y="48446"/>
                <a:ext cx="2092259" cy="1645028"/>
              </a:xfrm>
              <a:custGeom>
                <a:avLst/>
                <a:gdLst/>
                <a:ahLst/>
                <a:cxnLst/>
                <a:rect r="r" b="b" t="t" l="l"/>
                <a:pathLst>
                  <a:path h="1645028" w="2092259">
                    <a:moveTo>
                      <a:pt x="82310" y="1246954"/>
                    </a:moveTo>
                    <a:cubicBezTo>
                      <a:pt x="241060" y="1594934"/>
                      <a:pt x="232170" y="1611444"/>
                      <a:pt x="220740" y="1619064"/>
                    </a:cubicBezTo>
                    <a:cubicBezTo>
                      <a:pt x="208040" y="1626684"/>
                      <a:pt x="183910" y="1627954"/>
                      <a:pt x="169940" y="1616524"/>
                    </a:cubicBezTo>
                    <a:cubicBezTo>
                      <a:pt x="144540" y="1596204"/>
                      <a:pt x="145810" y="1512384"/>
                      <a:pt x="124220" y="1455234"/>
                    </a:cubicBezTo>
                    <a:cubicBezTo>
                      <a:pt x="98820" y="1386654"/>
                      <a:pt x="30240" y="1285054"/>
                      <a:pt x="16270" y="1232984"/>
                    </a:cubicBezTo>
                    <a:cubicBezTo>
                      <a:pt x="8650" y="1207584"/>
                      <a:pt x="2300" y="1187264"/>
                      <a:pt x="9920" y="1173294"/>
                    </a:cubicBezTo>
                    <a:cubicBezTo>
                      <a:pt x="16270" y="1159324"/>
                      <a:pt x="37860" y="1145354"/>
                      <a:pt x="51830" y="1145354"/>
                    </a:cubicBezTo>
                    <a:cubicBezTo>
                      <a:pt x="65800" y="1145354"/>
                      <a:pt x="78500" y="1156784"/>
                      <a:pt x="92470" y="1174564"/>
                    </a:cubicBezTo>
                    <a:cubicBezTo>
                      <a:pt x="131840" y="1225364"/>
                      <a:pt x="208040" y="1451424"/>
                      <a:pt x="230900" y="1513654"/>
                    </a:cubicBezTo>
                    <a:cubicBezTo>
                      <a:pt x="238520" y="1536514"/>
                      <a:pt x="251220" y="1555564"/>
                      <a:pt x="246140" y="1560644"/>
                    </a:cubicBezTo>
                    <a:cubicBezTo>
                      <a:pt x="243600" y="1563184"/>
                      <a:pt x="229630" y="1555564"/>
                      <a:pt x="229630" y="1556834"/>
                    </a:cubicBezTo>
                    <a:cubicBezTo>
                      <a:pt x="228360" y="1559374"/>
                      <a:pt x="256300" y="1573344"/>
                      <a:pt x="260110" y="1584774"/>
                    </a:cubicBezTo>
                    <a:cubicBezTo>
                      <a:pt x="265190" y="1594934"/>
                      <a:pt x="262650" y="1615254"/>
                      <a:pt x="255030" y="1625414"/>
                    </a:cubicBezTo>
                    <a:cubicBezTo>
                      <a:pt x="248680" y="1635574"/>
                      <a:pt x="230900" y="1647004"/>
                      <a:pt x="218200" y="1644464"/>
                    </a:cubicBezTo>
                    <a:cubicBezTo>
                      <a:pt x="202960" y="1641924"/>
                      <a:pt x="187720" y="1616524"/>
                      <a:pt x="175020" y="1593664"/>
                    </a:cubicBezTo>
                    <a:cubicBezTo>
                      <a:pt x="153430" y="1556834"/>
                      <a:pt x="144540" y="1490794"/>
                      <a:pt x="122950" y="1437454"/>
                    </a:cubicBezTo>
                    <a:cubicBezTo>
                      <a:pt x="97550" y="1379034"/>
                      <a:pt x="48020" y="1302834"/>
                      <a:pt x="32780" y="1259654"/>
                    </a:cubicBezTo>
                    <a:cubicBezTo>
                      <a:pt x="23890" y="1235524"/>
                      <a:pt x="17540" y="1217744"/>
                      <a:pt x="18810" y="1202504"/>
                    </a:cubicBezTo>
                    <a:cubicBezTo>
                      <a:pt x="20080" y="1191074"/>
                      <a:pt x="25160" y="1180914"/>
                      <a:pt x="34050" y="1174564"/>
                    </a:cubicBezTo>
                    <a:cubicBezTo>
                      <a:pt x="45480" y="1166944"/>
                      <a:pt x="68340" y="1161864"/>
                      <a:pt x="83580" y="1168214"/>
                    </a:cubicBezTo>
                    <a:cubicBezTo>
                      <a:pt x="103900" y="1177104"/>
                      <a:pt x="117870" y="1208854"/>
                      <a:pt x="136920" y="1236794"/>
                    </a:cubicBezTo>
                    <a:cubicBezTo>
                      <a:pt x="163590" y="1277434"/>
                      <a:pt x="202960" y="1342204"/>
                      <a:pt x="223280" y="1391734"/>
                    </a:cubicBezTo>
                    <a:cubicBezTo>
                      <a:pt x="241060" y="1434914"/>
                      <a:pt x="258840" y="1488254"/>
                      <a:pt x="260110" y="1516194"/>
                    </a:cubicBezTo>
                    <a:cubicBezTo>
                      <a:pt x="260110" y="1530164"/>
                      <a:pt x="257570" y="1539054"/>
                      <a:pt x="252490" y="1546674"/>
                    </a:cubicBezTo>
                    <a:cubicBezTo>
                      <a:pt x="247410" y="1555564"/>
                      <a:pt x="237250" y="1563184"/>
                      <a:pt x="227090" y="1565724"/>
                    </a:cubicBezTo>
                    <a:cubicBezTo>
                      <a:pt x="214390" y="1566994"/>
                      <a:pt x="192800" y="1560644"/>
                      <a:pt x="180100" y="1547944"/>
                    </a:cubicBezTo>
                    <a:cubicBezTo>
                      <a:pt x="158510" y="1525084"/>
                      <a:pt x="128030" y="1443804"/>
                      <a:pt x="136920" y="1417134"/>
                    </a:cubicBezTo>
                    <a:cubicBezTo>
                      <a:pt x="142000" y="1400624"/>
                      <a:pt x="163590" y="1389194"/>
                      <a:pt x="177560" y="1387924"/>
                    </a:cubicBezTo>
                    <a:cubicBezTo>
                      <a:pt x="190260" y="1386654"/>
                      <a:pt x="206770" y="1395544"/>
                      <a:pt x="214390" y="1405704"/>
                    </a:cubicBezTo>
                    <a:cubicBezTo>
                      <a:pt x="223280" y="1417134"/>
                      <a:pt x="230900" y="1438724"/>
                      <a:pt x="228360" y="1451424"/>
                    </a:cubicBezTo>
                    <a:cubicBezTo>
                      <a:pt x="224550" y="1464124"/>
                      <a:pt x="211850" y="1478094"/>
                      <a:pt x="200420" y="1483174"/>
                    </a:cubicBezTo>
                    <a:cubicBezTo>
                      <a:pt x="188990" y="1486984"/>
                      <a:pt x="169940" y="1484444"/>
                      <a:pt x="159780" y="1478094"/>
                    </a:cubicBezTo>
                    <a:cubicBezTo>
                      <a:pt x="149620" y="1470474"/>
                      <a:pt x="138190" y="1442534"/>
                      <a:pt x="140730" y="1441264"/>
                    </a:cubicBezTo>
                    <a:cubicBezTo>
                      <a:pt x="142000" y="1439994"/>
                      <a:pt x="182640" y="1485714"/>
                      <a:pt x="182640" y="1485714"/>
                    </a:cubicBezTo>
                    <a:cubicBezTo>
                      <a:pt x="182640" y="1485714"/>
                      <a:pt x="110250" y="1432374"/>
                      <a:pt x="106440" y="1409514"/>
                    </a:cubicBezTo>
                    <a:cubicBezTo>
                      <a:pt x="103900" y="1393004"/>
                      <a:pt x="117870" y="1371414"/>
                      <a:pt x="129300" y="1365064"/>
                    </a:cubicBezTo>
                    <a:cubicBezTo>
                      <a:pt x="140730" y="1357444"/>
                      <a:pt x="163590" y="1357444"/>
                      <a:pt x="173750" y="1365064"/>
                    </a:cubicBezTo>
                    <a:cubicBezTo>
                      <a:pt x="186450" y="1371414"/>
                      <a:pt x="197880" y="1395544"/>
                      <a:pt x="197880" y="1409514"/>
                    </a:cubicBezTo>
                    <a:cubicBezTo>
                      <a:pt x="197880" y="1419674"/>
                      <a:pt x="190260" y="1431104"/>
                      <a:pt x="182640" y="1437454"/>
                    </a:cubicBezTo>
                    <a:cubicBezTo>
                      <a:pt x="176290" y="1443804"/>
                      <a:pt x="155970" y="1451424"/>
                      <a:pt x="153430" y="1448884"/>
                    </a:cubicBezTo>
                    <a:cubicBezTo>
                      <a:pt x="150890" y="1445074"/>
                      <a:pt x="182640" y="1410784"/>
                      <a:pt x="182640" y="1410784"/>
                    </a:cubicBezTo>
                    <a:cubicBezTo>
                      <a:pt x="181370" y="1409514"/>
                      <a:pt x="140730" y="1448884"/>
                      <a:pt x="142000" y="1450154"/>
                    </a:cubicBezTo>
                    <a:cubicBezTo>
                      <a:pt x="143270" y="1452694"/>
                      <a:pt x="167400" y="1432374"/>
                      <a:pt x="169940" y="1434914"/>
                    </a:cubicBezTo>
                    <a:cubicBezTo>
                      <a:pt x="172480" y="1437454"/>
                      <a:pt x="161050" y="1464124"/>
                      <a:pt x="150890" y="1471744"/>
                    </a:cubicBezTo>
                    <a:cubicBezTo>
                      <a:pt x="140730" y="1478094"/>
                      <a:pt x="121680" y="1480634"/>
                      <a:pt x="110250" y="1476824"/>
                    </a:cubicBezTo>
                    <a:cubicBezTo>
                      <a:pt x="96280" y="1471744"/>
                      <a:pt x="82310" y="1456504"/>
                      <a:pt x="77230" y="1439994"/>
                    </a:cubicBezTo>
                    <a:cubicBezTo>
                      <a:pt x="70880" y="1420944"/>
                      <a:pt x="72150" y="1373954"/>
                      <a:pt x="84850" y="1366334"/>
                    </a:cubicBezTo>
                    <a:cubicBezTo>
                      <a:pt x="98820" y="1357444"/>
                      <a:pt x="152160" y="1396814"/>
                      <a:pt x="155970" y="1391734"/>
                    </a:cubicBezTo>
                    <a:cubicBezTo>
                      <a:pt x="158510" y="1387924"/>
                      <a:pt x="135650" y="1354904"/>
                      <a:pt x="122950" y="1353634"/>
                    </a:cubicBezTo>
                    <a:cubicBezTo>
                      <a:pt x="108980" y="1352364"/>
                      <a:pt x="89930" y="1394274"/>
                      <a:pt x="74690" y="1389194"/>
                    </a:cubicBezTo>
                    <a:cubicBezTo>
                      <a:pt x="49290" y="1382844"/>
                      <a:pt x="18810" y="1260924"/>
                      <a:pt x="11190" y="1226634"/>
                    </a:cubicBezTo>
                    <a:cubicBezTo>
                      <a:pt x="7380" y="1212664"/>
                      <a:pt x="4840" y="1205044"/>
                      <a:pt x="8650" y="1196154"/>
                    </a:cubicBezTo>
                    <a:cubicBezTo>
                      <a:pt x="11190" y="1185994"/>
                      <a:pt x="17540" y="1174564"/>
                      <a:pt x="26430" y="1170754"/>
                    </a:cubicBezTo>
                    <a:cubicBezTo>
                      <a:pt x="39130" y="1164404"/>
                      <a:pt x="60720" y="1161864"/>
                      <a:pt x="77230" y="1172024"/>
                    </a:cubicBezTo>
                    <a:cubicBezTo>
                      <a:pt x="115330" y="1196154"/>
                      <a:pt x="166130" y="1321884"/>
                      <a:pt x="199150" y="1391734"/>
                    </a:cubicBezTo>
                    <a:cubicBezTo>
                      <a:pt x="228360" y="1453964"/>
                      <a:pt x="274080" y="1537784"/>
                      <a:pt x="267730" y="1572074"/>
                    </a:cubicBezTo>
                    <a:cubicBezTo>
                      <a:pt x="265190" y="1588584"/>
                      <a:pt x="252490" y="1598744"/>
                      <a:pt x="241060" y="1603824"/>
                    </a:cubicBezTo>
                    <a:cubicBezTo>
                      <a:pt x="229630" y="1607634"/>
                      <a:pt x="214390" y="1610174"/>
                      <a:pt x="200420" y="1600014"/>
                    </a:cubicBezTo>
                    <a:cubicBezTo>
                      <a:pt x="153430" y="1565724"/>
                      <a:pt x="41670" y="1302834"/>
                      <a:pt x="28970" y="1229174"/>
                    </a:cubicBezTo>
                    <a:cubicBezTo>
                      <a:pt x="23890" y="1199964"/>
                      <a:pt x="23890" y="1178374"/>
                      <a:pt x="35320" y="1164404"/>
                    </a:cubicBezTo>
                    <a:cubicBezTo>
                      <a:pt x="45480" y="1151704"/>
                      <a:pt x="72150" y="1145354"/>
                      <a:pt x="87390" y="1146624"/>
                    </a:cubicBezTo>
                    <a:cubicBezTo>
                      <a:pt x="101360" y="1149164"/>
                      <a:pt x="112790" y="1158054"/>
                      <a:pt x="126760" y="1172024"/>
                    </a:cubicBezTo>
                    <a:cubicBezTo>
                      <a:pt x="154700" y="1197424"/>
                      <a:pt x="194070" y="1257114"/>
                      <a:pt x="222010" y="1311724"/>
                    </a:cubicBezTo>
                    <a:cubicBezTo>
                      <a:pt x="257570" y="1380304"/>
                      <a:pt x="323610" y="1550484"/>
                      <a:pt x="315990" y="1554294"/>
                    </a:cubicBezTo>
                    <a:cubicBezTo>
                      <a:pt x="313450" y="1556834"/>
                      <a:pt x="298210" y="1536514"/>
                      <a:pt x="298210" y="1536514"/>
                    </a:cubicBezTo>
                    <a:cubicBezTo>
                      <a:pt x="296940" y="1537784"/>
                      <a:pt x="322340" y="1556834"/>
                      <a:pt x="323610" y="1569534"/>
                    </a:cubicBezTo>
                    <a:cubicBezTo>
                      <a:pt x="326150" y="1580964"/>
                      <a:pt x="322340" y="1600014"/>
                      <a:pt x="312180" y="1608904"/>
                    </a:cubicBezTo>
                    <a:cubicBezTo>
                      <a:pt x="302020" y="1617794"/>
                      <a:pt x="277890" y="1625414"/>
                      <a:pt x="262650" y="1619064"/>
                    </a:cubicBezTo>
                    <a:cubicBezTo>
                      <a:pt x="242330" y="1608904"/>
                      <a:pt x="230900" y="1566994"/>
                      <a:pt x="210580" y="1525084"/>
                    </a:cubicBezTo>
                    <a:cubicBezTo>
                      <a:pt x="175020" y="1447614"/>
                      <a:pt x="78500" y="1244414"/>
                      <a:pt x="84850" y="1180914"/>
                    </a:cubicBezTo>
                    <a:cubicBezTo>
                      <a:pt x="88660" y="1155514"/>
                      <a:pt x="103900" y="1136464"/>
                      <a:pt x="119140" y="1130114"/>
                    </a:cubicBezTo>
                    <a:cubicBezTo>
                      <a:pt x="131840" y="1125034"/>
                      <a:pt x="152160" y="1131384"/>
                      <a:pt x="166130" y="1139004"/>
                    </a:cubicBezTo>
                    <a:cubicBezTo>
                      <a:pt x="181370" y="1147894"/>
                      <a:pt x="188990" y="1159324"/>
                      <a:pt x="202960" y="1180914"/>
                    </a:cubicBezTo>
                    <a:cubicBezTo>
                      <a:pt x="238520" y="1240604"/>
                      <a:pt x="338850" y="1478094"/>
                      <a:pt x="350280" y="1532704"/>
                    </a:cubicBezTo>
                    <a:cubicBezTo>
                      <a:pt x="352820" y="1547944"/>
                      <a:pt x="354090" y="1555564"/>
                      <a:pt x="350280" y="1564454"/>
                    </a:cubicBezTo>
                    <a:cubicBezTo>
                      <a:pt x="347740" y="1573344"/>
                      <a:pt x="338850" y="1583504"/>
                      <a:pt x="329960" y="1588584"/>
                    </a:cubicBezTo>
                    <a:cubicBezTo>
                      <a:pt x="321070" y="1592394"/>
                      <a:pt x="308370" y="1594934"/>
                      <a:pt x="298210" y="1592394"/>
                    </a:cubicBezTo>
                    <a:cubicBezTo>
                      <a:pt x="289320" y="1589854"/>
                      <a:pt x="281700" y="1587314"/>
                      <a:pt x="272810" y="1574614"/>
                    </a:cubicBezTo>
                    <a:cubicBezTo>
                      <a:pt x="239790" y="1532704"/>
                      <a:pt x="163590" y="1287594"/>
                      <a:pt x="147080" y="1212664"/>
                    </a:cubicBezTo>
                    <a:cubicBezTo>
                      <a:pt x="140730" y="1179644"/>
                      <a:pt x="138190" y="1158054"/>
                      <a:pt x="140730" y="1140274"/>
                    </a:cubicBezTo>
                    <a:cubicBezTo>
                      <a:pt x="142000" y="1127574"/>
                      <a:pt x="144540" y="1117414"/>
                      <a:pt x="150890" y="1111064"/>
                    </a:cubicBezTo>
                    <a:cubicBezTo>
                      <a:pt x="157240" y="1103444"/>
                      <a:pt x="168670" y="1095824"/>
                      <a:pt x="178830" y="1095824"/>
                    </a:cubicBezTo>
                    <a:cubicBezTo>
                      <a:pt x="190260" y="1094554"/>
                      <a:pt x="204230" y="1097094"/>
                      <a:pt x="218200" y="1109794"/>
                    </a:cubicBezTo>
                    <a:cubicBezTo>
                      <a:pt x="257570" y="1149164"/>
                      <a:pt x="324880" y="1366334"/>
                      <a:pt x="351550" y="1448884"/>
                    </a:cubicBezTo>
                    <a:cubicBezTo>
                      <a:pt x="365520" y="1493334"/>
                      <a:pt x="382030" y="1530164"/>
                      <a:pt x="378220" y="1555564"/>
                    </a:cubicBezTo>
                    <a:cubicBezTo>
                      <a:pt x="375680" y="1572074"/>
                      <a:pt x="365520" y="1584774"/>
                      <a:pt x="356630" y="1591124"/>
                    </a:cubicBezTo>
                    <a:cubicBezTo>
                      <a:pt x="347740" y="1596204"/>
                      <a:pt x="335040" y="1598744"/>
                      <a:pt x="324880" y="1596204"/>
                    </a:cubicBezTo>
                    <a:cubicBezTo>
                      <a:pt x="313450" y="1593664"/>
                      <a:pt x="303290" y="1587314"/>
                      <a:pt x="293130" y="1570804"/>
                    </a:cubicBezTo>
                    <a:cubicBezTo>
                      <a:pt x="258840" y="1516194"/>
                      <a:pt x="194070" y="1229174"/>
                      <a:pt x="188990" y="1161864"/>
                    </a:cubicBezTo>
                    <a:cubicBezTo>
                      <a:pt x="187720" y="1140274"/>
                      <a:pt x="187720" y="1128844"/>
                      <a:pt x="194070" y="1118684"/>
                    </a:cubicBezTo>
                    <a:cubicBezTo>
                      <a:pt x="199150" y="1109794"/>
                      <a:pt x="210580" y="1102174"/>
                      <a:pt x="219470" y="1099634"/>
                    </a:cubicBezTo>
                    <a:cubicBezTo>
                      <a:pt x="229630" y="1097094"/>
                      <a:pt x="241060" y="1097094"/>
                      <a:pt x="251220" y="1103444"/>
                    </a:cubicBezTo>
                    <a:cubicBezTo>
                      <a:pt x="270270" y="1114874"/>
                      <a:pt x="290590" y="1150434"/>
                      <a:pt x="309640" y="1189804"/>
                    </a:cubicBezTo>
                    <a:cubicBezTo>
                      <a:pt x="341390" y="1255844"/>
                      <a:pt x="420130" y="1438724"/>
                      <a:pt x="401080" y="1478094"/>
                    </a:cubicBezTo>
                    <a:cubicBezTo>
                      <a:pt x="392190" y="1494604"/>
                      <a:pt x="362980" y="1503494"/>
                      <a:pt x="347740" y="1497144"/>
                    </a:cubicBezTo>
                    <a:cubicBezTo>
                      <a:pt x="323610" y="1485714"/>
                      <a:pt x="312180" y="1410784"/>
                      <a:pt x="298210" y="1358714"/>
                    </a:cubicBezTo>
                    <a:cubicBezTo>
                      <a:pt x="279160" y="1295214"/>
                      <a:pt x="255030" y="1189804"/>
                      <a:pt x="251220" y="1144084"/>
                    </a:cubicBezTo>
                    <a:cubicBezTo>
                      <a:pt x="249950" y="1122494"/>
                      <a:pt x="248680" y="1108524"/>
                      <a:pt x="253760" y="1094554"/>
                    </a:cubicBezTo>
                    <a:cubicBezTo>
                      <a:pt x="257570" y="1083124"/>
                      <a:pt x="265190" y="1070424"/>
                      <a:pt x="274080" y="1064074"/>
                    </a:cubicBezTo>
                    <a:cubicBezTo>
                      <a:pt x="281700" y="1057724"/>
                      <a:pt x="295670" y="1056454"/>
                      <a:pt x="304560" y="1058994"/>
                    </a:cubicBezTo>
                    <a:cubicBezTo>
                      <a:pt x="314720" y="1060264"/>
                      <a:pt x="326150" y="1067884"/>
                      <a:pt x="331230" y="1075504"/>
                    </a:cubicBezTo>
                    <a:cubicBezTo>
                      <a:pt x="337580" y="1083124"/>
                      <a:pt x="341390" y="1095824"/>
                      <a:pt x="340120" y="1105984"/>
                    </a:cubicBezTo>
                    <a:cubicBezTo>
                      <a:pt x="340120" y="1114874"/>
                      <a:pt x="328690" y="1133924"/>
                      <a:pt x="327420" y="1133924"/>
                    </a:cubicBezTo>
                    <a:cubicBezTo>
                      <a:pt x="324880" y="1133924"/>
                      <a:pt x="329960" y="1080584"/>
                      <a:pt x="336310" y="1080584"/>
                    </a:cubicBezTo>
                    <a:cubicBezTo>
                      <a:pt x="352820" y="1079314"/>
                      <a:pt x="472200" y="1423484"/>
                      <a:pt x="458230" y="1442534"/>
                    </a:cubicBezTo>
                    <a:cubicBezTo>
                      <a:pt x="455690" y="1446344"/>
                      <a:pt x="445530" y="1441264"/>
                      <a:pt x="444260" y="1443804"/>
                    </a:cubicBezTo>
                    <a:cubicBezTo>
                      <a:pt x="442990" y="1447614"/>
                      <a:pt x="477280" y="1464124"/>
                      <a:pt x="482360" y="1476824"/>
                    </a:cubicBezTo>
                    <a:cubicBezTo>
                      <a:pt x="486170" y="1486984"/>
                      <a:pt x="483630" y="1499684"/>
                      <a:pt x="478550" y="1508574"/>
                    </a:cubicBezTo>
                    <a:cubicBezTo>
                      <a:pt x="474740" y="1517464"/>
                      <a:pt x="463310" y="1525084"/>
                      <a:pt x="455690" y="1528894"/>
                    </a:cubicBezTo>
                    <a:cubicBezTo>
                      <a:pt x="449340" y="1532704"/>
                      <a:pt x="441720" y="1535244"/>
                      <a:pt x="434100" y="1531434"/>
                    </a:cubicBezTo>
                    <a:cubicBezTo>
                      <a:pt x="421400" y="1526354"/>
                      <a:pt x="408700" y="1506034"/>
                      <a:pt x="396000" y="1479364"/>
                    </a:cubicBezTo>
                    <a:cubicBezTo>
                      <a:pt x="364250" y="1414594"/>
                      <a:pt x="295670" y="1192344"/>
                      <a:pt x="298210" y="1121224"/>
                    </a:cubicBezTo>
                    <a:cubicBezTo>
                      <a:pt x="298210" y="1092014"/>
                      <a:pt x="304560" y="1066614"/>
                      <a:pt x="318530" y="1057724"/>
                    </a:cubicBezTo>
                    <a:cubicBezTo>
                      <a:pt x="331230" y="1048834"/>
                      <a:pt x="359170" y="1055184"/>
                      <a:pt x="373140" y="1062804"/>
                    </a:cubicBezTo>
                    <a:cubicBezTo>
                      <a:pt x="388380" y="1072964"/>
                      <a:pt x="394730" y="1089474"/>
                      <a:pt x="407430" y="1113604"/>
                    </a:cubicBezTo>
                    <a:cubicBezTo>
                      <a:pt x="431560" y="1163134"/>
                      <a:pt x="477280" y="1295214"/>
                      <a:pt x="492520" y="1347284"/>
                    </a:cubicBezTo>
                    <a:cubicBezTo>
                      <a:pt x="500140" y="1372684"/>
                      <a:pt x="510300" y="1396814"/>
                      <a:pt x="505220" y="1403164"/>
                    </a:cubicBezTo>
                    <a:cubicBezTo>
                      <a:pt x="502680" y="1406974"/>
                      <a:pt x="492520" y="1401894"/>
                      <a:pt x="492520" y="1404434"/>
                    </a:cubicBezTo>
                    <a:cubicBezTo>
                      <a:pt x="491250" y="1408244"/>
                      <a:pt x="517920" y="1422214"/>
                      <a:pt x="521730" y="1433644"/>
                    </a:cubicBezTo>
                    <a:cubicBezTo>
                      <a:pt x="525540" y="1442534"/>
                      <a:pt x="525540" y="1455234"/>
                      <a:pt x="521730" y="1464124"/>
                    </a:cubicBezTo>
                    <a:cubicBezTo>
                      <a:pt x="517920" y="1473014"/>
                      <a:pt x="507760" y="1483174"/>
                      <a:pt x="498870" y="1486984"/>
                    </a:cubicBezTo>
                    <a:cubicBezTo>
                      <a:pt x="489980" y="1492064"/>
                      <a:pt x="477280" y="1494604"/>
                      <a:pt x="468390" y="1489524"/>
                    </a:cubicBezTo>
                    <a:cubicBezTo>
                      <a:pt x="454420" y="1481904"/>
                      <a:pt x="448070" y="1457774"/>
                      <a:pt x="439180" y="1428564"/>
                    </a:cubicBezTo>
                    <a:cubicBezTo>
                      <a:pt x="417590" y="1359984"/>
                      <a:pt x="369330" y="1131384"/>
                      <a:pt x="374410" y="1079314"/>
                    </a:cubicBezTo>
                    <a:cubicBezTo>
                      <a:pt x="375680" y="1062804"/>
                      <a:pt x="378220" y="1056454"/>
                      <a:pt x="384570" y="1048834"/>
                    </a:cubicBezTo>
                    <a:cubicBezTo>
                      <a:pt x="390920" y="1041214"/>
                      <a:pt x="402350" y="1034864"/>
                      <a:pt x="412510" y="1033594"/>
                    </a:cubicBezTo>
                    <a:cubicBezTo>
                      <a:pt x="422670" y="1032324"/>
                      <a:pt x="434100" y="1036134"/>
                      <a:pt x="442990" y="1041214"/>
                    </a:cubicBezTo>
                    <a:cubicBezTo>
                      <a:pt x="453150" y="1047564"/>
                      <a:pt x="459500" y="1053914"/>
                      <a:pt x="468390" y="1070424"/>
                    </a:cubicBezTo>
                    <a:cubicBezTo>
                      <a:pt x="493790" y="1117414"/>
                      <a:pt x="578880" y="1332044"/>
                      <a:pt x="563640" y="1380304"/>
                    </a:cubicBezTo>
                    <a:cubicBezTo>
                      <a:pt x="558560" y="1399354"/>
                      <a:pt x="536970" y="1414594"/>
                      <a:pt x="525540" y="1410784"/>
                    </a:cubicBezTo>
                    <a:cubicBezTo>
                      <a:pt x="510300" y="1406974"/>
                      <a:pt x="498870" y="1358714"/>
                      <a:pt x="486170" y="1323154"/>
                    </a:cubicBezTo>
                    <a:cubicBezTo>
                      <a:pt x="465850" y="1268544"/>
                      <a:pt x="434100" y="1170754"/>
                      <a:pt x="429020" y="1114874"/>
                    </a:cubicBezTo>
                    <a:cubicBezTo>
                      <a:pt x="426480" y="1079314"/>
                      <a:pt x="426480" y="1039944"/>
                      <a:pt x="437910" y="1023434"/>
                    </a:cubicBezTo>
                    <a:cubicBezTo>
                      <a:pt x="444260" y="1014544"/>
                      <a:pt x="455690" y="1009464"/>
                      <a:pt x="465850" y="1008194"/>
                    </a:cubicBezTo>
                    <a:cubicBezTo>
                      <a:pt x="477280" y="1008194"/>
                      <a:pt x="491250" y="1009464"/>
                      <a:pt x="503950" y="1023434"/>
                    </a:cubicBezTo>
                    <a:cubicBezTo>
                      <a:pt x="542050" y="1060264"/>
                      <a:pt x="634760" y="1314264"/>
                      <a:pt x="623330" y="1335854"/>
                    </a:cubicBezTo>
                    <a:cubicBezTo>
                      <a:pt x="620790" y="1340934"/>
                      <a:pt x="609360" y="1335854"/>
                      <a:pt x="608090" y="1338394"/>
                    </a:cubicBezTo>
                    <a:cubicBezTo>
                      <a:pt x="606820" y="1343474"/>
                      <a:pt x="634760" y="1354904"/>
                      <a:pt x="639840" y="1365064"/>
                    </a:cubicBezTo>
                    <a:cubicBezTo>
                      <a:pt x="643650" y="1375224"/>
                      <a:pt x="643650" y="1387924"/>
                      <a:pt x="639840" y="1396814"/>
                    </a:cubicBezTo>
                    <a:cubicBezTo>
                      <a:pt x="637300" y="1406974"/>
                      <a:pt x="628410" y="1415864"/>
                      <a:pt x="619520" y="1420944"/>
                    </a:cubicBezTo>
                    <a:cubicBezTo>
                      <a:pt x="610630" y="1426024"/>
                      <a:pt x="597930" y="1429834"/>
                      <a:pt x="587770" y="1424754"/>
                    </a:cubicBezTo>
                    <a:cubicBezTo>
                      <a:pt x="575070" y="1419674"/>
                      <a:pt x="564910" y="1399354"/>
                      <a:pt x="554750" y="1372684"/>
                    </a:cubicBezTo>
                    <a:cubicBezTo>
                      <a:pt x="529350" y="1314264"/>
                      <a:pt x="482360" y="1123764"/>
                      <a:pt x="486170" y="1062804"/>
                    </a:cubicBezTo>
                    <a:cubicBezTo>
                      <a:pt x="487440" y="1036134"/>
                      <a:pt x="492520" y="1014544"/>
                      <a:pt x="505220" y="1006924"/>
                    </a:cubicBezTo>
                    <a:cubicBezTo>
                      <a:pt x="517920" y="999304"/>
                      <a:pt x="543320" y="1000574"/>
                      <a:pt x="558560" y="1010734"/>
                    </a:cubicBezTo>
                    <a:cubicBezTo>
                      <a:pt x="581420" y="1025974"/>
                      <a:pt x="594120" y="1070424"/>
                      <a:pt x="610630" y="1109794"/>
                    </a:cubicBezTo>
                    <a:cubicBezTo>
                      <a:pt x="632220" y="1166944"/>
                      <a:pt x="688100" y="1299024"/>
                      <a:pt x="669050" y="1324424"/>
                    </a:cubicBezTo>
                    <a:cubicBezTo>
                      <a:pt x="660160" y="1338394"/>
                      <a:pt x="625870" y="1338394"/>
                      <a:pt x="611900" y="1329504"/>
                    </a:cubicBezTo>
                    <a:cubicBezTo>
                      <a:pt x="596660" y="1321884"/>
                      <a:pt x="592850" y="1300294"/>
                      <a:pt x="583960" y="1274894"/>
                    </a:cubicBezTo>
                    <a:cubicBezTo>
                      <a:pt x="568720" y="1229174"/>
                      <a:pt x="549670" y="1128844"/>
                      <a:pt x="540780" y="1074234"/>
                    </a:cubicBezTo>
                    <a:cubicBezTo>
                      <a:pt x="534430" y="1036134"/>
                      <a:pt x="525540" y="1005654"/>
                      <a:pt x="530620" y="978984"/>
                    </a:cubicBezTo>
                    <a:cubicBezTo>
                      <a:pt x="533160" y="957394"/>
                      <a:pt x="542050" y="930724"/>
                      <a:pt x="556020" y="924374"/>
                    </a:cubicBezTo>
                    <a:cubicBezTo>
                      <a:pt x="568720" y="918024"/>
                      <a:pt x="595390" y="924374"/>
                      <a:pt x="608090" y="933264"/>
                    </a:cubicBezTo>
                    <a:cubicBezTo>
                      <a:pt x="620790" y="942154"/>
                      <a:pt x="624600" y="953584"/>
                      <a:pt x="633490" y="975174"/>
                    </a:cubicBezTo>
                    <a:cubicBezTo>
                      <a:pt x="658890" y="1031054"/>
                      <a:pt x="751600" y="1268544"/>
                      <a:pt x="728740" y="1300294"/>
                    </a:cubicBezTo>
                    <a:cubicBezTo>
                      <a:pt x="719850" y="1312994"/>
                      <a:pt x="693180" y="1311724"/>
                      <a:pt x="680480" y="1304104"/>
                    </a:cubicBezTo>
                    <a:cubicBezTo>
                      <a:pt x="661430" y="1293944"/>
                      <a:pt x="652540" y="1263464"/>
                      <a:pt x="639840" y="1231714"/>
                    </a:cubicBezTo>
                    <a:cubicBezTo>
                      <a:pt x="618250" y="1179644"/>
                      <a:pt x="590310" y="1064074"/>
                      <a:pt x="581420" y="1017084"/>
                    </a:cubicBezTo>
                    <a:cubicBezTo>
                      <a:pt x="577610" y="994224"/>
                      <a:pt x="575070" y="982794"/>
                      <a:pt x="577610" y="965014"/>
                    </a:cubicBezTo>
                    <a:cubicBezTo>
                      <a:pt x="578880" y="947234"/>
                      <a:pt x="581420" y="921834"/>
                      <a:pt x="594120" y="911674"/>
                    </a:cubicBezTo>
                    <a:cubicBezTo>
                      <a:pt x="605550" y="902784"/>
                      <a:pt x="636030" y="900244"/>
                      <a:pt x="652540" y="909134"/>
                    </a:cubicBezTo>
                    <a:cubicBezTo>
                      <a:pt x="674130" y="923104"/>
                      <a:pt x="686830" y="966284"/>
                      <a:pt x="700800" y="1008194"/>
                    </a:cubicBezTo>
                    <a:cubicBezTo>
                      <a:pt x="724930" y="1074234"/>
                      <a:pt x="740170" y="1227904"/>
                      <a:pt x="760490" y="1272354"/>
                    </a:cubicBezTo>
                    <a:cubicBezTo>
                      <a:pt x="769380" y="1290134"/>
                      <a:pt x="783350" y="1293944"/>
                      <a:pt x="785890" y="1305374"/>
                    </a:cubicBezTo>
                    <a:cubicBezTo>
                      <a:pt x="787160" y="1318074"/>
                      <a:pt x="782080" y="1337124"/>
                      <a:pt x="771920" y="1344744"/>
                    </a:cubicBezTo>
                    <a:cubicBezTo>
                      <a:pt x="761760" y="1353634"/>
                      <a:pt x="735090" y="1359984"/>
                      <a:pt x="722390" y="1353634"/>
                    </a:cubicBezTo>
                    <a:cubicBezTo>
                      <a:pt x="709690" y="1347284"/>
                      <a:pt x="705880" y="1329504"/>
                      <a:pt x="698260" y="1304104"/>
                    </a:cubicBezTo>
                    <a:cubicBezTo>
                      <a:pt x="676670" y="1239334"/>
                      <a:pt x="641110" y="1018354"/>
                      <a:pt x="638570" y="933264"/>
                    </a:cubicBezTo>
                    <a:cubicBezTo>
                      <a:pt x="637300" y="888814"/>
                      <a:pt x="630950" y="846904"/>
                      <a:pt x="648730" y="832934"/>
                    </a:cubicBezTo>
                    <a:cubicBezTo>
                      <a:pt x="662700" y="820234"/>
                      <a:pt x="708420" y="825314"/>
                      <a:pt x="724930" y="838014"/>
                    </a:cubicBezTo>
                    <a:cubicBezTo>
                      <a:pt x="740170" y="849444"/>
                      <a:pt x="740170" y="872304"/>
                      <a:pt x="747790" y="900244"/>
                    </a:cubicBezTo>
                    <a:cubicBezTo>
                      <a:pt x="764300" y="961204"/>
                      <a:pt x="813830" y="1132654"/>
                      <a:pt x="798590" y="1188534"/>
                    </a:cubicBezTo>
                    <a:cubicBezTo>
                      <a:pt x="792240" y="1215204"/>
                      <a:pt x="768110" y="1243144"/>
                      <a:pt x="755410" y="1240604"/>
                    </a:cubicBezTo>
                    <a:cubicBezTo>
                      <a:pt x="733820" y="1236794"/>
                      <a:pt x="718580" y="1122494"/>
                      <a:pt x="704610" y="1062804"/>
                    </a:cubicBezTo>
                    <a:cubicBezTo>
                      <a:pt x="691910" y="1001844"/>
                      <a:pt x="681750" y="930724"/>
                      <a:pt x="677940" y="878654"/>
                    </a:cubicBezTo>
                    <a:cubicBezTo>
                      <a:pt x="675400" y="840554"/>
                      <a:pt x="669050" y="802454"/>
                      <a:pt x="679210" y="778324"/>
                    </a:cubicBezTo>
                    <a:cubicBezTo>
                      <a:pt x="685560" y="761814"/>
                      <a:pt x="699530" y="747844"/>
                      <a:pt x="712230" y="742764"/>
                    </a:cubicBezTo>
                    <a:cubicBezTo>
                      <a:pt x="726200" y="738954"/>
                      <a:pt x="745250" y="742764"/>
                      <a:pt x="757950" y="750384"/>
                    </a:cubicBezTo>
                    <a:cubicBezTo>
                      <a:pt x="770650" y="759274"/>
                      <a:pt x="775730" y="773244"/>
                      <a:pt x="784620" y="797374"/>
                    </a:cubicBezTo>
                    <a:cubicBezTo>
                      <a:pt x="808750" y="855794"/>
                      <a:pt x="882410" y="1078044"/>
                      <a:pt x="860820" y="1128844"/>
                    </a:cubicBezTo>
                    <a:cubicBezTo>
                      <a:pt x="851930" y="1150434"/>
                      <a:pt x="821450" y="1165674"/>
                      <a:pt x="808750" y="1161864"/>
                    </a:cubicBezTo>
                    <a:cubicBezTo>
                      <a:pt x="797320" y="1158054"/>
                      <a:pt x="793510" y="1136464"/>
                      <a:pt x="785890" y="1112334"/>
                    </a:cubicBezTo>
                    <a:cubicBezTo>
                      <a:pt x="765570" y="1056454"/>
                      <a:pt x="736360" y="905324"/>
                      <a:pt x="726200" y="820234"/>
                    </a:cubicBezTo>
                    <a:cubicBezTo>
                      <a:pt x="718580" y="755464"/>
                      <a:pt x="705880" y="685614"/>
                      <a:pt x="719850" y="650054"/>
                    </a:cubicBezTo>
                    <a:cubicBezTo>
                      <a:pt x="728740" y="628464"/>
                      <a:pt x="746520" y="611954"/>
                      <a:pt x="761760" y="608144"/>
                    </a:cubicBezTo>
                    <a:cubicBezTo>
                      <a:pt x="775730" y="604334"/>
                      <a:pt x="796050" y="609414"/>
                      <a:pt x="808750" y="619574"/>
                    </a:cubicBezTo>
                    <a:cubicBezTo>
                      <a:pt x="822720" y="631004"/>
                      <a:pt x="829070" y="646244"/>
                      <a:pt x="839230" y="674184"/>
                    </a:cubicBezTo>
                    <a:cubicBezTo>
                      <a:pt x="862090" y="738954"/>
                      <a:pt x="921780" y="971364"/>
                      <a:pt x="898920" y="1029784"/>
                    </a:cubicBezTo>
                    <a:cubicBezTo>
                      <a:pt x="888760" y="1056454"/>
                      <a:pt x="859550" y="1078044"/>
                      <a:pt x="845580" y="1072964"/>
                    </a:cubicBezTo>
                    <a:cubicBezTo>
                      <a:pt x="827800" y="1067884"/>
                      <a:pt x="825260" y="1004384"/>
                      <a:pt x="816370" y="953584"/>
                    </a:cubicBezTo>
                    <a:cubicBezTo>
                      <a:pt x="802400" y="871034"/>
                      <a:pt x="783350" y="676724"/>
                      <a:pt x="784620" y="615764"/>
                    </a:cubicBezTo>
                    <a:cubicBezTo>
                      <a:pt x="785890" y="592904"/>
                      <a:pt x="785890" y="581474"/>
                      <a:pt x="793510" y="568774"/>
                    </a:cubicBezTo>
                    <a:cubicBezTo>
                      <a:pt x="801130" y="554804"/>
                      <a:pt x="817640" y="537024"/>
                      <a:pt x="831610" y="534484"/>
                    </a:cubicBezTo>
                    <a:cubicBezTo>
                      <a:pt x="846850" y="533214"/>
                      <a:pt x="865900" y="538294"/>
                      <a:pt x="879870" y="556074"/>
                    </a:cubicBezTo>
                    <a:cubicBezTo>
                      <a:pt x="920510" y="608144"/>
                      <a:pt x="975120" y="963744"/>
                      <a:pt x="957340" y="978984"/>
                    </a:cubicBezTo>
                    <a:cubicBezTo>
                      <a:pt x="954800" y="981524"/>
                      <a:pt x="943370" y="972634"/>
                      <a:pt x="943370" y="973904"/>
                    </a:cubicBezTo>
                    <a:cubicBezTo>
                      <a:pt x="940830" y="976444"/>
                      <a:pt x="973850" y="999304"/>
                      <a:pt x="976390" y="1012004"/>
                    </a:cubicBezTo>
                    <a:cubicBezTo>
                      <a:pt x="977660" y="1024704"/>
                      <a:pt x="970040" y="1042484"/>
                      <a:pt x="961150" y="1051374"/>
                    </a:cubicBezTo>
                    <a:cubicBezTo>
                      <a:pt x="952260" y="1058994"/>
                      <a:pt x="931940" y="1065344"/>
                      <a:pt x="920510" y="1060264"/>
                    </a:cubicBezTo>
                    <a:cubicBezTo>
                      <a:pt x="906540" y="1053914"/>
                      <a:pt x="900190" y="1027244"/>
                      <a:pt x="891300" y="998034"/>
                    </a:cubicBezTo>
                    <a:cubicBezTo>
                      <a:pt x="869710" y="930724"/>
                      <a:pt x="840500" y="756734"/>
                      <a:pt x="832880" y="662754"/>
                    </a:cubicBezTo>
                    <a:cubicBezTo>
                      <a:pt x="826530" y="595444"/>
                      <a:pt x="817640" y="520514"/>
                      <a:pt x="832880" y="487494"/>
                    </a:cubicBezTo>
                    <a:cubicBezTo>
                      <a:pt x="841770" y="470984"/>
                      <a:pt x="855740" y="459554"/>
                      <a:pt x="869710" y="458284"/>
                    </a:cubicBezTo>
                    <a:cubicBezTo>
                      <a:pt x="884950" y="455744"/>
                      <a:pt x="910350" y="468444"/>
                      <a:pt x="925590" y="488764"/>
                    </a:cubicBezTo>
                    <a:cubicBezTo>
                      <a:pt x="954800" y="526864"/>
                      <a:pt x="964960" y="639894"/>
                      <a:pt x="978930" y="708474"/>
                    </a:cubicBezTo>
                    <a:cubicBezTo>
                      <a:pt x="990360" y="768164"/>
                      <a:pt x="1013220" y="858334"/>
                      <a:pt x="1005600" y="879924"/>
                    </a:cubicBezTo>
                    <a:cubicBezTo>
                      <a:pt x="1004330" y="886274"/>
                      <a:pt x="996710" y="886274"/>
                      <a:pt x="996710" y="891354"/>
                    </a:cubicBezTo>
                    <a:cubicBezTo>
                      <a:pt x="996710" y="898974"/>
                      <a:pt x="1020840" y="909134"/>
                      <a:pt x="1024650" y="921834"/>
                    </a:cubicBezTo>
                    <a:cubicBezTo>
                      <a:pt x="1027190" y="933264"/>
                      <a:pt x="1024650" y="952314"/>
                      <a:pt x="1015760" y="961204"/>
                    </a:cubicBezTo>
                    <a:cubicBezTo>
                      <a:pt x="1005600" y="971364"/>
                      <a:pt x="980200" y="980254"/>
                      <a:pt x="967500" y="975174"/>
                    </a:cubicBezTo>
                    <a:cubicBezTo>
                      <a:pt x="953530" y="970094"/>
                      <a:pt x="947180" y="949774"/>
                      <a:pt x="938290" y="924374"/>
                    </a:cubicBezTo>
                    <a:cubicBezTo>
                      <a:pt x="915430" y="859604"/>
                      <a:pt x="888760" y="648784"/>
                      <a:pt x="886220" y="563694"/>
                    </a:cubicBezTo>
                    <a:cubicBezTo>
                      <a:pt x="884950" y="517974"/>
                      <a:pt x="878600" y="476064"/>
                      <a:pt x="895110" y="458284"/>
                    </a:cubicBezTo>
                    <a:cubicBezTo>
                      <a:pt x="907810" y="443044"/>
                      <a:pt x="943370" y="439234"/>
                      <a:pt x="959880" y="445584"/>
                    </a:cubicBezTo>
                    <a:cubicBezTo>
                      <a:pt x="973850" y="450664"/>
                      <a:pt x="980200" y="459554"/>
                      <a:pt x="989090" y="479874"/>
                    </a:cubicBezTo>
                    <a:cubicBezTo>
                      <a:pt x="1015760" y="537024"/>
                      <a:pt x="1067830" y="804994"/>
                      <a:pt x="1060210" y="865954"/>
                    </a:cubicBezTo>
                    <a:cubicBezTo>
                      <a:pt x="1056400" y="885004"/>
                      <a:pt x="1050050" y="895164"/>
                      <a:pt x="1041160" y="902784"/>
                    </a:cubicBezTo>
                    <a:cubicBezTo>
                      <a:pt x="1033540" y="909134"/>
                      <a:pt x="1020840" y="911674"/>
                      <a:pt x="1010680" y="910404"/>
                    </a:cubicBezTo>
                    <a:cubicBezTo>
                      <a:pt x="1000520" y="910404"/>
                      <a:pt x="990360" y="907864"/>
                      <a:pt x="982740" y="896434"/>
                    </a:cubicBezTo>
                    <a:cubicBezTo>
                      <a:pt x="956070" y="858334"/>
                      <a:pt x="945910" y="648784"/>
                      <a:pt x="939560" y="556074"/>
                    </a:cubicBezTo>
                    <a:cubicBezTo>
                      <a:pt x="934480" y="492574"/>
                      <a:pt x="920510" y="429074"/>
                      <a:pt x="934480" y="393514"/>
                    </a:cubicBezTo>
                    <a:cubicBezTo>
                      <a:pt x="943370" y="370654"/>
                      <a:pt x="962420" y="350334"/>
                      <a:pt x="977660" y="347794"/>
                    </a:cubicBezTo>
                    <a:cubicBezTo>
                      <a:pt x="992900" y="346524"/>
                      <a:pt x="1010680" y="356684"/>
                      <a:pt x="1024650" y="375734"/>
                    </a:cubicBezTo>
                    <a:cubicBezTo>
                      <a:pt x="1062750" y="429074"/>
                      <a:pt x="1132600" y="714824"/>
                      <a:pt x="1105930" y="758004"/>
                    </a:cubicBezTo>
                    <a:cubicBezTo>
                      <a:pt x="1097040" y="773244"/>
                      <a:pt x="1069100" y="777054"/>
                      <a:pt x="1056400" y="770704"/>
                    </a:cubicBezTo>
                    <a:cubicBezTo>
                      <a:pt x="1043700" y="764354"/>
                      <a:pt x="1038620" y="738954"/>
                      <a:pt x="1031000" y="714824"/>
                    </a:cubicBezTo>
                    <a:cubicBezTo>
                      <a:pt x="1018300" y="677994"/>
                      <a:pt x="1009410" y="619574"/>
                      <a:pt x="1001790" y="567504"/>
                    </a:cubicBezTo>
                    <a:cubicBezTo>
                      <a:pt x="992900" y="509084"/>
                      <a:pt x="976390" y="425264"/>
                      <a:pt x="984010" y="383354"/>
                    </a:cubicBezTo>
                    <a:cubicBezTo>
                      <a:pt x="987820" y="359224"/>
                      <a:pt x="995440" y="340174"/>
                      <a:pt x="1008140" y="330014"/>
                    </a:cubicBezTo>
                    <a:cubicBezTo>
                      <a:pt x="1019570" y="321124"/>
                      <a:pt x="1039890" y="318584"/>
                      <a:pt x="1053860" y="322394"/>
                    </a:cubicBezTo>
                    <a:cubicBezTo>
                      <a:pt x="1066560" y="326204"/>
                      <a:pt x="1077990" y="336364"/>
                      <a:pt x="1088150" y="354144"/>
                    </a:cubicBezTo>
                    <a:cubicBezTo>
                      <a:pt x="1109740" y="389704"/>
                      <a:pt x="1124980" y="484954"/>
                      <a:pt x="1137680" y="550994"/>
                    </a:cubicBezTo>
                    <a:cubicBezTo>
                      <a:pt x="1150380" y="613224"/>
                      <a:pt x="1174510" y="732604"/>
                      <a:pt x="1164350" y="737684"/>
                    </a:cubicBezTo>
                    <a:cubicBezTo>
                      <a:pt x="1160540" y="740224"/>
                      <a:pt x="1145300" y="718634"/>
                      <a:pt x="1144030" y="718634"/>
                    </a:cubicBezTo>
                    <a:cubicBezTo>
                      <a:pt x="1144030" y="719904"/>
                      <a:pt x="1166890" y="740224"/>
                      <a:pt x="1169430" y="751654"/>
                    </a:cubicBezTo>
                    <a:cubicBezTo>
                      <a:pt x="1170700" y="764354"/>
                      <a:pt x="1164350" y="783404"/>
                      <a:pt x="1155460" y="791024"/>
                    </a:cubicBezTo>
                    <a:cubicBezTo>
                      <a:pt x="1145300" y="799914"/>
                      <a:pt x="1117360" y="804994"/>
                      <a:pt x="1105930" y="798644"/>
                    </a:cubicBezTo>
                    <a:cubicBezTo>
                      <a:pt x="1093230" y="792294"/>
                      <a:pt x="1088150" y="774514"/>
                      <a:pt x="1080530" y="749114"/>
                    </a:cubicBezTo>
                    <a:cubicBezTo>
                      <a:pt x="1062750" y="683074"/>
                      <a:pt x="1043700" y="432884"/>
                      <a:pt x="1047510" y="368114"/>
                    </a:cubicBezTo>
                    <a:cubicBezTo>
                      <a:pt x="1048780" y="346524"/>
                      <a:pt x="1046240" y="335094"/>
                      <a:pt x="1056400" y="324934"/>
                    </a:cubicBezTo>
                    <a:cubicBezTo>
                      <a:pt x="1070370" y="309694"/>
                      <a:pt x="1117360" y="294454"/>
                      <a:pt x="1135140" y="300804"/>
                    </a:cubicBezTo>
                    <a:cubicBezTo>
                      <a:pt x="1147840" y="307154"/>
                      <a:pt x="1150380" y="321124"/>
                      <a:pt x="1158000" y="341444"/>
                    </a:cubicBezTo>
                    <a:cubicBezTo>
                      <a:pt x="1175780" y="397324"/>
                      <a:pt x="1225310" y="634814"/>
                      <a:pt x="1197370" y="669104"/>
                    </a:cubicBezTo>
                    <a:cubicBezTo>
                      <a:pt x="1185940" y="683074"/>
                      <a:pt x="1155460" y="680534"/>
                      <a:pt x="1142760" y="672914"/>
                    </a:cubicBezTo>
                    <a:cubicBezTo>
                      <a:pt x="1128790" y="664024"/>
                      <a:pt x="1126250" y="641164"/>
                      <a:pt x="1119900" y="614494"/>
                    </a:cubicBezTo>
                    <a:cubicBezTo>
                      <a:pt x="1107200" y="564964"/>
                      <a:pt x="1097040" y="451934"/>
                      <a:pt x="1091960" y="392244"/>
                    </a:cubicBezTo>
                    <a:cubicBezTo>
                      <a:pt x="1088150" y="351604"/>
                      <a:pt x="1080530" y="319854"/>
                      <a:pt x="1088150" y="293184"/>
                    </a:cubicBezTo>
                    <a:cubicBezTo>
                      <a:pt x="1093230" y="270324"/>
                      <a:pt x="1105930" y="243654"/>
                      <a:pt x="1121170" y="236034"/>
                    </a:cubicBezTo>
                    <a:cubicBezTo>
                      <a:pt x="1133870" y="229684"/>
                      <a:pt x="1156730" y="234764"/>
                      <a:pt x="1169430" y="241114"/>
                    </a:cubicBezTo>
                    <a:cubicBezTo>
                      <a:pt x="1182130" y="248734"/>
                      <a:pt x="1187210" y="262704"/>
                      <a:pt x="1194830" y="279214"/>
                    </a:cubicBezTo>
                    <a:cubicBezTo>
                      <a:pt x="1208800" y="308424"/>
                      <a:pt x="1216420" y="359224"/>
                      <a:pt x="1226580" y="406214"/>
                    </a:cubicBezTo>
                    <a:cubicBezTo>
                      <a:pt x="1238010" y="465904"/>
                      <a:pt x="1269760" y="594174"/>
                      <a:pt x="1257060" y="608144"/>
                    </a:cubicBezTo>
                    <a:cubicBezTo>
                      <a:pt x="1251980" y="611954"/>
                      <a:pt x="1239280" y="601794"/>
                      <a:pt x="1238010" y="604334"/>
                    </a:cubicBezTo>
                    <a:cubicBezTo>
                      <a:pt x="1236740" y="606874"/>
                      <a:pt x="1263410" y="622114"/>
                      <a:pt x="1267220" y="633544"/>
                    </a:cubicBezTo>
                    <a:cubicBezTo>
                      <a:pt x="1271030" y="644974"/>
                      <a:pt x="1268490" y="665294"/>
                      <a:pt x="1259600" y="674184"/>
                    </a:cubicBezTo>
                    <a:cubicBezTo>
                      <a:pt x="1250710" y="684344"/>
                      <a:pt x="1225310" y="694504"/>
                      <a:pt x="1211340" y="689424"/>
                    </a:cubicBezTo>
                    <a:cubicBezTo>
                      <a:pt x="1197370" y="683074"/>
                      <a:pt x="1189750" y="661484"/>
                      <a:pt x="1180860" y="634814"/>
                    </a:cubicBezTo>
                    <a:cubicBezTo>
                      <a:pt x="1163080" y="582744"/>
                      <a:pt x="1156730" y="453204"/>
                      <a:pt x="1151650" y="375734"/>
                    </a:cubicBezTo>
                    <a:cubicBezTo>
                      <a:pt x="1147840" y="314774"/>
                      <a:pt x="1131330" y="242384"/>
                      <a:pt x="1149110" y="209364"/>
                    </a:cubicBezTo>
                    <a:cubicBezTo>
                      <a:pt x="1160540" y="187774"/>
                      <a:pt x="1188480" y="173804"/>
                      <a:pt x="1207530" y="172534"/>
                    </a:cubicBezTo>
                    <a:cubicBezTo>
                      <a:pt x="1221500" y="171264"/>
                      <a:pt x="1239280" y="181424"/>
                      <a:pt x="1248170" y="192854"/>
                    </a:cubicBezTo>
                    <a:cubicBezTo>
                      <a:pt x="1258330" y="205554"/>
                      <a:pt x="1258330" y="222064"/>
                      <a:pt x="1263410" y="246194"/>
                    </a:cubicBezTo>
                    <a:cubicBezTo>
                      <a:pt x="1272300" y="286834"/>
                      <a:pt x="1285000" y="363034"/>
                      <a:pt x="1290080" y="420184"/>
                    </a:cubicBezTo>
                    <a:cubicBezTo>
                      <a:pt x="1295160" y="474794"/>
                      <a:pt x="1283730" y="547184"/>
                      <a:pt x="1293890" y="580204"/>
                    </a:cubicBezTo>
                    <a:cubicBezTo>
                      <a:pt x="1298970" y="596714"/>
                      <a:pt x="1315480" y="603064"/>
                      <a:pt x="1315480" y="615764"/>
                    </a:cubicBezTo>
                    <a:cubicBezTo>
                      <a:pt x="1316750" y="627194"/>
                      <a:pt x="1309130" y="646244"/>
                      <a:pt x="1298970" y="652594"/>
                    </a:cubicBezTo>
                    <a:cubicBezTo>
                      <a:pt x="1287540" y="661484"/>
                      <a:pt x="1260870" y="664024"/>
                      <a:pt x="1248170" y="656404"/>
                    </a:cubicBezTo>
                    <a:cubicBezTo>
                      <a:pt x="1236740" y="648784"/>
                      <a:pt x="1234200" y="631004"/>
                      <a:pt x="1229120" y="605604"/>
                    </a:cubicBezTo>
                    <a:cubicBezTo>
                      <a:pt x="1215150" y="548454"/>
                      <a:pt x="1210070" y="380814"/>
                      <a:pt x="1207530" y="307154"/>
                    </a:cubicBezTo>
                    <a:cubicBezTo>
                      <a:pt x="1206260" y="263974"/>
                      <a:pt x="1193560" y="228414"/>
                      <a:pt x="1208800" y="204284"/>
                    </a:cubicBezTo>
                    <a:cubicBezTo>
                      <a:pt x="1221500" y="182694"/>
                      <a:pt x="1264680" y="159834"/>
                      <a:pt x="1282460" y="164914"/>
                    </a:cubicBezTo>
                    <a:cubicBezTo>
                      <a:pt x="1296430" y="167454"/>
                      <a:pt x="1301510" y="181424"/>
                      <a:pt x="1310400" y="201744"/>
                    </a:cubicBezTo>
                    <a:cubicBezTo>
                      <a:pt x="1331990" y="258894"/>
                      <a:pt x="1378980" y="517974"/>
                      <a:pt x="1352310" y="558614"/>
                    </a:cubicBezTo>
                    <a:cubicBezTo>
                      <a:pt x="1343420" y="572584"/>
                      <a:pt x="1319290" y="576394"/>
                      <a:pt x="1309130" y="571314"/>
                    </a:cubicBezTo>
                    <a:cubicBezTo>
                      <a:pt x="1297700" y="566234"/>
                      <a:pt x="1293890" y="549724"/>
                      <a:pt x="1288810" y="526864"/>
                    </a:cubicBezTo>
                    <a:cubicBezTo>
                      <a:pt x="1272300" y="463364"/>
                      <a:pt x="1248170" y="227144"/>
                      <a:pt x="1255790" y="148404"/>
                    </a:cubicBezTo>
                    <a:cubicBezTo>
                      <a:pt x="1259600" y="111574"/>
                      <a:pt x="1265950" y="81094"/>
                      <a:pt x="1279920" y="68394"/>
                    </a:cubicBezTo>
                    <a:cubicBezTo>
                      <a:pt x="1290080" y="59504"/>
                      <a:pt x="1310400" y="59504"/>
                      <a:pt x="1320560" y="63314"/>
                    </a:cubicBezTo>
                    <a:cubicBezTo>
                      <a:pt x="1330720" y="65854"/>
                      <a:pt x="1340880" y="74744"/>
                      <a:pt x="1344690" y="83634"/>
                    </a:cubicBezTo>
                    <a:cubicBezTo>
                      <a:pt x="1349770" y="96334"/>
                      <a:pt x="1338340" y="134434"/>
                      <a:pt x="1339610" y="134434"/>
                    </a:cubicBezTo>
                    <a:cubicBezTo>
                      <a:pt x="1339610" y="134434"/>
                      <a:pt x="1344690" y="89984"/>
                      <a:pt x="1348500" y="89984"/>
                    </a:cubicBezTo>
                    <a:cubicBezTo>
                      <a:pt x="1356120" y="89984"/>
                      <a:pt x="1375170" y="181424"/>
                      <a:pt x="1385330" y="241114"/>
                    </a:cubicBezTo>
                    <a:cubicBezTo>
                      <a:pt x="1401840" y="331284"/>
                      <a:pt x="1432320" y="526864"/>
                      <a:pt x="1424700" y="577664"/>
                    </a:cubicBezTo>
                    <a:cubicBezTo>
                      <a:pt x="1422160" y="592904"/>
                      <a:pt x="1419620" y="599254"/>
                      <a:pt x="1412000" y="605604"/>
                    </a:cubicBezTo>
                    <a:cubicBezTo>
                      <a:pt x="1403110" y="613224"/>
                      <a:pt x="1384060" y="619574"/>
                      <a:pt x="1372630" y="618304"/>
                    </a:cubicBezTo>
                    <a:cubicBezTo>
                      <a:pt x="1362470" y="617034"/>
                      <a:pt x="1351040" y="610684"/>
                      <a:pt x="1344690" y="601794"/>
                    </a:cubicBezTo>
                    <a:cubicBezTo>
                      <a:pt x="1337070" y="590364"/>
                      <a:pt x="1339610" y="576394"/>
                      <a:pt x="1337070" y="550994"/>
                    </a:cubicBezTo>
                    <a:cubicBezTo>
                      <a:pt x="1328180" y="470984"/>
                      <a:pt x="1290080" y="125544"/>
                      <a:pt x="1321830" y="59504"/>
                    </a:cubicBezTo>
                    <a:cubicBezTo>
                      <a:pt x="1333260" y="37914"/>
                      <a:pt x="1352310" y="26484"/>
                      <a:pt x="1366280" y="26484"/>
                    </a:cubicBezTo>
                    <a:cubicBezTo>
                      <a:pt x="1380250" y="26484"/>
                      <a:pt x="1398030" y="42994"/>
                      <a:pt x="1408190" y="55694"/>
                    </a:cubicBezTo>
                    <a:cubicBezTo>
                      <a:pt x="1418350" y="70934"/>
                      <a:pt x="1419620" y="86174"/>
                      <a:pt x="1424700" y="115384"/>
                    </a:cubicBezTo>
                    <a:cubicBezTo>
                      <a:pt x="1437400" y="186504"/>
                      <a:pt x="1474230" y="435424"/>
                      <a:pt x="1446290" y="488764"/>
                    </a:cubicBezTo>
                    <a:cubicBezTo>
                      <a:pt x="1436130" y="510354"/>
                      <a:pt x="1409460" y="523054"/>
                      <a:pt x="1398030" y="520514"/>
                    </a:cubicBezTo>
                    <a:cubicBezTo>
                      <a:pt x="1387870" y="516704"/>
                      <a:pt x="1384060" y="496384"/>
                      <a:pt x="1378980" y="472254"/>
                    </a:cubicBezTo>
                    <a:cubicBezTo>
                      <a:pt x="1363740" y="404944"/>
                      <a:pt x="1351040" y="145864"/>
                      <a:pt x="1366280" y="72204"/>
                    </a:cubicBezTo>
                    <a:cubicBezTo>
                      <a:pt x="1372630" y="42994"/>
                      <a:pt x="1382790" y="25214"/>
                      <a:pt x="1394220" y="13784"/>
                    </a:cubicBezTo>
                    <a:cubicBezTo>
                      <a:pt x="1400570" y="7434"/>
                      <a:pt x="1408190" y="4894"/>
                      <a:pt x="1415810" y="2354"/>
                    </a:cubicBezTo>
                    <a:cubicBezTo>
                      <a:pt x="1424700" y="1084"/>
                      <a:pt x="1438670" y="2354"/>
                      <a:pt x="1447560" y="7434"/>
                    </a:cubicBezTo>
                    <a:cubicBezTo>
                      <a:pt x="1456450" y="11244"/>
                      <a:pt x="1464070" y="21404"/>
                      <a:pt x="1467880" y="30294"/>
                    </a:cubicBezTo>
                    <a:cubicBezTo>
                      <a:pt x="1471690" y="39184"/>
                      <a:pt x="1471690" y="53154"/>
                      <a:pt x="1467880" y="62044"/>
                    </a:cubicBezTo>
                    <a:cubicBezTo>
                      <a:pt x="1464070" y="70934"/>
                      <a:pt x="1447560" y="86174"/>
                      <a:pt x="1447560" y="84904"/>
                    </a:cubicBezTo>
                    <a:cubicBezTo>
                      <a:pt x="1447560" y="84904"/>
                      <a:pt x="1466610" y="49344"/>
                      <a:pt x="1475500" y="51884"/>
                    </a:cubicBezTo>
                    <a:cubicBezTo>
                      <a:pt x="1505980" y="60774"/>
                      <a:pt x="1550430" y="488764"/>
                      <a:pt x="1542810" y="561154"/>
                    </a:cubicBezTo>
                    <a:cubicBezTo>
                      <a:pt x="1541540" y="582744"/>
                      <a:pt x="1539000" y="592904"/>
                      <a:pt x="1530110" y="600524"/>
                    </a:cubicBezTo>
                    <a:cubicBezTo>
                      <a:pt x="1521220" y="609414"/>
                      <a:pt x="1502170" y="614494"/>
                      <a:pt x="1489470" y="611954"/>
                    </a:cubicBezTo>
                    <a:cubicBezTo>
                      <a:pt x="1476770" y="608144"/>
                      <a:pt x="1464070" y="596714"/>
                      <a:pt x="1455180" y="573854"/>
                    </a:cubicBezTo>
                    <a:cubicBezTo>
                      <a:pt x="1429780" y="507814"/>
                      <a:pt x="1447560" y="214444"/>
                      <a:pt x="1460260" y="116654"/>
                    </a:cubicBezTo>
                    <a:cubicBezTo>
                      <a:pt x="1465340" y="69664"/>
                      <a:pt x="1465340" y="29024"/>
                      <a:pt x="1485660" y="13784"/>
                    </a:cubicBezTo>
                    <a:cubicBezTo>
                      <a:pt x="1503440" y="1084"/>
                      <a:pt x="1550430" y="4894"/>
                      <a:pt x="1565670" y="17594"/>
                    </a:cubicBezTo>
                    <a:cubicBezTo>
                      <a:pt x="1580910" y="31564"/>
                      <a:pt x="1575830" y="55694"/>
                      <a:pt x="1579640" y="89984"/>
                    </a:cubicBezTo>
                    <a:cubicBezTo>
                      <a:pt x="1589800" y="172534"/>
                      <a:pt x="1636790" y="468444"/>
                      <a:pt x="1602500" y="521784"/>
                    </a:cubicBezTo>
                    <a:cubicBezTo>
                      <a:pt x="1589800" y="540834"/>
                      <a:pt x="1560590" y="550994"/>
                      <a:pt x="1546620" y="542104"/>
                    </a:cubicBezTo>
                    <a:cubicBezTo>
                      <a:pt x="1511060" y="517974"/>
                      <a:pt x="1531380" y="220794"/>
                      <a:pt x="1539000" y="133164"/>
                    </a:cubicBezTo>
                    <a:cubicBezTo>
                      <a:pt x="1542810" y="89984"/>
                      <a:pt x="1540270" y="55694"/>
                      <a:pt x="1556780" y="37914"/>
                    </a:cubicBezTo>
                    <a:cubicBezTo>
                      <a:pt x="1570750" y="23944"/>
                      <a:pt x="1603770" y="13784"/>
                      <a:pt x="1620280" y="21404"/>
                    </a:cubicBezTo>
                    <a:cubicBezTo>
                      <a:pt x="1639330" y="31564"/>
                      <a:pt x="1645680" y="73474"/>
                      <a:pt x="1654570" y="116654"/>
                    </a:cubicBezTo>
                    <a:cubicBezTo>
                      <a:pt x="1672350" y="200474"/>
                      <a:pt x="1714260" y="457014"/>
                      <a:pt x="1681240" y="496384"/>
                    </a:cubicBezTo>
                    <a:cubicBezTo>
                      <a:pt x="1668540" y="511624"/>
                      <a:pt x="1636790" y="510354"/>
                      <a:pt x="1625360" y="502734"/>
                    </a:cubicBezTo>
                    <a:cubicBezTo>
                      <a:pt x="1613930" y="495114"/>
                      <a:pt x="1613930" y="479874"/>
                      <a:pt x="1611390" y="457014"/>
                    </a:cubicBezTo>
                    <a:cubicBezTo>
                      <a:pt x="1601230" y="390974"/>
                      <a:pt x="1591070" y="149674"/>
                      <a:pt x="1610120" y="77284"/>
                    </a:cubicBezTo>
                    <a:cubicBezTo>
                      <a:pt x="1619010" y="44264"/>
                      <a:pt x="1631710" y="18864"/>
                      <a:pt x="1646950" y="11244"/>
                    </a:cubicBezTo>
                    <a:cubicBezTo>
                      <a:pt x="1659650" y="4894"/>
                      <a:pt x="1678700" y="9974"/>
                      <a:pt x="1688860" y="15054"/>
                    </a:cubicBezTo>
                    <a:cubicBezTo>
                      <a:pt x="1697750" y="20134"/>
                      <a:pt x="1705370" y="31564"/>
                      <a:pt x="1706640" y="41724"/>
                    </a:cubicBezTo>
                    <a:cubicBezTo>
                      <a:pt x="1709180" y="53154"/>
                      <a:pt x="1696480" y="67124"/>
                      <a:pt x="1697750" y="81094"/>
                    </a:cubicBezTo>
                    <a:cubicBezTo>
                      <a:pt x="1699020" y="98874"/>
                      <a:pt x="1715530" y="111574"/>
                      <a:pt x="1723150" y="139514"/>
                    </a:cubicBezTo>
                    <a:cubicBezTo>
                      <a:pt x="1738390" y="209364"/>
                      <a:pt x="1773950" y="474794"/>
                      <a:pt x="1740930" y="507814"/>
                    </a:cubicBezTo>
                    <a:cubicBezTo>
                      <a:pt x="1728230" y="520514"/>
                      <a:pt x="1695210" y="515434"/>
                      <a:pt x="1682510" y="504004"/>
                    </a:cubicBezTo>
                    <a:cubicBezTo>
                      <a:pt x="1667270" y="490034"/>
                      <a:pt x="1671080" y="457014"/>
                      <a:pt x="1667270" y="420184"/>
                    </a:cubicBezTo>
                    <a:cubicBezTo>
                      <a:pt x="1659650" y="347794"/>
                      <a:pt x="1653300" y="161104"/>
                      <a:pt x="1662190" y="97604"/>
                    </a:cubicBezTo>
                    <a:cubicBezTo>
                      <a:pt x="1667270" y="69664"/>
                      <a:pt x="1669810" y="50614"/>
                      <a:pt x="1681240" y="39184"/>
                    </a:cubicBezTo>
                    <a:cubicBezTo>
                      <a:pt x="1692670" y="27754"/>
                      <a:pt x="1715530" y="20134"/>
                      <a:pt x="1730770" y="23944"/>
                    </a:cubicBezTo>
                    <a:cubicBezTo>
                      <a:pt x="1747280" y="27754"/>
                      <a:pt x="1763790" y="42994"/>
                      <a:pt x="1775220" y="68394"/>
                    </a:cubicBezTo>
                    <a:cubicBezTo>
                      <a:pt x="1803160" y="131894"/>
                      <a:pt x="1780300" y="373194"/>
                      <a:pt x="1793000" y="468444"/>
                    </a:cubicBezTo>
                    <a:cubicBezTo>
                      <a:pt x="1800620" y="520514"/>
                      <a:pt x="1823480" y="561154"/>
                      <a:pt x="1820940" y="589094"/>
                    </a:cubicBezTo>
                    <a:cubicBezTo>
                      <a:pt x="1818400" y="605604"/>
                      <a:pt x="1812050" y="618304"/>
                      <a:pt x="1801890" y="625924"/>
                    </a:cubicBezTo>
                    <a:cubicBezTo>
                      <a:pt x="1791730" y="633544"/>
                      <a:pt x="1771410" y="634814"/>
                      <a:pt x="1761250" y="632274"/>
                    </a:cubicBezTo>
                    <a:cubicBezTo>
                      <a:pt x="1753630" y="629734"/>
                      <a:pt x="1748550" y="627194"/>
                      <a:pt x="1743470" y="620844"/>
                    </a:cubicBezTo>
                    <a:cubicBezTo>
                      <a:pt x="1737120" y="610684"/>
                      <a:pt x="1734580" y="597984"/>
                      <a:pt x="1732040" y="573854"/>
                    </a:cubicBezTo>
                    <a:cubicBezTo>
                      <a:pt x="1723150" y="502734"/>
                      <a:pt x="1716800" y="209364"/>
                      <a:pt x="1729500" y="138244"/>
                    </a:cubicBezTo>
                    <a:cubicBezTo>
                      <a:pt x="1733310" y="112844"/>
                      <a:pt x="1738390" y="101414"/>
                      <a:pt x="1747280" y="88714"/>
                    </a:cubicBezTo>
                    <a:cubicBezTo>
                      <a:pt x="1753630" y="79824"/>
                      <a:pt x="1761250" y="72204"/>
                      <a:pt x="1770140" y="69664"/>
                    </a:cubicBezTo>
                    <a:cubicBezTo>
                      <a:pt x="1781570" y="68394"/>
                      <a:pt x="1800620" y="74744"/>
                      <a:pt x="1809510" y="84904"/>
                    </a:cubicBezTo>
                    <a:cubicBezTo>
                      <a:pt x="1817130" y="93794"/>
                      <a:pt x="1822210" y="112844"/>
                      <a:pt x="1819670" y="124274"/>
                    </a:cubicBezTo>
                    <a:cubicBezTo>
                      <a:pt x="1817130" y="135704"/>
                      <a:pt x="1793000" y="156024"/>
                      <a:pt x="1793000" y="156024"/>
                    </a:cubicBezTo>
                    <a:cubicBezTo>
                      <a:pt x="1793000" y="156024"/>
                      <a:pt x="1815860" y="117924"/>
                      <a:pt x="1823480" y="119194"/>
                    </a:cubicBezTo>
                    <a:cubicBezTo>
                      <a:pt x="1833640" y="123004"/>
                      <a:pt x="1831100" y="171264"/>
                      <a:pt x="1834910" y="210634"/>
                    </a:cubicBezTo>
                    <a:cubicBezTo>
                      <a:pt x="1842530" y="283024"/>
                      <a:pt x="1843800" y="451934"/>
                      <a:pt x="1853960" y="519244"/>
                    </a:cubicBezTo>
                    <a:cubicBezTo>
                      <a:pt x="1860310" y="554804"/>
                      <a:pt x="1876820" y="576394"/>
                      <a:pt x="1874280" y="596714"/>
                    </a:cubicBezTo>
                    <a:cubicBezTo>
                      <a:pt x="1871740" y="610684"/>
                      <a:pt x="1861580" y="625924"/>
                      <a:pt x="1851420" y="631004"/>
                    </a:cubicBezTo>
                    <a:cubicBezTo>
                      <a:pt x="1841260" y="637354"/>
                      <a:pt x="1820940" y="637354"/>
                      <a:pt x="1810780" y="633544"/>
                    </a:cubicBezTo>
                    <a:cubicBezTo>
                      <a:pt x="1800620" y="629734"/>
                      <a:pt x="1790460" y="620844"/>
                      <a:pt x="1787920" y="610684"/>
                    </a:cubicBezTo>
                    <a:cubicBezTo>
                      <a:pt x="1785380" y="596714"/>
                      <a:pt x="1806970" y="572584"/>
                      <a:pt x="1805700" y="554804"/>
                    </a:cubicBezTo>
                    <a:cubicBezTo>
                      <a:pt x="1804430" y="540834"/>
                      <a:pt x="1791730" y="535754"/>
                      <a:pt x="1786650" y="514164"/>
                    </a:cubicBezTo>
                    <a:cubicBezTo>
                      <a:pt x="1772680" y="453204"/>
                      <a:pt x="1748550" y="206824"/>
                      <a:pt x="1772680" y="148404"/>
                    </a:cubicBezTo>
                    <a:cubicBezTo>
                      <a:pt x="1782840" y="124274"/>
                      <a:pt x="1799350" y="111574"/>
                      <a:pt x="1815860" y="107764"/>
                    </a:cubicBezTo>
                    <a:cubicBezTo>
                      <a:pt x="1828560" y="105224"/>
                      <a:pt x="1847610" y="111574"/>
                      <a:pt x="1859040" y="121734"/>
                    </a:cubicBezTo>
                    <a:cubicBezTo>
                      <a:pt x="1871740" y="131894"/>
                      <a:pt x="1875550" y="147134"/>
                      <a:pt x="1883170" y="173804"/>
                    </a:cubicBezTo>
                    <a:cubicBezTo>
                      <a:pt x="1903490" y="243654"/>
                      <a:pt x="1940320" y="514164"/>
                      <a:pt x="1936510" y="571314"/>
                    </a:cubicBezTo>
                    <a:cubicBezTo>
                      <a:pt x="1935240" y="587824"/>
                      <a:pt x="1932700" y="594174"/>
                      <a:pt x="1926350" y="601794"/>
                    </a:cubicBezTo>
                    <a:cubicBezTo>
                      <a:pt x="1921270" y="609414"/>
                      <a:pt x="1909840" y="617034"/>
                      <a:pt x="1899680" y="618304"/>
                    </a:cubicBezTo>
                    <a:cubicBezTo>
                      <a:pt x="1886980" y="619574"/>
                      <a:pt x="1866660" y="615764"/>
                      <a:pt x="1853960" y="597984"/>
                    </a:cubicBezTo>
                    <a:cubicBezTo>
                      <a:pt x="1817130" y="545914"/>
                      <a:pt x="1809510" y="229684"/>
                      <a:pt x="1818400" y="156024"/>
                    </a:cubicBezTo>
                    <a:cubicBezTo>
                      <a:pt x="1820940" y="129354"/>
                      <a:pt x="1823480" y="115384"/>
                      <a:pt x="1834910" y="103954"/>
                    </a:cubicBezTo>
                    <a:cubicBezTo>
                      <a:pt x="1845070" y="93794"/>
                      <a:pt x="1866660" y="87444"/>
                      <a:pt x="1880630" y="89984"/>
                    </a:cubicBezTo>
                    <a:cubicBezTo>
                      <a:pt x="1895870" y="92524"/>
                      <a:pt x="1911110" y="101414"/>
                      <a:pt x="1922540" y="123004"/>
                    </a:cubicBezTo>
                    <a:cubicBezTo>
                      <a:pt x="1959370" y="186504"/>
                      <a:pt x="1994930" y="525594"/>
                      <a:pt x="1986040" y="586554"/>
                    </a:cubicBezTo>
                    <a:cubicBezTo>
                      <a:pt x="1983500" y="603064"/>
                      <a:pt x="1980960" y="609414"/>
                      <a:pt x="1973340" y="615764"/>
                    </a:cubicBezTo>
                    <a:cubicBezTo>
                      <a:pt x="1964450" y="623384"/>
                      <a:pt x="1945400" y="629734"/>
                      <a:pt x="1932700" y="627194"/>
                    </a:cubicBezTo>
                    <a:cubicBezTo>
                      <a:pt x="1922540" y="625924"/>
                      <a:pt x="1912380" y="620844"/>
                      <a:pt x="1906030" y="610684"/>
                    </a:cubicBezTo>
                    <a:cubicBezTo>
                      <a:pt x="1898410" y="599254"/>
                      <a:pt x="1899680" y="584014"/>
                      <a:pt x="1895870" y="558614"/>
                    </a:cubicBezTo>
                    <a:cubicBezTo>
                      <a:pt x="1885710" y="492574"/>
                      <a:pt x="1862850" y="265244"/>
                      <a:pt x="1862850" y="203014"/>
                    </a:cubicBezTo>
                    <a:cubicBezTo>
                      <a:pt x="1864120" y="181424"/>
                      <a:pt x="1860310" y="169994"/>
                      <a:pt x="1869200" y="158564"/>
                    </a:cubicBezTo>
                    <a:cubicBezTo>
                      <a:pt x="1876820" y="145864"/>
                      <a:pt x="1899680" y="133164"/>
                      <a:pt x="1913650" y="135704"/>
                    </a:cubicBezTo>
                    <a:cubicBezTo>
                      <a:pt x="1930160" y="136974"/>
                      <a:pt x="1946670" y="149674"/>
                      <a:pt x="1960640" y="173804"/>
                    </a:cubicBezTo>
                    <a:cubicBezTo>
                      <a:pt x="1997470" y="234764"/>
                      <a:pt x="2048270" y="573854"/>
                      <a:pt x="2031760" y="581474"/>
                    </a:cubicBezTo>
                    <a:cubicBezTo>
                      <a:pt x="2026680" y="584014"/>
                      <a:pt x="2003820" y="547184"/>
                      <a:pt x="2003820" y="547184"/>
                    </a:cubicBezTo>
                    <a:cubicBezTo>
                      <a:pt x="2003820" y="548454"/>
                      <a:pt x="2033030" y="575124"/>
                      <a:pt x="2035570" y="587824"/>
                    </a:cubicBezTo>
                    <a:cubicBezTo>
                      <a:pt x="2036840" y="597984"/>
                      <a:pt x="2033030" y="610684"/>
                      <a:pt x="2026680" y="618304"/>
                    </a:cubicBezTo>
                    <a:cubicBezTo>
                      <a:pt x="2019060" y="627194"/>
                      <a:pt x="2000010" y="637354"/>
                      <a:pt x="1988580" y="634814"/>
                    </a:cubicBezTo>
                    <a:cubicBezTo>
                      <a:pt x="1973340" y="631004"/>
                      <a:pt x="1958100" y="608144"/>
                      <a:pt x="1947940" y="580204"/>
                    </a:cubicBezTo>
                    <a:cubicBezTo>
                      <a:pt x="1925080" y="520514"/>
                      <a:pt x="1908570" y="319854"/>
                      <a:pt x="1918730" y="267784"/>
                    </a:cubicBezTo>
                    <a:cubicBezTo>
                      <a:pt x="1922540" y="248734"/>
                      <a:pt x="1927620" y="237304"/>
                      <a:pt x="1937780" y="230954"/>
                    </a:cubicBezTo>
                    <a:cubicBezTo>
                      <a:pt x="1950480" y="224604"/>
                      <a:pt x="1974610" y="222064"/>
                      <a:pt x="1988580" y="230954"/>
                    </a:cubicBezTo>
                    <a:cubicBezTo>
                      <a:pt x="2008900" y="243654"/>
                      <a:pt x="2020330" y="279214"/>
                      <a:pt x="2031760" y="317314"/>
                    </a:cubicBezTo>
                    <a:cubicBezTo>
                      <a:pt x="2052080" y="383354"/>
                      <a:pt x="2047000" y="545914"/>
                      <a:pt x="2066050" y="595444"/>
                    </a:cubicBezTo>
                    <a:cubicBezTo>
                      <a:pt x="2072400" y="617034"/>
                      <a:pt x="2088910" y="623384"/>
                      <a:pt x="2091450" y="637354"/>
                    </a:cubicBezTo>
                    <a:cubicBezTo>
                      <a:pt x="2093990" y="647514"/>
                      <a:pt x="2090180" y="658944"/>
                      <a:pt x="2085100" y="667834"/>
                    </a:cubicBezTo>
                    <a:cubicBezTo>
                      <a:pt x="2080020" y="675454"/>
                      <a:pt x="2068590" y="684344"/>
                      <a:pt x="2059700" y="686884"/>
                    </a:cubicBezTo>
                    <a:cubicBezTo>
                      <a:pt x="2050810" y="689424"/>
                      <a:pt x="2036840" y="688154"/>
                      <a:pt x="2027950" y="683074"/>
                    </a:cubicBezTo>
                    <a:cubicBezTo>
                      <a:pt x="2017790" y="677994"/>
                      <a:pt x="2005090" y="662754"/>
                      <a:pt x="2003820" y="650054"/>
                    </a:cubicBezTo>
                    <a:cubicBezTo>
                      <a:pt x="2002550" y="637354"/>
                      <a:pt x="2008900" y="618304"/>
                      <a:pt x="2019060" y="609414"/>
                    </a:cubicBezTo>
                    <a:cubicBezTo>
                      <a:pt x="2027950" y="601794"/>
                      <a:pt x="2048270" y="597984"/>
                      <a:pt x="2059700" y="600524"/>
                    </a:cubicBezTo>
                    <a:cubicBezTo>
                      <a:pt x="2071130" y="604334"/>
                      <a:pt x="2086370" y="617034"/>
                      <a:pt x="2090180" y="629734"/>
                    </a:cubicBezTo>
                    <a:cubicBezTo>
                      <a:pt x="2092720" y="642434"/>
                      <a:pt x="2083830" y="671644"/>
                      <a:pt x="2072400" y="680534"/>
                    </a:cubicBezTo>
                    <a:cubicBezTo>
                      <a:pt x="2063510" y="688154"/>
                      <a:pt x="2043190" y="690694"/>
                      <a:pt x="2031760" y="685614"/>
                    </a:cubicBezTo>
                    <a:cubicBezTo>
                      <a:pt x="2019060" y="679264"/>
                      <a:pt x="2003820" y="652594"/>
                      <a:pt x="2003820" y="638624"/>
                    </a:cubicBezTo>
                    <a:cubicBezTo>
                      <a:pt x="2003820" y="627194"/>
                      <a:pt x="2016520" y="610684"/>
                      <a:pt x="2026680" y="604334"/>
                    </a:cubicBezTo>
                    <a:cubicBezTo>
                      <a:pt x="2038110" y="599254"/>
                      <a:pt x="2057160" y="597984"/>
                      <a:pt x="2068590" y="604334"/>
                    </a:cubicBezTo>
                    <a:cubicBezTo>
                      <a:pt x="2078750" y="609414"/>
                      <a:pt x="2091450" y="625924"/>
                      <a:pt x="2091450" y="638624"/>
                    </a:cubicBezTo>
                    <a:cubicBezTo>
                      <a:pt x="2092720" y="652594"/>
                      <a:pt x="2081290" y="675454"/>
                      <a:pt x="2069860" y="681804"/>
                    </a:cubicBezTo>
                    <a:cubicBezTo>
                      <a:pt x="2057160" y="689424"/>
                      <a:pt x="2033030" y="686884"/>
                      <a:pt x="2019060" y="677994"/>
                    </a:cubicBezTo>
                    <a:cubicBezTo>
                      <a:pt x="2001280" y="666564"/>
                      <a:pt x="1987310" y="637354"/>
                      <a:pt x="1977150" y="605604"/>
                    </a:cubicBezTo>
                    <a:cubicBezTo>
                      <a:pt x="1959370" y="552264"/>
                      <a:pt x="1965720" y="439234"/>
                      <a:pt x="1953020" y="377004"/>
                    </a:cubicBezTo>
                    <a:cubicBezTo>
                      <a:pt x="1944130" y="333824"/>
                      <a:pt x="1914920" y="294454"/>
                      <a:pt x="1918730" y="267784"/>
                    </a:cubicBezTo>
                    <a:cubicBezTo>
                      <a:pt x="1922540" y="250004"/>
                      <a:pt x="1935240" y="232224"/>
                      <a:pt x="1947940" y="225874"/>
                    </a:cubicBezTo>
                    <a:cubicBezTo>
                      <a:pt x="1959370" y="220794"/>
                      <a:pt x="1978420" y="224604"/>
                      <a:pt x="1988580" y="230954"/>
                    </a:cubicBezTo>
                    <a:cubicBezTo>
                      <a:pt x="1997470" y="236034"/>
                      <a:pt x="2001280" y="242384"/>
                      <a:pt x="2006360" y="256354"/>
                    </a:cubicBezTo>
                    <a:cubicBezTo>
                      <a:pt x="2022870" y="300804"/>
                      <a:pt x="2029220" y="496384"/>
                      <a:pt x="2033030" y="552264"/>
                    </a:cubicBezTo>
                    <a:cubicBezTo>
                      <a:pt x="2034300" y="573854"/>
                      <a:pt x="2039380" y="596714"/>
                      <a:pt x="2035570" y="597984"/>
                    </a:cubicBezTo>
                    <a:cubicBezTo>
                      <a:pt x="2030490" y="599254"/>
                      <a:pt x="2002550" y="549724"/>
                      <a:pt x="2003820" y="548454"/>
                    </a:cubicBezTo>
                    <a:cubicBezTo>
                      <a:pt x="2006360" y="547184"/>
                      <a:pt x="2024140" y="558614"/>
                      <a:pt x="2029220" y="567504"/>
                    </a:cubicBezTo>
                    <a:cubicBezTo>
                      <a:pt x="2034300" y="576394"/>
                      <a:pt x="2036840" y="587824"/>
                      <a:pt x="2034300" y="597984"/>
                    </a:cubicBezTo>
                    <a:cubicBezTo>
                      <a:pt x="2031760" y="609414"/>
                      <a:pt x="2020330" y="625924"/>
                      <a:pt x="2008900" y="631004"/>
                    </a:cubicBezTo>
                    <a:cubicBezTo>
                      <a:pt x="2000010" y="636084"/>
                      <a:pt x="1987310" y="637354"/>
                      <a:pt x="1977150" y="632274"/>
                    </a:cubicBezTo>
                    <a:cubicBezTo>
                      <a:pt x="1964450" y="627194"/>
                      <a:pt x="1953020" y="610684"/>
                      <a:pt x="1944130" y="596714"/>
                    </a:cubicBezTo>
                    <a:cubicBezTo>
                      <a:pt x="1936510" y="582744"/>
                      <a:pt x="1935240" y="571314"/>
                      <a:pt x="1930160" y="549724"/>
                    </a:cubicBezTo>
                    <a:cubicBezTo>
                      <a:pt x="1917460" y="493844"/>
                      <a:pt x="1879360" y="310964"/>
                      <a:pt x="1886980" y="257624"/>
                    </a:cubicBezTo>
                    <a:cubicBezTo>
                      <a:pt x="1889520" y="236034"/>
                      <a:pt x="1895870" y="220794"/>
                      <a:pt x="1906030" y="213174"/>
                    </a:cubicBezTo>
                    <a:cubicBezTo>
                      <a:pt x="1917460" y="205554"/>
                      <a:pt x="1940320" y="200474"/>
                      <a:pt x="1951750" y="210634"/>
                    </a:cubicBezTo>
                    <a:cubicBezTo>
                      <a:pt x="1987310" y="241114"/>
                      <a:pt x="1994930" y="533214"/>
                      <a:pt x="1986040" y="586554"/>
                    </a:cubicBezTo>
                    <a:cubicBezTo>
                      <a:pt x="1983500" y="603064"/>
                      <a:pt x="1979690" y="609414"/>
                      <a:pt x="1973340" y="615764"/>
                    </a:cubicBezTo>
                    <a:cubicBezTo>
                      <a:pt x="1965720" y="622114"/>
                      <a:pt x="1954290" y="628464"/>
                      <a:pt x="1944130" y="628464"/>
                    </a:cubicBezTo>
                    <a:cubicBezTo>
                      <a:pt x="1933970" y="628464"/>
                      <a:pt x="1922540" y="625924"/>
                      <a:pt x="1913650" y="618304"/>
                    </a:cubicBezTo>
                    <a:cubicBezTo>
                      <a:pt x="1904760" y="610684"/>
                      <a:pt x="1899680" y="601794"/>
                      <a:pt x="1893330" y="581474"/>
                    </a:cubicBezTo>
                    <a:cubicBezTo>
                      <a:pt x="1875550" y="523054"/>
                      <a:pt x="1843800" y="271594"/>
                      <a:pt x="1850150" y="208094"/>
                    </a:cubicBezTo>
                    <a:cubicBezTo>
                      <a:pt x="1851420" y="185234"/>
                      <a:pt x="1853960" y="168724"/>
                      <a:pt x="1864120" y="163644"/>
                    </a:cubicBezTo>
                    <a:cubicBezTo>
                      <a:pt x="1873010" y="158564"/>
                      <a:pt x="1894600" y="163644"/>
                      <a:pt x="1906030" y="178884"/>
                    </a:cubicBezTo>
                    <a:cubicBezTo>
                      <a:pt x="1940320" y="223334"/>
                      <a:pt x="1947940" y="528134"/>
                      <a:pt x="1935240" y="582744"/>
                    </a:cubicBezTo>
                    <a:cubicBezTo>
                      <a:pt x="1931430" y="597984"/>
                      <a:pt x="1927620" y="603064"/>
                      <a:pt x="1920000" y="609414"/>
                    </a:cubicBezTo>
                    <a:cubicBezTo>
                      <a:pt x="1912380" y="615764"/>
                      <a:pt x="1899680" y="619574"/>
                      <a:pt x="1889520" y="619574"/>
                    </a:cubicBezTo>
                    <a:cubicBezTo>
                      <a:pt x="1879360" y="618304"/>
                      <a:pt x="1867930" y="613224"/>
                      <a:pt x="1860310" y="606874"/>
                    </a:cubicBezTo>
                    <a:cubicBezTo>
                      <a:pt x="1852690" y="597984"/>
                      <a:pt x="1848880" y="590364"/>
                      <a:pt x="1843800" y="572584"/>
                    </a:cubicBezTo>
                    <a:cubicBezTo>
                      <a:pt x="1827290" y="514164"/>
                      <a:pt x="1770140" y="214444"/>
                      <a:pt x="1800620" y="189044"/>
                    </a:cubicBezTo>
                    <a:cubicBezTo>
                      <a:pt x="1813320" y="178884"/>
                      <a:pt x="1843800" y="187774"/>
                      <a:pt x="1859040" y="206824"/>
                    </a:cubicBezTo>
                    <a:cubicBezTo>
                      <a:pt x="1894600" y="251274"/>
                      <a:pt x="1889520" y="500194"/>
                      <a:pt x="1876820" y="570044"/>
                    </a:cubicBezTo>
                    <a:cubicBezTo>
                      <a:pt x="1871740" y="600524"/>
                      <a:pt x="1864120" y="622114"/>
                      <a:pt x="1851420" y="631004"/>
                    </a:cubicBezTo>
                    <a:cubicBezTo>
                      <a:pt x="1842530" y="638624"/>
                      <a:pt x="1829830" y="639894"/>
                      <a:pt x="1820940" y="636084"/>
                    </a:cubicBezTo>
                    <a:cubicBezTo>
                      <a:pt x="1809510" y="633544"/>
                      <a:pt x="1796810" y="623384"/>
                      <a:pt x="1787920" y="610684"/>
                    </a:cubicBezTo>
                    <a:cubicBezTo>
                      <a:pt x="1776490" y="591634"/>
                      <a:pt x="1772680" y="566234"/>
                      <a:pt x="1766330" y="528134"/>
                    </a:cubicBezTo>
                    <a:cubicBezTo>
                      <a:pt x="1752360" y="446854"/>
                      <a:pt x="1726960" y="216984"/>
                      <a:pt x="1737120" y="140784"/>
                    </a:cubicBezTo>
                    <a:cubicBezTo>
                      <a:pt x="1740930" y="107764"/>
                      <a:pt x="1747280" y="82364"/>
                      <a:pt x="1759980" y="73474"/>
                    </a:cubicBezTo>
                    <a:cubicBezTo>
                      <a:pt x="1767600" y="67124"/>
                      <a:pt x="1781570" y="67124"/>
                      <a:pt x="1791730" y="72204"/>
                    </a:cubicBezTo>
                    <a:cubicBezTo>
                      <a:pt x="1803160" y="78554"/>
                      <a:pt x="1820940" y="100144"/>
                      <a:pt x="1820940" y="114114"/>
                    </a:cubicBezTo>
                    <a:cubicBezTo>
                      <a:pt x="1820940" y="126814"/>
                      <a:pt x="1790460" y="153484"/>
                      <a:pt x="1793000" y="156024"/>
                    </a:cubicBezTo>
                    <a:cubicBezTo>
                      <a:pt x="1794270" y="157294"/>
                      <a:pt x="1810780" y="134434"/>
                      <a:pt x="1818400" y="138244"/>
                    </a:cubicBezTo>
                    <a:cubicBezTo>
                      <a:pt x="1841260" y="149674"/>
                      <a:pt x="1829830" y="450664"/>
                      <a:pt x="1820940" y="515434"/>
                    </a:cubicBezTo>
                    <a:cubicBezTo>
                      <a:pt x="1818400" y="537024"/>
                      <a:pt x="1808240" y="544644"/>
                      <a:pt x="1808240" y="559884"/>
                    </a:cubicBezTo>
                    <a:cubicBezTo>
                      <a:pt x="1808240" y="573854"/>
                      <a:pt x="1822210" y="587824"/>
                      <a:pt x="1819670" y="599254"/>
                    </a:cubicBezTo>
                    <a:cubicBezTo>
                      <a:pt x="1817130" y="611954"/>
                      <a:pt x="1804430" y="625924"/>
                      <a:pt x="1793000" y="631004"/>
                    </a:cubicBezTo>
                    <a:cubicBezTo>
                      <a:pt x="1781570" y="636084"/>
                      <a:pt x="1763790" y="634814"/>
                      <a:pt x="1751090" y="627194"/>
                    </a:cubicBezTo>
                    <a:cubicBezTo>
                      <a:pt x="1735850" y="617034"/>
                      <a:pt x="1723150" y="581474"/>
                      <a:pt x="1716800" y="561154"/>
                    </a:cubicBezTo>
                    <a:cubicBezTo>
                      <a:pt x="1711720" y="544644"/>
                      <a:pt x="1711720" y="538294"/>
                      <a:pt x="1710450" y="515434"/>
                    </a:cubicBezTo>
                    <a:cubicBezTo>
                      <a:pt x="1704100" y="446854"/>
                      <a:pt x="1663460" y="133164"/>
                      <a:pt x="1699020" y="98874"/>
                    </a:cubicBezTo>
                    <a:cubicBezTo>
                      <a:pt x="1710450" y="86174"/>
                      <a:pt x="1738390" y="88714"/>
                      <a:pt x="1751090" y="102684"/>
                    </a:cubicBezTo>
                    <a:cubicBezTo>
                      <a:pt x="1787920" y="142054"/>
                      <a:pt x="1768870" y="459554"/>
                      <a:pt x="1754900" y="529404"/>
                    </a:cubicBezTo>
                    <a:cubicBezTo>
                      <a:pt x="1751090" y="552264"/>
                      <a:pt x="1748550" y="567504"/>
                      <a:pt x="1737120" y="573854"/>
                    </a:cubicBezTo>
                    <a:cubicBezTo>
                      <a:pt x="1723150" y="582744"/>
                      <a:pt x="1687590" y="580204"/>
                      <a:pt x="1673620" y="567504"/>
                    </a:cubicBezTo>
                    <a:cubicBezTo>
                      <a:pt x="1654570" y="550994"/>
                      <a:pt x="1654570" y="511624"/>
                      <a:pt x="1648220" y="465904"/>
                    </a:cubicBezTo>
                    <a:cubicBezTo>
                      <a:pt x="1634250" y="378274"/>
                      <a:pt x="1624090" y="144594"/>
                      <a:pt x="1625360" y="76014"/>
                    </a:cubicBezTo>
                    <a:cubicBezTo>
                      <a:pt x="1625360" y="50614"/>
                      <a:pt x="1621550" y="34104"/>
                      <a:pt x="1630440" y="23944"/>
                    </a:cubicBezTo>
                    <a:cubicBezTo>
                      <a:pt x="1638060" y="13784"/>
                      <a:pt x="1657110" y="7434"/>
                      <a:pt x="1668540" y="8704"/>
                    </a:cubicBezTo>
                    <a:cubicBezTo>
                      <a:pt x="1678700" y="8704"/>
                      <a:pt x="1690130" y="15054"/>
                      <a:pt x="1696480" y="22674"/>
                    </a:cubicBezTo>
                    <a:cubicBezTo>
                      <a:pt x="1702830" y="30294"/>
                      <a:pt x="1707910" y="41724"/>
                      <a:pt x="1707910" y="51884"/>
                    </a:cubicBezTo>
                    <a:cubicBezTo>
                      <a:pt x="1707910" y="62044"/>
                      <a:pt x="1700290" y="65854"/>
                      <a:pt x="1697750" y="81094"/>
                    </a:cubicBezTo>
                    <a:cubicBezTo>
                      <a:pt x="1686320" y="143324"/>
                      <a:pt x="1725690" y="472254"/>
                      <a:pt x="1696480" y="539564"/>
                    </a:cubicBezTo>
                    <a:cubicBezTo>
                      <a:pt x="1686320" y="562424"/>
                      <a:pt x="1671080" y="575124"/>
                      <a:pt x="1654570" y="577664"/>
                    </a:cubicBezTo>
                    <a:cubicBezTo>
                      <a:pt x="1639330" y="578934"/>
                      <a:pt x="1611390" y="561154"/>
                      <a:pt x="1601230" y="547184"/>
                    </a:cubicBezTo>
                    <a:cubicBezTo>
                      <a:pt x="1592340" y="534484"/>
                      <a:pt x="1594880" y="521784"/>
                      <a:pt x="1591070" y="497654"/>
                    </a:cubicBezTo>
                    <a:cubicBezTo>
                      <a:pt x="1583450" y="434154"/>
                      <a:pt x="1566940" y="211904"/>
                      <a:pt x="1568210" y="148404"/>
                    </a:cubicBezTo>
                    <a:cubicBezTo>
                      <a:pt x="1569480" y="124274"/>
                      <a:pt x="1565670" y="110304"/>
                      <a:pt x="1574560" y="97604"/>
                    </a:cubicBezTo>
                    <a:cubicBezTo>
                      <a:pt x="1584720" y="84904"/>
                      <a:pt x="1616470" y="67124"/>
                      <a:pt x="1630440" y="77284"/>
                    </a:cubicBezTo>
                    <a:cubicBezTo>
                      <a:pt x="1667270" y="102684"/>
                      <a:pt x="1639330" y="449394"/>
                      <a:pt x="1626630" y="530674"/>
                    </a:cubicBezTo>
                    <a:cubicBezTo>
                      <a:pt x="1621550" y="562424"/>
                      <a:pt x="1620280" y="582744"/>
                      <a:pt x="1606310" y="595444"/>
                    </a:cubicBezTo>
                    <a:cubicBezTo>
                      <a:pt x="1594880" y="605604"/>
                      <a:pt x="1569480" y="613224"/>
                      <a:pt x="1556780" y="608144"/>
                    </a:cubicBezTo>
                    <a:cubicBezTo>
                      <a:pt x="1542810" y="603064"/>
                      <a:pt x="1533920" y="585284"/>
                      <a:pt x="1526300" y="568774"/>
                    </a:cubicBezTo>
                    <a:cubicBezTo>
                      <a:pt x="1514870" y="545914"/>
                      <a:pt x="1508520" y="517974"/>
                      <a:pt x="1503440" y="476064"/>
                    </a:cubicBezTo>
                    <a:cubicBezTo>
                      <a:pt x="1490740" y="387164"/>
                      <a:pt x="1448830" y="86174"/>
                      <a:pt x="1486930" y="54424"/>
                    </a:cubicBezTo>
                    <a:cubicBezTo>
                      <a:pt x="1502170" y="41724"/>
                      <a:pt x="1539000" y="49344"/>
                      <a:pt x="1554240" y="69664"/>
                    </a:cubicBezTo>
                    <a:cubicBezTo>
                      <a:pt x="1597420" y="125544"/>
                      <a:pt x="1570750" y="501464"/>
                      <a:pt x="1544080" y="572584"/>
                    </a:cubicBezTo>
                    <a:cubicBezTo>
                      <a:pt x="1535190" y="595444"/>
                      <a:pt x="1523760" y="606874"/>
                      <a:pt x="1511060" y="610684"/>
                    </a:cubicBezTo>
                    <a:cubicBezTo>
                      <a:pt x="1499630" y="614494"/>
                      <a:pt x="1481850" y="611954"/>
                      <a:pt x="1470420" y="601794"/>
                    </a:cubicBezTo>
                    <a:cubicBezTo>
                      <a:pt x="1452640" y="585284"/>
                      <a:pt x="1448830" y="545914"/>
                      <a:pt x="1438670" y="498924"/>
                    </a:cubicBezTo>
                    <a:cubicBezTo>
                      <a:pt x="1419620" y="407484"/>
                      <a:pt x="1385330" y="167454"/>
                      <a:pt x="1392950" y="82364"/>
                    </a:cubicBezTo>
                    <a:cubicBezTo>
                      <a:pt x="1395490" y="45534"/>
                      <a:pt x="1403110" y="11244"/>
                      <a:pt x="1415810" y="2354"/>
                    </a:cubicBezTo>
                    <a:cubicBezTo>
                      <a:pt x="1424700" y="-2726"/>
                      <a:pt x="1438670" y="1084"/>
                      <a:pt x="1447560" y="7434"/>
                    </a:cubicBezTo>
                    <a:cubicBezTo>
                      <a:pt x="1457720" y="12514"/>
                      <a:pt x="1470420" y="29024"/>
                      <a:pt x="1470420" y="40454"/>
                    </a:cubicBezTo>
                    <a:cubicBezTo>
                      <a:pt x="1471690" y="54424"/>
                      <a:pt x="1452640" y="62044"/>
                      <a:pt x="1447560" y="84904"/>
                    </a:cubicBezTo>
                    <a:cubicBezTo>
                      <a:pt x="1432320" y="153484"/>
                      <a:pt x="1472960" y="431614"/>
                      <a:pt x="1469150" y="509084"/>
                    </a:cubicBezTo>
                    <a:cubicBezTo>
                      <a:pt x="1467880" y="538294"/>
                      <a:pt x="1471690" y="556074"/>
                      <a:pt x="1460260" y="570044"/>
                    </a:cubicBezTo>
                    <a:cubicBezTo>
                      <a:pt x="1450100" y="584014"/>
                      <a:pt x="1424700" y="596714"/>
                      <a:pt x="1409460" y="592904"/>
                    </a:cubicBezTo>
                    <a:cubicBezTo>
                      <a:pt x="1392950" y="589094"/>
                      <a:pt x="1377710" y="571314"/>
                      <a:pt x="1366280" y="543374"/>
                    </a:cubicBezTo>
                    <a:cubicBezTo>
                      <a:pt x="1335800" y="468444"/>
                      <a:pt x="1295160" y="114114"/>
                      <a:pt x="1334530" y="84904"/>
                    </a:cubicBezTo>
                    <a:cubicBezTo>
                      <a:pt x="1349770" y="73474"/>
                      <a:pt x="1386600" y="84904"/>
                      <a:pt x="1404380" y="109034"/>
                    </a:cubicBezTo>
                    <a:cubicBezTo>
                      <a:pt x="1447560" y="167454"/>
                      <a:pt x="1436130" y="515434"/>
                      <a:pt x="1424700" y="577664"/>
                    </a:cubicBezTo>
                    <a:cubicBezTo>
                      <a:pt x="1422160" y="592904"/>
                      <a:pt x="1418350" y="599254"/>
                      <a:pt x="1412000" y="605604"/>
                    </a:cubicBezTo>
                    <a:cubicBezTo>
                      <a:pt x="1404380" y="613224"/>
                      <a:pt x="1392950" y="618304"/>
                      <a:pt x="1382790" y="618304"/>
                    </a:cubicBezTo>
                    <a:cubicBezTo>
                      <a:pt x="1372630" y="619574"/>
                      <a:pt x="1361200" y="614494"/>
                      <a:pt x="1352310" y="609414"/>
                    </a:cubicBezTo>
                    <a:cubicBezTo>
                      <a:pt x="1344690" y="603064"/>
                      <a:pt x="1340880" y="599254"/>
                      <a:pt x="1334530" y="584014"/>
                    </a:cubicBezTo>
                    <a:cubicBezTo>
                      <a:pt x="1312940" y="526864"/>
                      <a:pt x="1276110" y="213174"/>
                      <a:pt x="1271030" y="134434"/>
                    </a:cubicBezTo>
                    <a:cubicBezTo>
                      <a:pt x="1269760" y="105224"/>
                      <a:pt x="1265950" y="87444"/>
                      <a:pt x="1272300" y="76014"/>
                    </a:cubicBezTo>
                    <a:cubicBezTo>
                      <a:pt x="1276110" y="69664"/>
                      <a:pt x="1282460" y="65854"/>
                      <a:pt x="1290080" y="63314"/>
                    </a:cubicBezTo>
                    <a:cubicBezTo>
                      <a:pt x="1300240" y="60774"/>
                      <a:pt x="1320560" y="62044"/>
                      <a:pt x="1330720" y="68394"/>
                    </a:cubicBezTo>
                    <a:cubicBezTo>
                      <a:pt x="1339610" y="73474"/>
                      <a:pt x="1347230" y="83634"/>
                      <a:pt x="1348500" y="93794"/>
                    </a:cubicBezTo>
                    <a:cubicBezTo>
                      <a:pt x="1351040" y="105224"/>
                      <a:pt x="1340880" y="112844"/>
                      <a:pt x="1339610" y="134434"/>
                    </a:cubicBezTo>
                    <a:cubicBezTo>
                      <a:pt x="1334530" y="205554"/>
                      <a:pt x="1401840" y="543374"/>
                      <a:pt x="1376440" y="610684"/>
                    </a:cubicBezTo>
                    <a:cubicBezTo>
                      <a:pt x="1367550" y="633544"/>
                      <a:pt x="1353580" y="646244"/>
                      <a:pt x="1338340" y="648784"/>
                    </a:cubicBezTo>
                    <a:cubicBezTo>
                      <a:pt x="1321830" y="651324"/>
                      <a:pt x="1296430" y="641164"/>
                      <a:pt x="1282460" y="625924"/>
                    </a:cubicBezTo>
                    <a:cubicBezTo>
                      <a:pt x="1265950" y="605604"/>
                      <a:pt x="1264680" y="566234"/>
                      <a:pt x="1257060" y="523054"/>
                    </a:cubicBezTo>
                    <a:cubicBezTo>
                      <a:pt x="1245630" y="450664"/>
                      <a:pt x="1208800" y="253814"/>
                      <a:pt x="1235470" y="233494"/>
                    </a:cubicBezTo>
                    <a:cubicBezTo>
                      <a:pt x="1246900" y="224604"/>
                      <a:pt x="1279920" y="236034"/>
                      <a:pt x="1295160" y="256354"/>
                    </a:cubicBezTo>
                    <a:cubicBezTo>
                      <a:pt x="1330720" y="304614"/>
                      <a:pt x="1326910" y="624654"/>
                      <a:pt x="1314210" y="627194"/>
                    </a:cubicBezTo>
                    <a:cubicBezTo>
                      <a:pt x="1310400" y="628464"/>
                      <a:pt x="1292620" y="580204"/>
                      <a:pt x="1293890" y="580204"/>
                    </a:cubicBezTo>
                    <a:cubicBezTo>
                      <a:pt x="1295160" y="580204"/>
                      <a:pt x="1314210" y="604334"/>
                      <a:pt x="1315480" y="615764"/>
                    </a:cubicBezTo>
                    <a:cubicBezTo>
                      <a:pt x="1316750" y="625924"/>
                      <a:pt x="1312940" y="637354"/>
                      <a:pt x="1306590" y="644974"/>
                    </a:cubicBezTo>
                    <a:cubicBezTo>
                      <a:pt x="1300240" y="653864"/>
                      <a:pt x="1288810" y="660214"/>
                      <a:pt x="1279920" y="661484"/>
                    </a:cubicBezTo>
                    <a:cubicBezTo>
                      <a:pt x="1269760" y="664024"/>
                      <a:pt x="1257060" y="661484"/>
                      <a:pt x="1248170" y="656404"/>
                    </a:cubicBezTo>
                    <a:cubicBezTo>
                      <a:pt x="1239280" y="650054"/>
                      <a:pt x="1231660" y="643704"/>
                      <a:pt x="1225310" y="625924"/>
                    </a:cubicBezTo>
                    <a:cubicBezTo>
                      <a:pt x="1202450" y="572584"/>
                      <a:pt x="1155460" y="281754"/>
                      <a:pt x="1184670" y="251274"/>
                    </a:cubicBezTo>
                    <a:cubicBezTo>
                      <a:pt x="1194830" y="239844"/>
                      <a:pt x="1220230" y="241114"/>
                      <a:pt x="1232930" y="252544"/>
                    </a:cubicBezTo>
                    <a:cubicBezTo>
                      <a:pt x="1269760" y="288104"/>
                      <a:pt x="1288810" y="627194"/>
                      <a:pt x="1269760" y="636084"/>
                    </a:cubicBezTo>
                    <a:cubicBezTo>
                      <a:pt x="1263410" y="639894"/>
                      <a:pt x="1238010" y="604334"/>
                      <a:pt x="1238010" y="604334"/>
                    </a:cubicBezTo>
                    <a:cubicBezTo>
                      <a:pt x="1238010" y="603064"/>
                      <a:pt x="1258330" y="615764"/>
                      <a:pt x="1263410" y="623384"/>
                    </a:cubicBezTo>
                    <a:cubicBezTo>
                      <a:pt x="1268490" y="632274"/>
                      <a:pt x="1272300" y="644974"/>
                      <a:pt x="1268490" y="655134"/>
                    </a:cubicBezTo>
                    <a:cubicBezTo>
                      <a:pt x="1264680" y="666564"/>
                      <a:pt x="1246900" y="688154"/>
                      <a:pt x="1232930" y="690694"/>
                    </a:cubicBezTo>
                    <a:cubicBezTo>
                      <a:pt x="1220230" y="693234"/>
                      <a:pt x="1199910" y="684344"/>
                      <a:pt x="1189750" y="672914"/>
                    </a:cubicBezTo>
                    <a:cubicBezTo>
                      <a:pt x="1178320" y="662754"/>
                      <a:pt x="1175780" y="648784"/>
                      <a:pt x="1169430" y="624654"/>
                    </a:cubicBezTo>
                    <a:cubicBezTo>
                      <a:pt x="1152920" y="567504"/>
                      <a:pt x="1097040" y="346524"/>
                      <a:pt x="1123710" y="317314"/>
                    </a:cubicBezTo>
                    <a:cubicBezTo>
                      <a:pt x="1133870" y="305884"/>
                      <a:pt x="1163080" y="305884"/>
                      <a:pt x="1177050" y="318584"/>
                    </a:cubicBezTo>
                    <a:cubicBezTo>
                      <a:pt x="1213880" y="352874"/>
                      <a:pt x="1220230" y="609414"/>
                      <a:pt x="1216420" y="675454"/>
                    </a:cubicBezTo>
                    <a:cubicBezTo>
                      <a:pt x="1215150" y="702124"/>
                      <a:pt x="1215150" y="717364"/>
                      <a:pt x="1204990" y="730064"/>
                    </a:cubicBezTo>
                    <a:cubicBezTo>
                      <a:pt x="1196100" y="741494"/>
                      <a:pt x="1175780" y="754194"/>
                      <a:pt x="1161810" y="752924"/>
                    </a:cubicBezTo>
                    <a:cubicBezTo>
                      <a:pt x="1149110" y="751654"/>
                      <a:pt x="1135140" y="744034"/>
                      <a:pt x="1123710" y="724984"/>
                    </a:cubicBezTo>
                    <a:cubicBezTo>
                      <a:pt x="1093230" y="674184"/>
                      <a:pt x="1044970" y="404944"/>
                      <a:pt x="1075450" y="366844"/>
                    </a:cubicBezTo>
                    <a:cubicBezTo>
                      <a:pt x="1088150" y="350334"/>
                      <a:pt x="1121170" y="347794"/>
                      <a:pt x="1137680" y="360494"/>
                    </a:cubicBezTo>
                    <a:cubicBezTo>
                      <a:pt x="1171970" y="388434"/>
                      <a:pt x="1173240" y="603064"/>
                      <a:pt x="1165620" y="662754"/>
                    </a:cubicBezTo>
                    <a:cubicBezTo>
                      <a:pt x="1161810" y="689424"/>
                      <a:pt x="1142760" y="702124"/>
                      <a:pt x="1144030" y="718634"/>
                    </a:cubicBezTo>
                    <a:cubicBezTo>
                      <a:pt x="1145300" y="735144"/>
                      <a:pt x="1170700" y="749114"/>
                      <a:pt x="1169430" y="763084"/>
                    </a:cubicBezTo>
                    <a:cubicBezTo>
                      <a:pt x="1168160" y="777054"/>
                      <a:pt x="1149110" y="796104"/>
                      <a:pt x="1136410" y="801184"/>
                    </a:cubicBezTo>
                    <a:cubicBezTo>
                      <a:pt x="1127520" y="804994"/>
                      <a:pt x="1113550" y="802454"/>
                      <a:pt x="1105930" y="798644"/>
                    </a:cubicBezTo>
                    <a:cubicBezTo>
                      <a:pt x="1098310" y="794834"/>
                      <a:pt x="1094500" y="787214"/>
                      <a:pt x="1090690" y="778324"/>
                    </a:cubicBezTo>
                    <a:cubicBezTo>
                      <a:pt x="1083070" y="765624"/>
                      <a:pt x="1076720" y="749114"/>
                      <a:pt x="1070370" y="722444"/>
                    </a:cubicBezTo>
                    <a:cubicBezTo>
                      <a:pt x="1056400" y="661484"/>
                      <a:pt x="1005600" y="448124"/>
                      <a:pt x="1029730" y="408754"/>
                    </a:cubicBezTo>
                    <a:cubicBezTo>
                      <a:pt x="1038620" y="393514"/>
                      <a:pt x="1060210" y="383354"/>
                      <a:pt x="1071640" y="390974"/>
                    </a:cubicBezTo>
                    <a:cubicBezTo>
                      <a:pt x="1108470" y="411294"/>
                      <a:pt x="1150380" y="731334"/>
                      <a:pt x="1128790" y="798644"/>
                    </a:cubicBezTo>
                    <a:cubicBezTo>
                      <a:pt x="1121170" y="826584"/>
                      <a:pt x="1100850" y="844364"/>
                      <a:pt x="1084340" y="848174"/>
                    </a:cubicBezTo>
                    <a:cubicBezTo>
                      <a:pt x="1070370" y="850714"/>
                      <a:pt x="1051320" y="843094"/>
                      <a:pt x="1039890" y="829124"/>
                    </a:cubicBezTo>
                    <a:cubicBezTo>
                      <a:pt x="1020840" y="808804"/>
                      <a:pt x="1015760" y="765624"/>
                      <a:pt x="1004330" y="718634"/>
                    </a:cubicBezTo>
                    <a:cubicBezTo>
                      <a:pt x="986550" y="641164"/>
                      <a:pt x="924320" y="425264"/>
                      <a:pt x="949720" y="406214"/>
                    </a:cubicBezTo>
                    <a:cubicBezTo>
                      <a:pt x="962420" y="397324"/>
                      <a:pt x="1003060" y="416374"/>
                      <a:pt x="1020840" y="443044"/>
                    </a:cubicBezTo>
                    <a:cubicBezTo>
                      <a:pt x="1061480" y="501464"/>
                      <a:pt x="1062750" y="768164"/>
                      <a:pt x="1061480" y="839284"/>
                    </a:cubicBezTo>
                    <a:cubicBezTo>
                      <a:pt x="1060210" y="864684"/>
                      <a:pt x="1053860" y="891354"/>
                      <a:pt x="1052590" y="891354"/>
                    </a:cubicBezTo>
                    <a:cubicBezTo>
                      <a:pt x="1050050" y="891354"/>
                      <a:pt x="1044970" y="836744"/>
                      <a:pt x="1047510" y="836744"/>
                    </a:cubicBezTo>
                    <a:cubicBezTo>
                      <a:pt x="1050050" y="835474"/>
                      <a:pt x="1060210" y="855794"/>
                      <a:pt x="1060210" y="865954"/>
                    </a:cubicBezTo>
                    <a:cubicBezTo>
                      <a:pt x="1058940" y="877384"/>
                      <a:pt x="1051320" y="896434"/>
                      <a:pt x="1041160" y="902784"/>
                    </a:cubicBezTo>
                    <a:cubicBezTo>
                      <a:pt x="1029730" y="910404"/>
                      <a:pt x="1004330" y="911674"/>
                      <a:pt x="990360" y="904054"/>
                    </a:cubicBezTo>
                    <a:cubicBezTo>
                      <a:pt x="976390" y="895164"/>
                      <a:pt x="968770" y="874844"/>
                      <a:pt x="959880" y="846904"/>
                    </a:cubicBezTo>
                    <a:cubicBezTo>
                      <a:pt x="938290" y="782134"/>
                      <a:pt x="887490" y="538294"/>
                      <a:pt x="915430" y="505274"/>
                    </a:cubicBezTo>
                    <a:cubicBezTo>
                      <a:pt x="926860" y="492574"/>
                      <a:pt x="956070" y="492574"/>
                      <a:pt x="971310" y="506544"/>
                    </a:cubicBezTo>
                    <a:cubicBezTo>
                      <a:pt x="1008140" y="539564"/>
                      <a:pt x="1013220" y="775784"/>
                      <a:pt x="1020840" y="850714"/>
                    </a:cubicBezTo>
                    <a:cubicBezTo>
                      <a:pt x="1024650" y="888814"/>
                      <a:pt x="1032270" y="933264"/>
                      <a:pt x="1025920" y="934534"/>
                    </a:cubicBezTo>
                    <a:cubicBezTo>
                      <a:pt x="1020840" y="937074"/>
                      <a:pt x="994170" y="892624"/>
                      <a:pt x="996710" y="891354"/>
                    </a:cubicBezTo>
                    <a:cubicBezTo>
                      <a:pt x="997980" y="890084"/>
                      <a:pt x="1015760" y="902784"/>
                      <a:pt x="1020840" y="911674"/>
                    </a:cubicBezTo>
                    <a:cubicBezTo>
                      <a:pt x="1025920" y="921834"/>
                      <a:pt x="1025920" y="942154"/>
                      <a:pt x="1022110" y="952314"/>
                    </a:cubicBezTo>
                    <a:cubicBezTo>
                      <a:pt x="1017030" y="962474"/>
                      <a:pt x="1008140" y="970094"/>
                      <a:pt x="997980" y="973904"/>
                    </a:cubicBezTo>
                    <a:cubicBezTo>
                      <a:pt x="989090" y="977714"/>
                      <a:pt x="976390" y="978984"/>
                      <a:pt x="966230" y="975174"/>
                    </a:cubicBezTo>
                    <a:cubicBezTo>
                      <a:pt x="953530" y="970094"/>
                      <a:pt x="940830" y="954854"/>
                      <a:pt x="933210" y="942154"/>
                    </a:cubicBezTo>
                    <a:cubicBezTo>
                      <a:pt x="924320" y="929454"/>
                      <a:pt x="924320" y="919294"/>
                      <a:pt x="917970" y="895164"/>
                    </a:cubicBezTo>
                    <a:cubicBezTo>
                      <a:pt x="902730" y="831664"/>
                      <a:pt x="827800" y="561154"/>
                      <a:pt x="857010" y="528134"/>
                    </a:cubicBezTo>
                    <a:cubicBezTo>
                      <a:pt x="868440" y="515434"/>
                      <a:pt x="901460" y="519244"/>
                      <a:pt x="914160" y="533214"/>
                    </a:cubicBezTo>
                    <a:cubicBezTo>
                      <a:pt x="938290" y="557344"/>
                      <a:pt x="920510" y="657674"/>
                      <a:pt x="929400" y="722444"/>
                    </a:cubicBezTo>
                    <a:cubicBezTo>
                      <a:pt x="938290" y="793564"/>
                      <a:pt x="963690" y="890084"/>
                      <a:pt x="970040" y="944694"/>
                    </a:cubicBezTo>
                    <a:cubicBezTo>
                      <a:pt x="975120" y="976444"/>
                      <a:pt x="982740" y="1017084"/>
                      <a:pt x="977660" y="1019624"/>
                    </a:cubicBezTo>
                    <a:cubicBezTo>
                      <a:pt x="971310" y="1020894"/>
                      <a:pt x="942100" y="975174"/>
                      <a:pt x="943370" y="973904"/>
                    </a:cubicBezTo>
                    <a:cubicBezTo>
                      <a:pt x="943370" y="973904"/>
                      <a:pt x="973850" y="999304"/>
                      <a:pt x="976390" y="1012004"/>
                    </a:cubicBezTo>
                    <a:cubicBezTo>
                      <a:pt x="977660" y="1024704"/>
                      <a:pt x="968770" y="1042484"/>
                      <a:pt x="961150" y="1051374"/>
                    </a:cubicBezTo>
                    <a:cubicBezTo>
                      <a:pt x="953530" y="1057724"/>
                      <a:pt x="942100" y="1062804"/>
                      <a:pt x="930670" y="1061534"/>
                    </a:cubicBezTo>
                    <a:cubicBezTo>
                      <a:pt x="919240" y="1061534"/>
                      <a:pt x="904000" y="1055184"/>
                      <a:pt x="892570" y="1043754"/>
                    </a:cubicBezTo>
                    <a:cubicBezTo>
                      <a:pt x="876060" y="1024704"/>
                      <a:pt x="864630" y="986604"/>
                      <a:pt x="853200" y="947234"/>
                    </a:cubicBezTo>
                    <a:cubicBezTo>
                      <a:pt x="837960" y="888814"/>
                      <a:pt x="825260" y="780864"/>
                      <a:pt x="821450" y="718634"/>
                    </a:cubicBezTo>
                    <a:cubicBezTo>
                      <a:pt x="818910" y="676724"/>
                      <a:pt x="808750" y="629734"/>
                      <a:pt x="823990" y="611954"/>
                    </a:cubicBezTo>
                    <a:cubicBezTo>
                      <a:pt x="834150" y="599254"/>
                      <a:pt x="859550" y="589094"/>
                      <a:pt x="873520" y="599254"/>
                    </a:cubicBezTo>
                    <a:cubicBezTo>
                      <a:pt x="916700" y="628464"/>
                      <a:pt x="943370" y="1014544"/>
                      <a:pt x="923050" y="1089474"/>
                    </a:cubicBezTo>
                    <a:cubicBezTo>
                      <a:pt x="916700" y="1114874"/>
                      <a:pt x="904000" y="1131384"/>
                      <a:pt x="890030" y="1135194"/>
                    </a:cubicBezTo>
                    <a:cubicBezTo>
                      <a:pt x="874790" y="1140274"/>
                      <a:pt x="845580" y="1127574"/>
                      <a:pt x="834150" y="1116144"/>
                    </a:cubicBezTo>
                    <a:cubicBezTo>
                      <a:pt x="822720" y="1105984"/>
                      <a:pt x="822720" y="1095824"/>
                      <a:pt x="816370" y="1074234"/>
                    </a:cubicBezTo>
                    <a:cubicBezTo>
                      <a:pt x="797320" y="1010734"/>
                      <a:pt x="721120" y="719904"/>
                      <a:pt x="750330" y="688154"/>
                    </a:cubicBezTo>
                    <a:cubicBezTo>
                      <a:pt x="761760" y="675454"/>
                      <a:pt x="787160" y="676724"/>
                      <a:pt x="802400" y="690694"/>
                    </a:cubicBezTo>
                    <a:cubicBezTo>
                      <a:pt x="849390" y="732604"/>
                      <a:pt x="895110" y="1098364"/>
                      <a:pt x="886220" y="1172024"/>
                    </a:cubicBezTo>
                    <a:cubicBezTo>
                      <a:pt x="883680" y="1194884"/>
                      <a:pt x="879870" y="1208854"/>
                      <a:pt x="867170" y="1215204"/>
                    </a:cubicBezTo>
                    <a:cubicBezTo>
                      <a:pt x="851930" y="1224094"/>
                      <a:pt x="815100" y="1225364"/>
                      <a:pt x="794780" y="1207584"/>
                    </a:cubicBezTo>
                    <a:cubicBezTo>
                      <a:pt x="746520" y="1164404"/>
                      <a:pt x="679210" y="858334"/>
                      <a:pt x="707150" y="824044"/>
                    </a:cubicBezTo>
                    <a:cubicBezTo>
                      <a:pt x="718580" y="810074"/>
                      <a:pt x="751600" y="812614"/>
                      <a:pt x="765570" y="825314"/>
                    </a:cubicBezTo>
                    <a:cubicBezTo>
                      <a:pt x="787160" y="845634"/>
                      <a:pt x="771920" y="925644"/>
                      <a:pt x="780810" y="982794"/>
                    </a:cubicBezTo>
                    <a:cubicBezTo>
                      <a:pt x="793510" y="1052644"/>
                      <a:pt x="831610" y="1163134"/>
                      <a:pt x="835420" y="1213934"/>
                    </a:cubicBezTo>
                    <a:cubicBezTo>
                      <a:pt x="837960" y="1238064"/>
                      <a:pt x="843040" y="1254574"/>
                      <a:pt x="832880" y="1267274"/>
                    </a:cubicBezTo>
                    <a:cubicBezTo>
                      <a:pt x="821450" y="1282514"/>
                      <a:pt x="779540" y="1293944"/>
                      <a:pt x="760490" y="1288864"/>
                    </a:cubicBezTo>
                    <a:cubicBezTo>
                      <a:pt x="746520" y="1285054"/>
                      <a:pt x="737630" y="1273624"/>
                      <a:pt x="727470" y="1253304"/>
                    </a:cubicBezTo>
                    <a:cubicBezTo>
                      <a:pt x="698260" y="1194884"/>
                      <a:pt x="619520" y="898974"/>
                      <a:pt x="651270" y="865954"/>
                    </a:cubicBezTo>
                    <a:cubicBezTo>
                      <a:pt x="665240" y="851984"/>
                      <a:pt x="704610" y="858334"/>
                      <a:pt x="724930" y="878654"/>
                    </a:cubicBezTo>
                    <a:cubicBezTo>
                      <a:pt x="770650" y="924374"/>
                      <a:pt x="782080" y="1203774"/>
                      <a:pt x="787160" y="1269814"/>
                    </a:cubicBezTo>
                    <a:cubicBezTo>
                      <a:pt x="788430" y="1292674"/>
                      <a:pt x="790970" y="1314264"/>
                      <a:pt x="785890" y="1315534"/>
                    </a:cubicBezTo>
                    <a:cubicBezTo>
                      <a:pt x="782080" y="1316804"/>
                      <a:pt x="760490" y="1273624"/>
                      <a:pt x="760490" y="1272354"/>
                    </a:cubicBezTo>
                    <a:cubicBezTo>
                      <a:pt x="761760" y="1272354"/>
                      <a:pt x="783350" y="1293944"/>
                      <a:pt x="785890" y="1305374"/>
                    </a:cubicBezTo>
                    <a:cubicBezTo>
                      <a:pt x="787160" y="1318074"/>
                      <a:pt x="782080" y="1337124"/>
                      <a:pt x="771920" y="1344744"/>
                    </a:cubicBezTo>
                    <a:cubicBezTo>
                      <a:pt x="761760" y="1353634"/>
                      <a:pt x="736360" y="1359984"/>
                      <a:pt x="721120" y="1352364"/>
                    </a:cubicBezTo>
                    <a:cubicBezTo>
                      <a:pt x="702070" y="1343474"/>
                      <a:pt x="693180" y="1307914"/>
                      <a:pt x="677940" y="1271084"/>
                    </a:cubicBezTo>
                    <a:cubicBezTo>
                      <a:pt x="652540" y="1202504"/>
                      <a:pt x="576340" y="991684"/>
                      <a:pt x="600470" y="963744"/>
                    </a:cubicBezTo>
                    <a:cubicBezTo>
                      <a:pt x="611900" y="951044"/>
                      <a:pt x="648730" y="956124"/>
                      <a:pt x="666510" y="972634"/>
                    </a:cubicBezTo>
                    <a:cubicBezTo>
                      <a:pt x="708420" y="1009464"/>
                      <a:pt x="733820" y="1222824"/>
                      <a:pt x="745250" y="1282514"/>
                    </a:cubicBezTo>
                    <a:cubicBezTo>
                      <a:pt x="750330" y="1306644"/>
                      <a:pt x="754140" y="1318074"/>
                      <a:pt x="752870" y="1333314"/>
                    </a:cubicBezTo>
                    <a:cubicBezTo>
                      <a:pt x="750330" y="1348554"/>
                      <a:pt x="745250" y="1368874"/>
                      <a:pt x="732550" y="1375224"/>
                    </a:cubicBezTo>
                    <a:cubicBezTo>
                      <a:pt x="719850" y="1382844"/>
                      <a:pt x="688100" y="1382844"/>
                      <a:pt x="669050" y="1370144"/>
                    </a:cubicBezTo>
                    <a:cubicBezTo>
                      <a:pt x="638570" y="1347284"/>
                      <a:pt x="620790" y="1260924"/>
                      <a:pt x="601740" y="1201234"/>
                    </a:cubicBezTo>
                    <a:cubicBezTo>
                      <a:pt x="581420" y="1135194"/>
                      <a:pt x="531890" y="1014544"/>
                      <a:pt x="550940" y="990414"/>
                    </a:cubicBezTo>
                    <a:cubicBezTo>
                      <a:pt x="562370" y="976444"/>
                      <a:pt x="600470" y="976444"/>
                      <a:pt x="619520" y="992954"/>
                    </a:cubicBezTo>
                    <a:cubicBezTo>
                      <a:pt x="663970" y="1031054"/>
                      <a:pt x="707150" y="1297754"/>
                      <a:pt x="693180" y="1356174"/>
                    </a:cubicBezTo>
                    <a:cubicBezTo>
                      <a:pt x="686830" y="1376494"/>
                      <a:pt x="675400" y="1389194"/>
                      <a:pt x="661430" y="1394274"/>
                    </a:cubicBezTo>
                    <a:cubicBezTo>
                      <a:pt x="644920" y="1399354"/>
                      <a:pt x="615710" y="1393004"/>
                      <a:pt x="601740" y="1382844"/>
                    </a:cubicBezTo>
                    <a:cubicBezTo>
                      <a:pt x="589040" y="1375224"/>
                      <a:pt x="587770" y="1363794"/>
                      <a:pt x="578880" y="1343474"/>
                    </a:cubicBezTo>
                    <a:cubicBezTo>
                      <a:pt x="558560" y="1292674"/>
                      <a:pt x="482360" y="1078044"/>
                      <a:pt x="501410" y="1061534"/>
                    </a:cubicBezTo>
                    <a:cubicBezTo>
                      <a:pt x="507760" y="1055184"/>
                      <a:pt x="531890" y="1081854"/>
                      <a:pt x="543320" y="1079314"/>
                    </a:cubicBezTo>
                    <a:cubicBezTo>
                      <a:pt x="554750" y="1075504"/>
                      <a:pt x="563640" y="1041214"/>
                      <a:pt x="572530" y="1043754"/>
                    </a:cubicBezTo>
                    <a:cubicBezTo>
                      <a:pt x="597930" y="1050104"/>
                      <a:pt x="657620" y="1372684"/>
                      <a:pt x="643650" y="1380304"/>
                    </a:cubicBezTo>
                    <a:cubicBezTo>
                      <a:pt x="637300" y="1382844"/>
                      <a:pt x="608090" y="1338394"/>
                      <a:pt x="608090" y="1338394"/>
                    </a:cubicBezTo>
                    <a:cubicBezTo>
                      <a:pt x="609360" y="1338394"/>
                      <a:pt x="638570" y="1363794"/>
                      <a:pt x="642380" y="1376494"/>
                    </a:cubicBezTo>
                    <a:cubicBezTo>
                      <a:pt x="644920" y="1386654"/>
                      <a:pt x="641110" y="1398084"/>
                      <a:pt x="634760" y="1406974"/>
                    </a:cubicBezTo>
                    <a:cubicBezTo>
                      <a:pt x="629680" y="1414594"/>
                      <a:pt x="618250" y="1422214"/>
                      <a:pt x="609360" y="1424754"/>
                    </a:cubicBezTo>
                    <a:cubicBezTo>
                      <a:pt x="601740" y="1427294"/>
                      <a:pt x="595390" y="1428564"/>
                      <a:pt x="587770" y="1424754"/>
                    </a:cubicBezTo>
                    <a:cubicBezTo>
                      <a:pt x="573800" y="1419674"/>
                      <a:pt x="559830" y="1403164"/>
                      <a:pt x="544590" y="1379034"/>
                    </a:cubicBezTo>
                    <a:cubicBezTo>
                      <a:pt x="509030" y="1321884"/>
                      <a:pt x="423940" y="1107254"/>
                      <a:pt x="426480" y="1052644"/>
                    </a:cubicBezTo>
                    <a:cubicBezTo>
                      <a:pt x="427750" y="1034864"/>
                      <a:pt x="436640" y="1023434"/>
                      <a:pt x="445530" y="1017084"/>
                    </a:cubicBezTo>
                    <a:cubicBezTo>
                      <a:pt x="454420" y="1010734"/>
                      <a:pt x="465850" y="1006924"/>
                      <a:pt x="476010" y="1008194"/>
                    </a:cubicBezTo>
                    <a:cubicBezTo>
                      <a:pt x="487440" y="1010734"/>
                      <a:pt x="501410" y="1018354"/>
                      <a:pt x="510300" y="1032324"/>
                    </a:cubicBezTo>
                    <a:cubicBezTo>
                      <a:pt x="528080" y="1060264"/>
                      <a:pt x="524270" y="1133924"/>
                      <a:pt x="536970" y="1189804"/>
                    </a:cubicBezTo>
                    <a:cubicBezTo>
                      <a:pt x="553480" y="1255844"/>
                      <a:pt x="599200" y="1356174"/>
                      <a:pt x="600470" y="1403164"/>
                    </a:cubicBezTo>
                    <a:cubicBezTo>
                      <a:pt x="601740" y="1424754"/>
                      <a:pt x="599200" y="1441264"/>
                      <a:pt x="589040" y="1453964"/>
                    </a:cubicBezTo>
                    <a:cubicBezTo>
                      <a:pt x="577610" y="1466664"/>
                      <a:pt x="549670" y="1478094"/>
                      <a:pt x="534430" y="1475554"/>
                    </a:cubicBezTo>
                    <a:cubicBezTo>
                      <a:pt x="519190" y="1473014"/>
                      <a:pt x="505220" y="1452694"/>
                      <a:pt x="493790" y="1437454"/>
                    </a:cubicBezTo>
                    <a:cubicBezTo>
                      <a:pt x="482360" y="1422214"/>
                      <a:pt x="476010" y="1405704"/>
                      <a:pt x="465850" y="1380304"/>
                    </a:cubicBezTo>
                    <a:cubicBezTo>
                      <a:pt x="449340" y="1335854"/>
                      <a:pt x="420130" y="1239334"/>
                      <a:pt x="412510" y="1191074"/>
                    </a:cubicBezTo>
                    <a:cubicBezTo>
                      <a:pt x="408700" y="1163134"/>
                      <a:pt x="417590" y="1141544"/>
                      <a:pt x="409970" y="1122494"/>
                    </a:cubicBezTo>
                    <a:cubicBezTo>
                      <a:pt x="403620" y="1104714"/>
                      <a:pt x="374410" y="1093284"/>
                      <a:pt x="374410" y="1079314"/>
                    </a:cubicBezTo>
                    <a:cubicBezTo>
                      <a:pt x="373140" y="1065344"/>
                      <a:pt x="390920" y="1042484"/>
                      <a:pt x="402350" y="1037404"/>
                    </a:cubicBezTo>
                    <a:cubicBezTo>
                      <a:pt x="411240" y="1032324"/>
                      <a:pt x="423940" y="1032324"/>
                      <a:pt x="434100" y="1036134"/>
                    </a:cubicBezTo>
                    <a:cubicBezTo>
                      <a:pt x="444260" y="1041214"/>
                      <a:pt x="453150" y="1048834"/>
                      <a:pt x="460770" y="1066614"/>
                    </a:cubicBezTo>
                    <a:cubicBezTo>
                      <a:pt x="488710" y="1121224"/>
                      <a:pt x="540780" y="1442534"/>
                      <a:pt x="525540" y="1448884"/>
                    </a:cubicBezTo>
                    <a:cubicBezTo>
                      <a:pt x="519190" y="1451424"/>
                      <a:pt x="492520" y="1404434"/>
                      <a:pt x="492520" y="1404434"/>
                    </a:cubicBezTo>
                    <a:cubicBezTo>
                      <a:pt x="492520" y="1404434"/>
                      <a:pt x="523000" y="1429834"/>
                      <a:pt x="524270" y="1443804"/>
                    </a:cubicBezTo>
                    <a:cubicBezTo>
                      <a:pt x="526810" y="1455234"/>
                      <a:pt x="517920" y="1474284"/>
                      <a:pt x="509030" y="1481904"/>
                    </a:cubicBezTo>
                    <a:cubicBezTo>
                      <a:pt x="498870" y="1489524"/>
                      <a:pt x="479820" y="1493334"/>
                      <a:pt x="468390" y="1489524"/>
                    </a:cubicBezTo>
                    <a:cubicBezTo>
                      <a:pt x="454420" y="1486984"/>
                      <a:pt x="444260" y="1478094"/>
                      <a:pt x="431560" y="1460314"/>
                    </a:cubicBezTo>
                    <a:cubicBezTo>
                      <a:pt x="397270" y="1409514"/>
                      <a:pt x="294400" y="1169484"/>
                      <a:pt x="317260" y="1122494"/>
                    </a:cubicBezTo>
                    <a:cubicBezTo>
                      <a:pt x="328690" y="1102174"/>
                      <a:pt x="365520" y="1089474"/>
                      <a:pt x="385840" y="1099634"/>
                    </a:cubicBezTo>
                    <a:cubicBezTo>
                      <a:pt x="429020" y="1122494"/>
                      <a:pt x="467120" y="1359984"/>
                      <a:pt x="479820" y="1426024"/>
                    </a:cubicBezTo>
                    <a:cubicBezTo>
                      <a:pt x="484900" y="1453964"/>
                      <a:pt x="489980" y="1483174"/>
                      <a:pt x="483630" y="1485714"/>
                    </a:cubicBezTo>
                    <a:cubicBezTo>
                      <a:pt x="478550" y="1488254"/>
                      <a:pt x="442990" y="1445074"/>
                      <a:pt x="444260" y="1443804"/>
                    </a:cubicBezTo>
                    <a:cubicBezTo>
                      <a:pt x="445530" y="1442534"/>
                      <a:pt x="473470" y="1456504"/>
                      <a:pt x="478550" y="1466664"/>
                    </a:cubicBezTo>
                    <a:cubicBezTo>
                      <a:pt x="484900" y="1478094"/>
                      <a:pt x="483630" y="1497144"/>
                      <a:pt x="478550" y="1508574"/>
                    </a:cubicBezTo>
                    <a:cubicBezTo>
                      <a:pt x="474740" y="1517464"/>
                      <a:pt x="465850" y="1526354"/>
                      <a:pt x="455690" y="1528894"/>
                    </a:cubicBezTo>
                    <a:cubicBezTo>
                      <a:pt x="444260" y="1532704"/>
                      <a:pt x="427750" y="1533974"/>
                      <a:pt x="415050" y="1526354"/>
                    </a:cubicBezTo>
                    <a:cubicBezTo>
                      <a:pt x="394730" y="1514924"/>
                      <a:pt x="375680" y="1474284"/>
                      <a:pt x="359170" y="1441264"/>
                    </a:cubicBezTo>
                    <a:cubicBezTo>
                      <a:pt x="340120" y="1399354"/>
                      <a:pt x="327420" y="1343474"/>
                      <a:pt x="312180" y="1293944"/>
                    </a:cubicBezTo>
                    <a:cubicBezTo>
                      <a:pt x="296940" y="1243144"/>
                      <a:pt x="271540" y="1179644"/>
                      <a:pt x="267730" y="1137734"/>
                    </a:cubicBezTo>
                    <a:cubicBezTo>
                      <a:pt x="265190" y="1108524"/>
                      <a:pt x="263920" y="1075504"/>
                      <a:pt x="274080" y="1064074"/>
                    </a:cubicBezTo>
                    <a:cubicBezTo>
                      <a:pt x="280430" y="1056454"/>
                      <a:pt x="294400" y="1056454"/>
                      <a:pt x="304560" y="1058994"/>
                    </a:cubicBezTo>
                    <a:cubicBezTo>
                      <a:pt x="315990" y="1061534"/>
                      <a:pt x="332500" y="1072964"/>
                      <a:pt x="337580" y="1084394"/>
                    </a:cubicBezTo>
                    <a:cubicBezTo>
                      <a:pt x="341390" y="1097094"/>
                      <a:pt x="323610" y="1125034"/>
                      <a:pt x="327420" y="1133924"/>
                    </a:cubicBezTo>
                    <a:cubicBezTo>
                      <a:pt x="329960" y="1139004"/>
                      <a:pt x="336310" y="1136464"/>
                      <a:pt x="341390" y="1142814"/>
                    </a:cubicBezTo>
                    <a:cubicBezTo>
                      <a:pt x="362980" y="1174564"/>
                      <a:pt x="413780" y="1399354"/>
                      <a:pt x="418860" y="1467934"/>
                    </a:cubicBezTo>
                    <a:cubicBezTo>
                      <a:pt x="421400" y="1498414"/>
                      <a:pt x="422670" y="1521274"/>
                      <a:pt x="412510" y="1535244"/>
                    </a:cubicBezTo>
                    <a:cubicBezTo>
                      <a:pt x="404890" y="1547944"/>
                      <a:pt x="385840" y="1556834"/>
                      <a:pt x="371870" y="1555564"/>
                    </a:cubicBezTo>
                    <a:cubicBezTo>
                      <a:pt x="357900" y="1555564"/>
                      <a:pt x="342660" y="1547944"/>
                      <a:pt x="329960" y="1532704"/>
                    </a:cubicBezTo>
                    <a:cubicBezTo>
                      <a:pt x="302020" y="1498414"/>
                      <a:pt x="289320" y="1387924"/>
                      <a:pt x="265190" y="1321884"/>
                    </a:cubicBezTo>
                    <a:cubicBezTo>
                      <a:pt x="242330" y="1260924"/>
                      <a:pt x="191530" y="1183454"/>
                      <a:pt x="187720" y="1149164"/>
                    </a:cubicBezTo>
                    <a:cubicBezTo>
                      <a:pt x="186450" y="1135194"/>
                      <a:pt x="187720" y="1126304"/>
                      <a:pt x="194070" y="1118684"/>
                    </a:cubicBezTo>
                    <a:cubicBezTo>
                      <a:pt x="202960" y="1108524"/>
                      <a:pt x="227090" y="1097094"/>
                      <a:pt x="241060" y="1099634"/>
                    </a:cubicBezTo>
                    <a:cubicBezTo>
                      <a:pt x="253760" y="1100904"/>
                      <a:pt x="262650" y="1109794"/>
                      <a:pt x="272810" y="1126304"/>
                    </a:cubicBezTo>
                    <a:cubicBezTo>
                      <a:pt x="302020" y="1172024"/>
                      <a:pt x="345200" y="1361254"/>
                      <a:pt x="360440" y="1442534"/>
                    </a:cubicBezTo>
                    <a:cubicBezTo>
                      <a:pt x="370600" y="1493334"/>
                      <a:pt x="385840" y="1540324"/>
                      <a:pt x="375680" y="1566994"/>
                    </a:cubicBezTo>
                    <a:cubicBezTo>
                      <a:pt x="370600" y="1580964"/>
                      <a:pt x="357900" y="1591124"/>
                      <a:pt x="346470" y="1594934"/>
                    </a:cubicBezTo>
                    <a:cubicBezTo>
                      <a:pt x="336310" y="1598744"/>
                      <a:pt x="323610" y="1597474"/>
                      <a:pt x="314720" y="1592394"/>
                    </a:cubicBezTo>
                    <a:cubicBezTo>
                      <a:pt x="305830" y="1588584"/>
                      <a:pt x="302020" y="1583504"/>
                      <a:pt x="293130" y="1570804"/>
                    </a:cubicBezTo>
                    <a:cubicBezTo>
                      <a:pt x="260110" y="1517464"/>
                      <a:pt x="135650" y="1205044"/>
                      <a:pt x="140730" y="1140274"/>
                    </a:cubicBezTo>
                    <a:cubicBezTo>
                      <a:pt x="142000" y="1121224"/>
                      <a:pt x="149620" y="1109794"/>
                      <a:pt x="158510" y="1103444"/>
                    </a:cubicBezTo>
                    <a:cubicBezTo>
                      <a:pt x="168670" y="1095824"/>
                      <a:pt x="188990" y="1094554"/>
                      <a:pt x="200420" y="1098364"/>
                    </a:cubicBezTo>
                    <a:cubicBezTo>
                      <a:pt x="209310" y="1100904"/>
                      <a:pt x="216930" y="1105984"/>
                      <a:pt x="223280" y="1118684"/>
                    </a:cubicBezTo>
                    <a:cubicBezTo>
                      <a:pt x="239790" y="1145354"/>
                      <a:pt x="239790" y="1213934"/>
                      <a:pt x="256300" y="1272354"/>
                    </a:cubicBezTo>
                    <a:cubicBezTo>
                      <a:pt x="277890" y="1349824"/>
                      <a:pt x="350280" y="1497144"/>
                      <a:pt x="352820" y="1542864"/>
                    </a:cubicBezTo>
                    <a:cubicBezTo>
                      <a:pt x="354090" y="1558104"/>
                      <a:pt x="351550" y="1565724"/>
                      <a:pt x="345200" y="1573344"/>
                    </a:cubicBezTo>
                    <a:cubicBezTo>
                      <a:pt x="340120" y="1582234"/>
                      <a:pt x="329960" y="1591124"/>
                      <a:pt x="319800" y="1592394"/>
                    </a:cubicBezTo>
                    <a:cubicBezTo>
                      <a:pt x="307100" y="1593664"/>
                      <a:pt x="288050" y="1589854"/>
                      <a:pt x="271540" y="1573344"/>
                    </a:cubicBezTo>
                    <a:cubicBezTo>
                      <a:pt x="229630" y="1532704"/>
                      <a:pt x="155970" y="1315534"/>
                      <a:pt x="142000" y="1257114"/>
                    </a:cubicBezTo>
                    <a:cubicBezTo>
                      <a:pt x="136920" y="1235524"/>
                      <a:pt x="134380" y="1225364"/>
                      <a:pt x="139460" y="1211394"/>
                    </a:cubicBezTo>
                    <a:cubicBezTo>
                      <a:pt x="144540" y="1198694"/>
                      <a:pt x="161050" y="1174564"/>
                      <a:pt x="175020" y="1177104"/>
                    </a:cubicBezTo>
                    <a:cubicBezTo>
                      <a:pt x="210580" y="1184724"/>
                      <a:pt x="288050" y="1457774"/>
                      <a:pt x="309640" y="1526354"/>
                    </a:cubicBezTo>
                    <a:cubicBezTo>
                      <a:pt x="318530" y="1554294"/>
                      <a:pt x="326150" y="1586044"/>
                      <a:pt x="323610" y="1587314"/>
                    </a:cubicBezTo>
                    <a:cubicBezTo>
                      <a:pt x="322340" y="1588584"/>
                      <a:pt x="296940" y="1537784"/>
                      <a:pt x="298210" y="1536514"/>
                    </a:cubicBezTo>
                    <a:cubicBezTo>
                      <a:pt x="299480" y="1536514"/>
                      <a:pt x="321070" y="1556834"/>
                      <a:pt x="323610" y="1569534"/>
                    </a:cubicBezTo>
                    <a:cubicBezTo>
                      <a:pt x="326150" y="1580964"/>
                      <a:pt x="321070" y="1600014"/>
                      <a:pt x="312180" y="1608904"/>
                    </a:cubicBezTo>
                    <a:cubicBezTo>
                      <a:pt x="304560" y="1617794"/>
                      <a:pt x="286780" y="1625414"/>
                      <a:pt x="274080" y="1621604"/>
                    </a:cubicBezTo>
                    <a:cubicBezTo>
                      <a:pt x="256300" y="1616524"/>
                      <a:pt x="239790" y="1591124"/>
                      <a:pt x="223280" y="1564454"/>
                    </a:cubicBezTo>
                    <a:cubicBezTo>
                      <a:pt x="195340" y="1517464"/>
                      <a:pt x="172480" y="1410784"/>
                      <a:pt x="143270" y="1352364"/>
                    </a:cubicBezTo>
                    <a:cubicBezTo>
                      <a:pt x="120410" y="1306644"/>
                      <a:pt x="65800" y="1258384"/>
                      <a:pt x="72150" y="1234254"/>
                    </a:cubicBezTo>
                    <a:cubicBezTo>
                      <a:pt x="74690" y="1220284"/>
                      <a:pt x="100090" y="1203774"/>
                      <a:pt x="115330" y="1207584"/>
                    </a:cubicBezTo>
                    <a:cubicBezTo>
                      <a:pt x="142000" y="1215204"/>
                      <a:pt x="169940" y="1305374"/>
                      <a:pt x="195340" y="1358714"/>
                    </a:cubicBezTo>
                    <a:cubicBezTo>
                      <a:pt x="222010" y="1418404"/>
                      <a:pt x="265190" y="1511114"/>
                      <a:pt x="267730" y="1550484"/>
                    </a:cubicBezTo>
                    <a:cubicBezTo>
                      <a:pt x="269000" y="1569534"/>
                      <a:pt x="265190" y="1582234"/>
                      <a:pt x="258840" y="1591124"/>
                    </a:cubicBezTo>
                    <a:cubicBezTo>
                      <a:pt x="252490" y="1600014"/>
                      <a:pt x="241060" y="1605094"/>
                      <a:pt x="230900" y="1606364"/>
                    </a:cubicBezTo>
                    <a:cubicBezTo>
                      <a:pt x="220740" y="1607634"/>
                      <a:pt x="209310" y="1605094"/>
                      <a:pt x="200420" y="1600014"/>
                    </a:cubicBezTo>
                    <a:cubicBezTo>
                      <a:pt x="190260" y="1593664"/>
                      <a:pt x="182640" y="1584774"/>
                      <a:pt x="173750" y="1569534"/>
                    </a:cubicBezTo>
                    <a:cubicBezTo>
                      <a:pt x="157240" y="1541594"/>
                      <a:pt x="142000" y="1480634"/>
                      <a:pt x="119140" y="1431104"/>
                    </a:cubicBezTo>
                    <a:cubicBezTo>
                      <a:pt x="91200" y="1368874"/>
                      <a:pt x="22620" y="1266004"/>
                      <a:pt x="11190" y="1226634"/>
                    </a:cubicBezTo>
                    <a:cubicBezTo>
                      <a:pt x="6110" y="1212664"/>
                      <a:pt x="4840" y="1205044"/>
                      <a:pt x="8650" y="1196154"/>
                    </a:cubicBezTo>
                    <a:cubicBezTo>
                      <a:pt x="11190" y="1185994"/>
                      <a:pt x="18810" y="1175834"/>
                      <a:pt x="26430" y="1170754"/>
                    </a:cubicBezTo>
                    <a:cubicBezTo>
                      <a:pt x="35320" y="1165674"/>
                      <a:pt x="48020" y="1161864"/>
                      <a:pt x="58180" y="1164404"/>
                    </a:cubicBezTo>
                    <a:cubicBezTo>
                      <a:pt x="67070" y="1165674"/>
                      <a:pt x="75960" y="1168214"/>
                      <a:pt x="84850" y="1179644"/>
                    </a:cubicBezTo>
                    <a:cubicBezTo>
                      <a:pt x="110250" y="1207584"/>
                      <a:pt x="162320" y="1338394"/>
                      <a:pt x="163590" y="1381574"/>
                    </a:cubicBezTo>
                    <a:cubicBezTo>
                      <a:pt x="164860" y="1401894"/>
                      <a:pt x="159780" y="1417134"/>
                      <a:pt x="149620" y="1427294"/>
                    </a:cubicBezTo>
                    <a:cubicBezTo>
                      <a:pt x="139460" y="1437454"/>
                      <a:pt x="119140" y="1445074"/>
                      <a:pt x="106440" y="1441264"/>
                    </a:cubicBezTo>
                    <a:cubicBezTo>
                      <a:pt x="92470" y="1437454"/>
                      <a:pt x="68340" y="1399354"/>
                      <a:pt x="69610" y="1396814"/>
                    </a:cubicBezTo>
                    <a:cubicBezTo>
                      <a:pt x="72150" y="1395544"/>
                      <a:pt x="103900" y="1432374"/>
                      <a:pt x="117870" y="1432374"/>
                    </a:cubicBezTo>
                    <a:cubicBezTo>
                      <a:pt x="130570" y="1432374"/>
                      <a:pt x="153430" y="1404434"/>
                      <a:pt x="153430" y="1404434"/>
                    </a:cubicBezTo>
                    <a:cubicBezTo>
                      <a:pt x="153430" y="1404434"/>
                      <a:pt x="117870" y="1437454"/>
                      <a:pt x="116600" y="1436184"/>
                    </a:cubicBezTo>
                    <a:cubicBezTo>
                      <a:pt x="115330" y="1434914"/>
                      <a:pt x="134380" y="1398084"/>
                      <a:pt x="143270" y="1398084"/>
                    </a:cubicBezTo>
                    <a:cubicBezTo>
                      <a:pt x="152160" y="1399354"/>
                      <a:pt x="168670" y="1423484"/>
                      <a:pt x="169940" y="1434914"/>
                    </a:cubicBezTo>
                    <a:cubicBezTo>
                      <a:pt x="171210" y="1445074"/>
                      <a:pt x="166130" y="1457774"/>
                      <a:pt x="158510" y="1464124"/>
                    </a:cubicBezTo>
                    <a:cubicBezTo>
                      <a:pt x="150890" y="1473014"/>
                      <a:pt x="131840" y="1480634"/>
                      <a:pt x="120410" y="1479364"/>
                    </a:cubicBezTo>
                    <a:cubicBezTo>
                      <a:pt x="107710" y="1478094"/>
                      <a:pt x="91200" y="1467934"/>
                      <a:pt x="86120" y="1455234"/>
                    </a:cubicBezTo>
                    <a:cubicBezTo>
                      <a:pt x="79770" y="1441264"/>
                      <a:pt x="81040" y="1406974"/>
                      <a:pt x="92470" y="1391734"/>
                    </a:cubicBezTo>
                    <a:cubicBezTo>
                      <a:pt x="105170" y="1373954"/>
                      <a:pt x="145810" y="1357444"/>
                      <a:pt x="163590" y="1361254"/>
                    </a:cubicBezTo>
                    <a:cubicBezTo>
                      <a:pt x="177560" y="1362524"/>
                      <a:pt x="190260" y="1376494"/>
                      <a:pt x="195340" y="1387924"/>
                    </a:cubicBezTo>
                    <a:cubicBezTo>
                      <a:pt x="199150" y="1399354"/>
                      <a:pt x="196610" y="1419674"/>
                      <a:pt x="190260" y="1428564"/>
                    </a:cubicBezTo>
                    <a:cubicBezTo>
                      <a:pt x="182640" y="1438724"/>
                      <a:pt x="166130" y="1447614"/>
                      <a:pt x="153430" y="1448884"/>
                    </a:cubicBezTo>
                    <a:cubicBezTo>
                      <a:pt x="140730" y="1448884"/>
                      <a:pt x="120410" y="1439994"/>
                      <a:pt x="114060" y="1428564"/>
                    </a:cubicBezTo>
                    <a:cubicBezTo>
                      <a:pt x="106440" y="1417134"/>
                      <a:pt x="106440" y="1390464"/>
                      <a:pt x="114060" y="1379034"/>
                    </a:cubicBezTo>
                    <a:cubicBezTo>
                      <a:pt x="120410" y="1367604"/>
                      <a:pt x="140730" y="1356174"/>
                      <a:pt x="154700" y="1359984"/>
                    </a:cubicBezTo>
                    <a:cubicBezTo>
                      <a:pt x="177560" y="1365064"/>
                      <a:pt x="229630" y="1429834"/>
                      <a:pt x="228360" y="1451424"/>
                    </a:cubicBezTo>
                    <a:cubicBezTo>
                      <a:pt x="227090" y="1466664"/>
                      <a:pt x="202960" y="1483174"/>
                      <a:pt x="190260" y="1485714"/>
                    </a:cubicBezTo>
                    <a:cubicBezTo>
                      <a:pt x="177560" y="1486984"/>
                      <a:pt x="159780" y="1479364"/>
                      <a:pt x="150890" y="1470474"/>
                    </a:cubicBezTo>
                    <a:cubicBezTo>
                      <a:pt x="144540" y="1462854"/>
                      <a:pt x="139460" y="1441264"/>
                      <a:pt x="142000" y="1439994"/>
                    </a:cubicBezTo>
                    <a:cubicBezTo>
                      <a:pt x="144540" y="1437454"/>
                      <a:pt x="182640" y="1480634"/>
                      <a:pt x="181370" y="1481904"/>
                    </a:cubicBezTo>
                    <a:cubicBezTo>
                      <a:pt x="180100" y="1484444"/>
                      <a:pt x="149620" y="1467934"/>
                      <a:pt x="142000" y="1457774"/>
                    </a:cubicBezTo>
                    <a:cubicBezTo>
                      <a:pt x="135650" y="1448884"/>
                      <a:pt x="133110" y="1437454"/>
                      <a:pt x="134380" y="1427294"/>
                    </a:cubicBezTo>
                    <a:cubicBezTo>
                      <a:pt x="135650" y="1417134"/>
                      <a:pt x="139460" y="1405704"/>
                      <a:pt x="148350" y="1399354"/>
                    </a:cubicBezTo>
                    <a:cubicBezTo>
                      <a:pt x="159780" y="1391734"/>
                      <a:pt x="183910" y="1384114"/>
                      <a:pt x="197880" y="1391734"/>
                    </a:cubicBezTo>
                    <a:cubicBezTo>
                      <a:pt x="223280" y="1405704"/>
                      <a:pt x="256300" y="1488254"/>
                      <a:pt x="260110" y="1516194"/>
                    </a:cubicBezTo>
                    <a:cubicBezTo>
                      <a:pt x="261380" y="1530164"/>
                      <a:pt x="257570" y="1539054"/>
                      <a:pt x="252490" y="1546674"/>
                    </a:cubicBezTo>
                    <a:cubicBezTo>
                      <a:pt x="247410" y="1555564"/>
                      <a:pt x="237250" y="1563184"/>
                      <a:pt x="227090" y="1565724"/>
                    </a:cubicBezTo>
                    <a:cubicBezTo>
                      <a:pt x="214390" y="1566994"/>
                      <a:pt x="191530" y="1560644"/>
                      <a:pt x="180100" y="1547944"/>
                    </a:cubicBezTo>
                    <a:cubicBezTo>
                      <a:pt x="163590" y="1530164"/>
                      <a:pt x="168670" y="1494604"/>
                      <a:pt x="153430" y="1459044"/>
                    </a:cubicBezTo>
                    <a:cubicBezTo>
                      <a:pt x="128030" y="1395544"/>
                      <a:pt x="26430" y="1250764"/>
                      <a:pt x="18810" y="1212664"/>
                    </a:cubicBezTo>
                    <a:cubicBezTo>
                      <a:pt x="17540" y="1202504"/>
                      <a:pt x="18810" y="1198694"/>
                      <a:pt x="21350" y="1192344"/>
                    </a:cubicBezTo>
                    <a:cubicBezTo>
                      <a:pt x="26430" y="1182184"/>
                      <a:pt x="40400" y="1166944"/>
                      <a:pt x="53100" y="1164404"/>
                    </a:cubicBezTo>
                    <a:cubicBezTo>
                      <a:pt x="65800" y="1161864"/>
                      <a:pt x="83580" y="1168214"/>
                      <a:pt x="100090" y="1183454"/>
                    </a:cubicBezTo>
                    <a:cubicBezTo>
                      <a:pt x="136920" y="1217744"/>
                      <a:pt x="183910" y="1349824"/>
                      <a:pt x="211850" y="1423484"/>
                    </a:cubicBezTo>
                    <a:cubicBezTo>
                      <a:pt x="234710" y="1485714"/>
                      <a:pt x="271540" y="1592394"/>
                      <a:pt x="263920" y="1596204"/>
                    </a:cubicBezTo>
                    <a:cubicBezTo>
                      <a:pt x="258840" y="1598744"/>
                      <a:pt x="228360" y="1558104"/>
                      <a:pt x="229630" y="1556834"/>
                    </a:cubicBezTo>
                    <a:cubicBezTo>
                      <a:pt x="229630" y="1555564"/>
                      <a:pt x="255030" y="1573344"/>
                      <a:pt x="260110" y="1584774"/>
                    </a:cubicBezTo>
                    <a:cubicBezTo>
                      <a:pt x="263920" y="1593664"/>
                      <a:pt x="263920" y="1606364"/>
                      <a:pt x="260110" y="1615254"/>
                    </a:cubicBezTo>
                    <a:cubicBezTo>
                      <a:pt x="256300" y="1625414"/>
                      <a:pt x="248680" y="1634304"/>
                      <a:pt x="239790" y="1639384"/>
                    </a:cubicBezTo>
                    <a:cubicBezTo>
                      <a:pt x="230900" y="1644464"/>
                      <a:pt x="218200" y="1647004"/>
                      <a:pt x="208040" y="1643194"/>
                    </a:cubicBezTo>
                    <a:cubicBezTo>
                      <a:pt x="192800" y="1636844"/>
                      <a:pt x="178830" y="1616524"/>
                      <a:pt x="162320" y="1587314"/>
                    </a:cubicBezTo>
                    <a:cubicBezTo>
                      <a:pt x="120410" y="1517464"/>
                      <a:pt x="9920" y="1250764"/>
                      <a:pt x="6110" y="1193614"/>
                    </a:cubicBezTo>
                    <a:cubicBezTo>
                      <a:pt x="6110" y="1178374"/>
                      <a:pt x="8650" y="1172024"/>
                      <a:pt x="15000" y="1163134"/>
                    </a:cubicBezTo>
                    <a:cubicBezTo>
                      <a:pt x="21350" y="1155514"/>
                      <a:pt x="31510" y="1147894"/>
                      <a:pt x="41670" y="1146624"/>
                    </a:cubicBezTo>
                    <a:cubicBezTo>
                      <a:pt x="54370" y="1145354"/>
                      <a:pt x="72150" y="1150434"/>
                      <a:pt x="88660" y="1165674"/>
                    </a:cubicBezTo>
                    <a:cubicBezTo>
                      <a:pt x="128030" y="1203774"/>
                      <a:pt x="192800" y="1367604"/>
                      <a:pt x="215660" y="1448884"/>
                    </a:cubicBezTo>
                    <a:cubicBezTo>
                      <a:pt x="232170" y="1507304"/>
                      <a:pt x="247410" y="1577154"/>
                      <a:pt x="234710" y="1603824"/>
                    </a:cubicBezTo>
                    <a:cubicBezTo>
                      <a:pt x="228360" y="1617794"/>
                      <a:pt x="211850" y="1624144"/>
                      <a:pt x="200420" y="1625414"/>
                    </a:cubicBezTo>
                    <a:cubicBezTo>
                      <a:pt x="188990" y="1626684"/>
                      <a:pt x="180100" y="1625414"/>
                      <a:pt x="168670" y="1615254"/>
                    </a:cubicBezTo>
                    <a:cubicBezTo>
                      <a:pt x="128030" y="1580964"/>
                      <a:pt x="12460" y="1335854"/>
                      <a:pt x="2300" y="1282514"/>
                    </a:cubicBezTo>
                    <a:cubicBezTo>
                      <a:pt x="-1510" y="1267274"/>
                      <a:pt x="-240" y="1260924"/>
                      <a:pt x="3570" y="1252034"/>
                    </a:cubicBezTo>
                    <a:cubicBezTo>
                      <a:pt x="8650" y="1243144"/>
                      <a:pt x="17540" y="1232984"/>
                      <a:pt x="26430" y="1229174"/>
                    </a:cubicBezTo>
                    <a:cubicBezTo>
                      <a:pt x="35320" y="1225364"/>
                      <a:pt x="48020" y="1224094"/>
                      <a:pt x="58180" y="1227904"/>
                    </a:cubicBezTo>
                    <a:cubicBezTo>
                      <a:pt x="67070" y="1230444"/>
                      <a:pt x="82310" y="1246954"/>
                      <a:pt x="82310" y="1246954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57" id="157"/>
            <p:cNvGrpSpPr/>
            <p:nvPr/>
          </p:nvGrpSpPr>
          <p:grpSpPr>
            <a:xfrm rot="0">
              <a:off x="370114" y="731072"/>
              <a:ext cx="1469569" cy="1211205"/>
              <a:chOff x="0" y="0"/>
              <a:chExt cx="1921510" cy="1583690"/>
            </a:xfrm>
          </p:grpSpPr>
          <p:sp>
            <p:nvSpPr>
              <p:cNvPr name="Freeform 158" id="158"/>
              <p:cNvSpPr/>
              <p:nvPr/>
            </p:nvSpPr>
            <p:spPr>
              <a:xfrm flipH="false" flipV="false" rot="0">
                <a:off x="50078" y="46932"/>
                <a:ext cx="1820632" cy="1485440"/>
              </a:xfrm>
              <a:custGeom>
                <a:avLst/>
                <a:gdLst/>
                <a:ahLst/>
                <a:cxnLst/>
                <a:rect r="r" b="b" t="t" l="l"/>
                <a:pathLst>
                  <a:path h="1485440" w="1820632">
                    <a:moveTo>
                      <a:pt x="127722" y="1372928"/>
                    </a:moveTo>
                    <a:cubicBezTo>
                      <a:pt x="156932" y="1441508"/>
                      <a:pt x="150582" y="1451668"/>
                      <a:pt x="142962" y="1459288"/>
                    </a:cubicBezTo>
                    <a:cubicBezTo>
                      <a:pt x="136612" y="1465638"/>
                      <a:pt x="125182" y="1471988"/>
                      <a:pt x="115022" y="1471988"/>
                    </a:cubicBezTo>
                    <a:cubicBezTo>
                      <a:pt x="103592" y="1471988"/>
                      <a:pt x="88352" y="1465638"/>
                      <a:pt x="76922" y="1455478"/>
                    </a:cubicBezTo>
                    <a:cubicBezTo>
                      <a:pt x="60412" y="1438968"/>
                      <a:pt x="45172" y="1407218"/>
                      <a:pt x="33742" y="1374198"/>
                    </a:cubicBezTo>
                    <a:cubicBezTo>
                      <a:pt x="18502" y="1328478"/>
                      <a:pt x="-4358" y="1238308"/>
                      <a:pt x="722" y="1206558"/>
                    </a:cubicBezTo>
                    <a:cubicBezTo>
                      <a:pt x="3262" y="1192588"/>
                      <a:pt x="9612" y="1186238"/>
                      <a:pt x="18502" y="1179888"/>
                    </a:cubicBezTo>
                    <a:cubicBezTo>
                      <a:pt x="27392" y="1173538"/>
                      <a:pt x="47712" y="1170998"/>
                      <a:pt x="59142" y="1173538"/>
                    </a:cubicBezTo>
                    <a:cubicBezTo>
                      <a:pt x="69302" y="1176078"/>
                      <a:pt x="74382" y="1181158"/>
                      <a:pt x="83272" y="1193858"/>
                    </a:cubicBezTo>
                    <a:cubicBezTo>
                      <a:pt x="109942" y="1229418"/>
                      <a:pt x="192492" y="1397058"/>
                      <a:pt x="195032" y="1438968"/>
                    </a:cubicBezTo>
                    <a:cubicBezTo>
                      <a:pt x="195032" y="1454208"/>
                      <a:pt x="191222" y="1461828"/>
                      <a:pt x="184872" y="1469448"/>
                    </a:cubicBezTo>
                    <a:cubicBezTo>
                      <a:pt x="178522" y="1477068"/>
                      <a:pt x="167092" y="1484688"/>
                      <a:pt x="156932" y="1484688"/>
                    </a:cubicBezTo>
                    <a:cubicBezTo>
                      <a:pt x="144232" y="1485958"/>
                      <a:pt x="126452" y="1479608"/>
                      <a:pt x="111212" y="1463098"/>
                    </a:cubicBezTo>
                    <a:cubicBezTo>
                      <a:pt x="74382" y="1421188"/>
                      <a:pt x="21042" y="1217988"/>
                      <a:pt x="14692" y="1153218"/>
                    </a:cubicBezTo>
                    <a:cubicBezTo>
                      <a:pt x="10882" y="1124008"/>
                      <a:pt x="9612" y="1102418"/>
                      <a:pt x="19772" y="1089718"/>
                    </a:cubicBezTo>
                    <a:cubicBezTo>
                      <a:pt x="28662" y="1078288"/>
                      <a:pt x="48982" y="1073208"/>
                      <a:pt x="62952" y="1074478"/>
                    </a:cubicBezTo>
                    <a:cubicBezTo>
                      <a:pt x="78192" y="1075748"/>
                      <a:pt x="90892" y="1083368"/>
                      <a:pt x="104862" y="1098608"/>
                    </a:cubicBezTo>
                    <a:cubicBezTo>
                      <a:pt x="127722" y="1124008"/>
                      <a:pt x="154392" y="1190048"/>
                      <a:pt x="169632" y="1233228"/>
                    </a:cubicBezTo>
                    <a:cubicBezTo>
                      <a:pt x="183602" y="1272598"/>
                      <a:pt x="202652" y="1320858"/>
                      <a:pt x="197572" y="1346258"/>
                    </a:cubicBezTo>
                    <a:cubicBezTo>
                      <a:pt x="193762" y="1360228"/>
                      <a:pt x="183602" y="1372928"/>
                      <a:pt x="172172" y="1378008"/>
                    </a:cubicBezTo>
                    <a:cubicBezTo>
                      <a:pt x="160742" y="1383088"/>
                      <a:pt x="141692" y="1381818"/>
                      <a:pt x="130262" y="1375468"/>
                    </a:cubicBezTo>
                    <a:cubicBezTo>
                      <a:pt x="121372" y="1371658"/>
                      <a:pt x="117562" y="1365308"/>
                      <a:pt x="111212" y="1351338"/>
                    </a:cubicBezTo>
                    <a:cubicBezTo>
                      <a:pt x="93432" y="1314508"/>
                      <a:pt x="46442" y="1168458"/>
                      <a:pt x="54062" y="1127818"/>
                    </a:cubicBezTo>
                    <a:cubicBezTo>
                      <a:pt x="56602" y="1110038"/>
                      <a:pt x="68032" y="1099878"/>
                      <a:pt x="78192" y="1093528"/>
                    </a:cubicBezTo>
                    <a:cubicBezTo>
                      <a:pt x="87082" y="1088448"/>
                      <a:pt x="97242" y="1087178"/>
                      <a:pt x="108672" y="1090988"/>
                    </a:cubicBezTo>
                    <a:cubicBezTo>
                      <a:pt x="128992" y="1098608"/>
                      <a:pt x="158202" y="1131628"/>
                      <a:pt x="177252" y="1162108"/>
                    </a:cubicBezTo>
                    <a:cubicBezTo>
                      <a:pt x="201382" y="1202748"/>
                      <a:pt x="212812" y="1286568"/>
                      <a:pt x="230592" y="1322128"/>
                    </a:cubicBezTo>
                    <a:cubicBezTo>
                      <a:pt x="239482" y="1341178"/>
                      <a:pt x="257262" y="1350068"/>
                      <a:pt x="259802" y="1362768"/>
                    </a:cubicBezTo>
                    <a:cubicBezTo>
                      <a:pt x="261072" y="1372928"/>
                      <a:pt x="255992" y="1384358"/>
                      <a:pt x="248372" y="1391978"/>
                    </a:cubicBezTo>
                    <a:cubicBezTo>
                      <a:pt x="240752" y="1400868"/>
                      <a:pt x="221702" y="1411028"/>
                      <a:pt x="210272" y="1407218"/>
                    </a:cubicBezTo>
                    <a:cubicBezTo>
                      <a:pt x="196302" y="1403408"/>
                      <a:pt x="183602" y="1374198"/>
                      <a:pt x="173442" y="1350068"/>
                    </a:cubicBezTo>
                    <a:cubicBezTo>
                      <a:pt x="156932" y="1313238"/>
                      <a:pt x="145502" y="1248468"/>
                      <a:pt x="139152" y="1206558"/>
                    </a:cubicBezTo>
                    <a:cubicBezTo>
                      <a:pt x="134072" y="1174808"/>
                      <a:pt x="125182" y="1141788"/>
                      <a:pt x="131532" y="1121468"/>
                    </a:cubicBezTo>
                    <a:cubicBezTo>
                      <a:pt x="136612" y="1107498"/>
                      <a:pt x="148042" y="1094798"/>
                      <a:pt x="159472" y="1089718"/>
                    </a:cubicBezTo>
                    <a:cubicBezTo>
                      <a:pt x="168362" y="1085908"/>
                      <a:pt x="181062" y="1085908"/>
                      <a:pt x="189952" y="1089718"/>
                    </a:cubicBezTo>
                    <a:cubicBezTo>
                      <a:pt x="200112" y="1092258"/>
                      <a:pt x="205192" y="1098608"/>
                      <a:pt x="214082" y="1110038"/>
                    </a:cubicBezTo>
                    <a:cubicBezTo>
                      <a:pt x="238212" y="1140518"/>
                      <a:pt x="315682" y="1268788"/>
                      <a:pt x="304252" y="1299268"/>
                    </a:cubicBezTo>
                    <a:cubicBezTo>
                      <a:pt x="299172" y="1314508"/>
                      <a:pt x="269962" y="1327208"/>
                      <a:pt x="257262" y="1320858"/>
                    </a:cubicBezTo>
                    <a:cubicBezTo>
                      <a:pt x="236942" y="1311968"/>
                      <a:pt x="221702" y="1216718"/>
                      <a:pt x="224242" y="1181158"/>
                    </a:cubicBezTo>
                    <a:cubicBezTo>
                      <a:pt x="226782" y="1159568"/>
                      <a:pt x="233132" y="1136708"/>
                      <a:pt x="245832" y="1129088"/>
                    </a:cubicBezTo>
                    <a:cubicBezTo>
                      <a:pt x="255992" y="1121468"/>
                      <a:pt x="277582" y="1125278"/>
                      <a:pt x="290282" y="1131628"/>
                    </a:cubicBezTo>
                    <a:cubicBezTo>
                      <a:pt x="304252" y="1137978"/>
                      <a:pt x="315682" y="1153218"/>
                      <a:pt x="325842" y="1170998"/>
                    </a:cubicBezTo>
                    <a:cubicBezTo>
                      <a:pt x="339812" y="1196398"/>
                      <a:pt x="365212" y="1247198"/>
                      <a:pt x="358862" y="1271328"/>
                    </a:cubicBezTo>
                    <a:cubicBezTo>
                      <a:pt x="355052" y="1286568"/>
                      <a:pt x="330922" y="1308158"/>
                      <a:pt x="320762" y="1305618"/>
                    </a:cubicBezTo>
                    <a:cubicBezTo>
                      <a:pt x="309332" y="1303078"/>
                      <a:pt x="301712" y="1276408"/>
                      <a:pt x="295362" y="1256088"/>
                    </a:cubicBezTo>
                    <a:cubicBezTo>
                      <a:pt x="286472" y="1228148"/>
                      <a:pt x="275042" y="1174808"/>
                      <a:pt x="281392" y="1151948"/>
                    </a:cubicBezTo>
                    <a:cubicBezTo>
                      <a:pt x="286472" y="1136708"/>
                      <a:pt x="296632" y="1124008"/>
                      <a:pt x="309332" y="1120198"/>
                    </a:cubicBezTo>
                    <a:cubicBezTo>
                      <a:pt x="322032" y="1116388"/>
                      <a:pt x="342352" y="1120198"/>
                      <a:pt x="357592" y="1131628"/>
                    </a:cubicBezTo>
                    <a:cubicBezTo>
                      <a:pt x="385532" y="1155758"/>
                      <a:pt x="409662" y="1258628"/>
                      <a:pt x="429982" y="1290378"/>
                    </a:cubicBezTo>
                    <a:cubicBezTo>
                      <a:pt x="440142" y="1305618"/>
                      <a:pt x="454112" y="1309428"/>
                      <a:pt x="457922" y="1320858"/>
                    </a:cubicBezTo>
                    <a:cubicBezTo>
                      <a:pt x="460462" y="1332288"/>
                      <a:pt x="456652" y="1352608"/>
                      <a:pt x="447762" y="1361498"/>
                    </a:cubicBezTo>
                    <a:cubicBezTo>
                      <a:pt x="440142" y="1370388"/>
                      <a:pt x="421092" y="1379278"/>
                      <a:pt x="409662" y="1376738"/>
                    </a:cubicBezTo>
                    <a:cubicBezTo>
                      <a:pt x="394422" y="1371658"/>
                      <a:pt x="381722" y="1346258"/>
                      <a:pt x="371562" y="1322128"/>
                    </a:cubicBezTo>
                    <a:cubicBezTo>
                      <a:pt x="355052" y="1284028"/>
                      <a:pt x="339812" y="1195128"/>
                      <a:pt x="343622" y="1160838"/>
                    </a:cubicBezTo>
                    <a:cubicBezTo>
                      <a:pt x="344892" y="1143058"/>
                      <a:pt x="349972" y="1130358"/>
                      <a:pt x="358862" y="1121468"/>
                    </a:cubicBezTo>
                    <a:cubicBezTo>
                      <a:pt x="367752" y="1113848"/>
                      <a:pt x="388072" y="1108768"/>
                      <a:pt x="399502" y="1113848"/>
                    </a:cubicBezTo>
                    <a:cubicBezTo>
                      <a:pt x="412202" y="1117658"/>
                      <a:pt x="431252" y="1151948"/>
                      <a:pt x="431252" y="1151948"/>
                    </a:cubicBezTo>
                    <a:cubicBezTo>
                      <a:pt x="431252" y="1151948"/>
                      <a:pt x="400772" y="1115118"/>
                      <a:pt x="402042" y="1113848"/>
                    </a:cubicBezTo>
                    <a:cubicBezTo>
                      <a:pt x="403312" y="1112578"/>
                      <a:pt x="426172" y="1126548"/>
                      <a:pt x="437602" y="1141788"/>
                    </a:cubicBezTo>
                    <a:cubicBezTo>
                      <a:pt x="460462" y="1172268"/>
                      <a:pt x="507452" y="1270058"/>
                      <a:pt x="503642" y="1305618"/>
                    </a:cubicBezTo>
                    <a:cubicBezTo>
                      <a:pt x="499832" y="1324668"/>
                      <a:pt x="485862" y="1342448"/>
                      <a:pt x="471892" y="1346258"/>
                    </a:cubicBezTo>
                    <a:cubicBezTo>
                      <a:pt x="459192" y="1350068"/>
                      <a:pt x="436332" y="1346258"/>
                      <a:pt x="423632" y="1332288"/>
                    </a:cubicBezTo>
                    <a:cubicBezTo>
                      <a:pt x="400772" y="1304348"/>
                      <a:pt x="404582" y="1177348"/>
                      <a:pt x="402042" y="1135438"/>
                    </a:cubicBezTo>
                    <a:cubicBezTo>
                      <a:pt x="402042" y="1116388"/>
                      <a:pt x="399502" y="1103688"/>
                      <a:pt x="403312" y="1092258"/>
                    </a:cubicBezTo>
                    <a:cubicBezTo>
                      <a:pt x="407122" y="1082098"/>
                      <a:pt x="413472" y="1071938"/>
                      <a:pt x="421092" y="1065588"/>
                    </a:cubicBezTo>
                    <a:cubicBezTo>
                      <a:pt x="428712" y="1060508"/>
                      <a:pt x="441412" y="1057968"/>
                      <a:pt x="451572" y="1059238"/>
                    </a:cubicBezTo>
                    <a:cubicBezTo>
                      <a:pt x="461732" y="1059238"/>
                      <a:pt x="469352" y="1063048"/>
                      <a:pt x="479512" y="1073208"/>
                    </a:cubicBezTo>
                    <a:cubicBezTo>
                      <a:pt x="503642" y="1098608"/>
                      <a:pt x="570952" y="1211638"/>
                      <a:pt x="560792" y="1244658"/>
                    </a:cubicBezTo>
                    <a:cubicBezTo>
                      <a:pt x="555712" y="1263708"/>
                      <a:pt x="518882" y="1285298"/>
                      <a:pt x="504912" y="1277678"/>
                    </a:cubicBezTo>
                    <a:cubicBezTo>
                      <a:pt x="482052" y="1267518"/>
                      <a:pt x="466812" y="1141788"/>
                      <a:pt x="473162" y="1099878"/>
                    </a:cubicBezTo>
                    <a:cubicBezTo>
                      <a:pt x="478242" y="1077018"/>
                      <a:pt x="490942" y="1056698"/>
                      <a:pt x="504912" y="1047808"/>
                    </a:cubicBezTo>
                    <a:cubicBezTo>
                      <a:pt x="517612" y="1041458"/>
                      <a:pt x="536662" y="1041458"/>
                      <a:pt x="550632" y="1049078"/>
                    </a:cubicBezTo>
                    <a:cubicBezTo>
                      <a:pt x="567142" y="1056698"/>
                      <a:pt x="579842" y="1079558"/>
                      <a:pt x="590002" y="1102418"/>
                    </a:cubicBezTo>
                    <a:cubicBezTo>
                      <a:pt x="603972" y="1130358"/>
                      <a:pt x="621752" y="1205288"/>
                      <a:pt x="617942" y="1207828"/>
                    </a:cubicBezTo>
                    <a:cubicBezTo>
                      <a:pt x="615402" y="1209098"/>
                      <a:pt x="605242" y="1192588"/>
                      <a:pt x="605242" y="1192588"/>
                    </a:cubicBezTo>
                    <a:cubicBezTo>
                      <a:pt x="605242" y="1192588"/>
                      <a:pt x="621752" y="1209098"/>
                      <a:pt x="623022" y="1219258"/>
                    </a:cubicBezTo>
                    <a:cubicBezTo>
                      <a:pt x="624292" y="1231958"/>
                      <a:pt x="616672" y="1258628"/>
                      <a:pt x="605242" y="1266248"/>
                    </a:cubicBezTo>
                    <a:cubicBezTo>
                      <a:pt x="593812" y="1273868"/>
                      <a:pt x="565872" y="1273868"/>
                      <a:pt x="554442" y="1266248"/>
                    </a:cubicBezTo>
                    <a:cubicBezTo>
                      <a:pt x="543012" y="1257358"/>
                      <a:pt x="541742" y="1238308"/>
                      <a:pt x="536662" y="1216718"/>
                    </a:cubicBezTo>
                    <a:cubicBezTo>
                      <a:pt x="530312" y="1181158"/>
                      <a:pt x="522692" y="1106228"/>
                      <a:pt x="526502" y="1071938"/>
                    </a:cubicBezTo>
                    <a:cubicBezTo>
                      <a:pt x="529042" y="1052888"/>
                      <a:pt x="530312" y="1037648"/>
                      <a:pt x="540472" y="1028758"/>
                    </a:cubicBezTo>
                    <a:cubicBezTo>
                      <a:pt x="551902" y="1018598"/>
                      <a:pt x="583652" y="1013518"/>
                      <a:pt x="598892" y="1018598"/>
                    </a:cubicBezTo>
                    <a:cubicBezTo>
                      <a:pt x="611592" y="1023678"/>
                      <a:pt x="619212" y="1036378"/>
                      <a:pt x="628102" y="1052888"/>
                    </a:cubicBezTo>
                    <a:cubicBezTo>
                      <a:pt x="642072" y="1080828"/>
                      <a:pt x="671282" y="1155758"/>
                      <a:pt x="661122" y="1181158"/>
                    </a:cubicBezTo>
                    <a:cubicBezTo>
                      <a:pt x="654772" y="1196398"/>
                      <a:pt x="631912" y="1207828"/>
                      <a:pt x="617942" y="1207828"/>
                    </a:cubicBezTo>
                    <a:cubicBezTo>
                      <a:pt x="606512" y="1207828"/>
                      <a:pt x="587462" y="1197668"/>
                      <a:pt x="582382" y="1187508"/>
                    </a:cubicBezTo>
                    <a:cubicBezTo>
                      <a:pt x="577302" y="1172268"/>
                      <a:pt x="600162" y="1144328"/>
                      <a:pt x="598892" y="1125278"/>
                    </a:cubicBezTo>
                    <a:cubicBezTo>
                      <a:pt x="596352" y="1107498"/>
                      <a:pt x="578572" y="1096068"/>
                      <a:pt x="574762" y="1075748"/>
                    </a:cubicBezTo>
                    <a:cubicBezTo>
                      <a:pt x="569682" y="1049078"/>
                      <a:pt x="565872" y="999548"/>
                      <a:pt x="578572" y="976688"/>
                    </a:cubicBezTo>
                    <a:cubicBezTo>
                      <a:pt x="587462" y="960178"/>
                      <a:pt x="610322" y="946208"/>
                      <a:pt x="625562" y="944938"/>
                    </a:cubicBezTo>
                    <a:cubicBezTo>
                      <a:pt x="640802" y="944938"/>
                      <a:pt x="658582" y="957638"/>
                      <a:pt x="670012" y="969068"/>
                    </a:cubicBezTo>
                    <a:cubicBezTo>
                      <a:pt x="681442" y="980498"/>
                      <a:pt x="686522" y="997008"/>
                      <a:pt x="694142" y="1014788"/>
                    </a:cubicBezTo>
                    <a:cubicBezTo>
                      <a:pt x="704302" y="1041458"/>
                      <a:pt x="728432" y="1108768"/>
                      <a:pt x="723352" y="1111308"/>
                    </a:cubicBezTo>
                    <a:cubicBezTo>
                      <a:pt x="719542" y="1113848"/>
                      <a:pt x="695412" y="1080828"/>
                      <a:pt x="695412" y="1080828"/>
                    </a:cubicBezTo>
                    <a:cubicBezTo>
                      <a:pt x="695412" y="1080828"/>
                      <a:pt x="720812" y="1098608"/>
                      <a:pt x="724622" y="1110038"/>
                    </a:cubicBezTo>
                    <a:cubicBezTo>
                      <a:pt x="728432" y="1118928"/>
                      <a:pt x="727162" y="1132898"/>
                      <a:pt x="723352" y="1141788"/>
                    </a:cubicBezTo>
                    <a:cubicBezTo>
                      <a:pt x="719542" y="1150678"/>
                      <a:pt x="710652" y="1159568"/>
                      <a:pt x="701762" y="1163378"/>
                    </a:cubicBezTo>
                    <a:cubicBezTo>
                      <a:pt x="692872" y="1168458"/>
                      <a:pt x="678902" y="1170998"/>
                      <a:pt x="670012" y="1165918"/>
                    </a:cubicBezTo>
                    <a:cubicBezTo>
                      <a:pt x="657312" y="1159568"/>
                      <a:pt x="645882" y="1136708"/>
                      <a:pt x="638262" y="1112578"/>
                    </a:cubicBezTo>
                    <a:cubicBezTo>
                      <a:pt x="626832" y="1073208"/>
                      <a:pt x="616672" y="981768"/>
                      <a:pt x="629372" y="943668"/>
                    </a:cubicBezTo>
                    <a:cubicBezTo>
                      <a:pt x="636992" y="919538"/>
                      <a:pt x="653502" y="896678"/>
                      <a:pt x="668742" y="894138"/>
                    </a:cubicBezTo>
                    <a:cubicBezTo>
                      <a:pt x="683982" y="891598"/>
                      <a:pt x="709382" y="910648"/>
                      <a:pt x="723352" y="929698"/>
                    </a:cubicBezTo>
                    <a:cubicBezTo>
                      <a:pt x="742402" y="956368"/>
                      <a:pt x="755102" y="1023678"/>
                      <a:pt x="755102" y="1051618"/>
                    </a:cubicBezTo>
                    <a:cubicBezTo>
                      <a:pt x="755102" y="1064318"/>
                      <a:pt x="753832" y="1073208"/>
                      <a:pt x="748752" y="1082098"/>
                    </a:cubicBezTo>
                    <a:cubicBezTo>
                      <a:pt x="741132" y="1090988"/>
                      <a:pt x="724622" y="1102418"/>
                      <a:pt x="711922" y="1102418"/>
                    </a:cubicBezTo>
                    <a:cubicBezTo>
                      <a:pt x="697952" y="1101148"/>
                      <a:pt x="680172" y="1089718"/>
                      <a:pt x="670012" y="1074478"/>
                    </a:cubicBezTo>
                    <a:cubicBezTo>
                      <a:pt x="654772" y="1051618"/>
                      <a:pt x="633182" y="988118"/>
                      <a:pt x="644612" y="967798"/>
                    </a:cubicBezTo>
                    <a:cubicBezTo>
                      <a:pt x="652232" y="952558"/>
                      <a:pt x="695412" y="939858"/>
                      <a:pt x="704302" y="948748"/>
                    </a:cubicBezTo>
                    <a:cubicBezTo>
                      <a:pt x="717002" y="958908"/>
                      <a:pt x="695412" y="1019868"/>
                      <a:pt x="682712" y="1052888"/>
                    </a:cubicBezTo>
                    <a:cubicBezTo>
                      <a:pt x="670012" y="1085908"/>
                      <a:pt x="649692" y="1129088"/>
                      <a:pt x="629372" y="1145598"/>
                    </a:cubicBezTo>
                    <a:cubicBezTo>
                      <a:pt x="615402" y="1157028"/>
                      <a:pt x="597622" y="1163378"/>
                      <a:pt x="583652" y="1159568"/>
                    </a:cubicBezTo>
                    <a:cubicBezTo>
                      <a:pt x="567142" y="1154488"/>
                      <a:pt x="549362" y="1127818"/>
                      <a:pt x="539202" y="1110038"/>
                    </a:cubicBezTo>
                    <a:cubicBezTo>
                      <a:pt x="531582" y="1094798"/>
                      <a:pt x="525232" y="1082098"/>
                      <a:pt x="527772" y="1064318"/>
                    </a:cubicBezTo>
                    <a:cubicBezTo>
                      <a:pt x="530312" y="1035108"/>
                      <a:pt x="554442" y="966528"/>
                      <a:pt x="581112" y="953828"/>
                    </a:cubicBezTo>
                    <a:cubicBezTo>
                      <a:pt x="602702" y="943668"/>
                      <a:pt x="657312" y="957638"/>
                      <a:pt x="666202" y="975418"/>
                    </a:cubicBezTo>
                    <a:cubicBezTo>
                      <a:pt x="676362" y="997008"/>
                      <a:pt x="639532" y="1059238"/>
                      <a:pt x="619212" y="1079558"/>
                    </a:cubicBezTo>
                    <a:cubicBezTo>
                      <a:pt x="605242" y="1093528"/>
                      <a:pt x="587462" y="1102418"/>
                      <a:pt x="573492" y="1102418"/>
                    </a:cubicBezTo>
                    <a:cubicBezTo>
                      <a:pt x="563332" y="1101148"/>
                      <a:pt x="553172" y="1093528"/>
                      <a:pt x="546822" y="1085908"/>
                    </a:cubicBezTo>
                    <a:cubicBezTo>
                      <a:pt x="540472" y="1078288"/>
                      <a:pt x="535392" y="1070668"/>
                      <a:pt x="535392" y="1056698"/>
                    </a:cubicBezTo>
                    <a:cubicBezTo>
                      <a:pt x="536662" y="1024948"/>
                      <a:pt x="577302" y="946208"/>
                      <a:pt x="601432" y="900488"/>
                    </a:cubicBezTo>
                    <a:cubicBezTo>
                      <a:pt x="623022" y="861118"/>
                      <a:pt x="647152" y="809048"/>
                      <a:pt x="671282" y="797618"/>
                    </a:cubicBezTo>
                    <a:cubicBezTo>
                      <a:pt x="685252" y="789998"/>
                      <a:pt x="701762" y="793808"/>
                      <a:pt x="711922" y="800158"/>
                    </a:cubicBezTo>
                    <a:cubicBezTo>
                      <a:pt x="722082" y="806508"/>
                      <a:pt x="730972" y="817938"/>
                      <a:pt x="733512" y="835718"/>
                    </a:cubicBezTo>
                    <a:cubicBezTo>
                      <a:pt x="738592" y="868738"/>
                      <a:pt x="709382" y="962718"/>
                      <a:pt x="695412" y="991928"/>
                    </a:cubicBezTo>
                    <a:cubicBezTo>
                      <a:pt x="689062" y="1005898"/>
                      <a:pt x="683982" y="1012248"/>
                      <a:pt x="675092" y="1017328"/>
                    </a:cubicBezTo>
                    <a:cubicBezTo>
                      <a:pt x="667472" y="1022408"/>
                      <a:pt x="654772" y="1024948"/>
                      <a:pt x="644612" y="1023678"/>
                    </a:cubicBezTo>
                    <a:cubicBezTo>
                      <a:pt x="634452" y="1021138"/>
                      <a:pt x="624292" y="1014788"/>
                      <a:pt x="617942" y="1007168"/>
                    </a:cubicBezTo>
                    <a:cubicBezTo>
                      <a:pt x="611592" y="999548"/>
                      <a:pt x="607782" y="990658"/>
                      <a:pt x="607782" y="976688"/>
                    </a:cubicBezTo>
                    <a:cubicBezTo>
                      <a:pt x="607782" y="952558"/>
                      <a:pt x="629372" y="914458"/>
                      <a:pt x="639532" y="873818"/>
                    </a:cubicBezTo>
                    <a:cubicBezTo>
                      <a:pt x="652232" y="817938"/>
                      <a:pt x="657312" y="707448"/>
                      <a:pt x="670012" y="671888"/>
                    </a:cubicBezTo>
                    <a:cubicBezTo>
                      <a:pt x="675092" y="657918"/>
                      <a:pt x="677632" y="650298"/>
                      <a:pt x="686522" y="645218"/>
                    </a:cubicBezTo>
                    <a:cubicBezTo>
                      <a:pt x="697952" y="637598"/>
                      <a:pt x="724622" y="635058"/>
                      <a:pt x="737322" y="641408"/>
                    </a:cubicBezTo>
                    <a:cubicBezTo>
                      <a:pt x="747482" y="647758"/>
                      <a:pt x="755102" y="659188"/>
                      <a:pt x="758912" y="676968"/>
                    </a:cubicBezTo>
                    <a:cubicBezTo>
                      <a:pt x="767802" y="720148"/>
                      <a:pt x="741132" y="876358"/>
                      <a:pt x="725892" y="914458"/>
                    </a:cubicBezTo>
                    <a:cubicBezTo>
                      <a:pt x="720812" y="928428"/>
                      <a:pt x="715732" y="934778"/>
                      <a:pt x="708112" y="941128"/>
                    </a:cubicBezTo>
                    <a:cubicBezTo>
                      <a:pt x="700492" y="946208"/>
                      <a:pt x="687792" y="950018"/>
                      <a:pt x="677632" y="947478"/>
                    </a:cubicBezTo>
                    <a:cubicBezTo>
                      <a:pt x="664932" y="944938"/>
                      <a:pt x="642072" y="927158"/>
                      <a:pt x="639532" y="913188"/>
                    </a:cubicBezTo>
                    <a:cubicBezTo>
                      <a:pt x="638262" y="899218"/>
                      <a:pt x="663662" y="886518"/>
                      <a:pt x="670012" y="861118"/>
                    </a:cubicBezTo>
                    <a:cubicBezTo>
                      <a:pt x="683982" y="806508"/>
                      <a:pt x="652232" y="636328"/>
                      <a:pt x="663662" y="588068"/>
                    </a:cubicBezTo>
                    <a:cubicBezTo>
                      <a:pt x="667472" y="570288"/>
                      <a:pt x="672552" y="558858"/>
                      <a:pt x="682712" y="552508"/>
                    </a:cubicBezTo>
                    <a:cubicBezTo>
                      <a:pt x="692872" y="544888"/>
                      <a:pt x="711922" y="542348"/>
                      <a:pt x="723352" y="547428"/>
                    </a:cubicBezTo>
                    <a:cubicBezTo>
                      <a:pt x="734782" y="551238"/>
                      <a:pt x="744942" y="560128"/>
                      <a:pt x="751292" y="577908"/>
                    </a:cubicBezTo>
                    <a:cubicBezTo>
                      <a:pt x="769072" y="624898"/>
                      <a:pt x="781772" y="850958"/>
                      <a:pt x="753832" y="868738"/>
                    </a:cubicBezTo>
                    <a:cubicBezTo>
                      <a:pt x="741132" y="877628"/>
                      <a:pt x="709382" y="856038"/>
                      <a:pt x="695412" y="844608"/>
                    </a:cubicBezTo>
                    <a:cubicBezTo>
                      <a:pt x="682712" y="833178"/>
                      <a:pt x="678902" y="821748"/>
                      <a:pt x="671282" y="800158"/>
                    </a:cubicBezTo>
                    <a:cubicBezTo>
                      <a:pt x="654772" y="756978"/>
                      <a:pt x="625562" y="635058"/>
                      <a:pt x="630642" y="590608"/>
                    </a:cubicBezTo>
                    <a:cubicBezTo>
                      <a:pt x="633182" y="569018"/>
                      <a:pt x="638262" y="552508"/>
                      <a:pt x="650962" y="544888"/>
                    </a:cubicBezTo>
                    <a:cubicBezTo>
                      <a:pt x="662392" y="537268"/>
                      <a:pt x="687792" y="537268"/>
                      <a:pt x="700492" y="547428"/>
                    </a:cubicBezTo>
                    <a:cubicBezTo>
                      <a:pt x="717002" y="558858"/>
                      <a:pt x="720812" y="589338"/>
                      <a:pt x="728432" y="621088"/>
                    </a:cubicBezTo>
                    <a:cubicBezTo>
                      <a:pt x="739862" y="668078"/>
                      <a:pt x="758912" y="772218"/>
                      <a:pt x="752562" y="806508"/>
                    </a:cubicBezTo>
                    <a:cubicBezTo>
                      <a:pt x="748752" y="820478"/>
                      <a:pt x="743672" y="826828"/>
                      <a:pt x="736052" y="833178"/>
                    </a:cubicBezTo>
                    <a:cubicBezTo>
                      <a:pt x="728432" y="839528"/>
                      <a:pt x="717002" y="845878"/>
                      <a:pt x="706842" y="843338"/>
                    </a:cubicBezTo>
                    <a:cubicBezTo>
                      <a:pt x="692872" y="842068"/>
                      <a:pt x="675092" y="829368"/>
                      <a:pt x="666202" y="812858"/>
                    </a:cubicBezTo>
                    <a:cubicBezTo>
                      <a:pt x="652232" y="789998"/>
                      <a:pt x="659852" y="745548"/>
                      <a:pt x="649692" y="702368"/>
                    </a:cubicBezTo>
                    <a:cubicBezTo>
                      <a:pt x="634452" y="641408"/>
                      <a:pt x="581112" y="525838"/>
                      <a:pt x="577302" y="486468"/>
                    </a:cubicBezTo>
                    <a:cubicBezTo>
                      <a:pt x="576032" y="471228"/>
                      <a:pt x="576032" y="463608"/>
                      <a:pt x="582382" y="454718"/>
                    </a:cubicBezTo>
                    <a:cubicBezTo>
                      <a:pt x="588732" y="444558"/>
                      <a:pt x="603972" y="433128"/>
                      <a:pt x="616672" y="431858"/>
                    </a:cubicBezTo>
                    <a:cubicBezTo>
                      <a:pt x="629372" y="430588"/>
                      <a:pt x="643342" y="436938"/>
                      <a:pt x="654772" y="447098"/>
                    </a:cubicBezTo>
                    <a:cubicBezTo>
                      <a:pt x="671282" y="461068"/>
                      <a:pt x="682712" y="489008"/>
                      <a:pt x="695412" y="519488"/>
                    </a:cubicBezTo>
                    <a:cubicBezTo>
                      <a:pt x="714462" y="561398"/>
                      <a:pt x="739862" y="640138"/>
                      <a:pt x="748752" y="680778"/>
                    </a:cubicBezTo>
                    <a:cubicBezTo>
                      <a:pt x="753832" y="706178"/>
                      <a:pt x="757642" y="726498"/>
                      <a:pt x="755102" y="743008"/>
                    </a:cubicBezTo>
                    <a:cubicBezTo>
                      <a:pt x="753832" y="754438"/>
                      <a:pt x="752562" y="764598"/>
                      <a:pt x="744942" y="772218"/>
                    </a:cubicBezTo>
                    <a:cubicBezTo>
                      <a:pt x="736052" y="781108"/>
                      <a:pt x="718272" y="788728"/>
                      <a:pt x="706842" y="787458"/>
                    </a:cubicBezTo>
                    <a:cubicBezTo>
                      <a:pt x="694142" y="786188"/>
                      <a:pt x="683982" y="779838"/>
                      <a:pt x="672552" y="764598"/>
                    </a:cubicBezTo>
                    <a:cubicBezTo>
                      <a:pt x="639532" y="720148"/>
                      <a:pt x="572222" y="510598"/>
                      <a:pt x="573492" y="443288"/>
                    </a:cubicBezTo>
                    <a:cubicBezTo>
                      <a:pt x="573492" y="412808"/>
                      <a:pt x="584922" y="384868"/>
                      <a:pt x="597622" y="375978"/>
                    </a:cubicBezTo>
                    <a:cubicBezTo>
                      <a:pt x="606512" y="369628"/>
                      <a:pt x="620482" y="372168"/>
                      <a:pt x="629372" y="374708"/>
                    </a:cubicBezTo>
                    <a:cubicBezTo>
                      <a:pt x="638262" y="378518"/>
                      <a:pt x="648422" y="387408"/>
                      <a:pt x="653502" y="395028"/>
                    </a:cubicBezTo>
                    <a:cubicBezTo>
                      <a:pt x="657312" y="403918"/>
                      <a:pt x="659852" y="416618"/>
                      <a:pt x="657312" y="426778"/>
                    </a:cubicBezTo>
                    <a:cubicBezTo>
                      <a:pt x="654772" y="438208"/>
                      <a:pt x="631912" y="458528"/>
                      <a:pt x="630642" y="458528"/>
                    </a:cubicBezTo>
                    <a:cubicBezTo>
                      <a:pt x="629372" y="457258"/>
                      <a:pt x="648422" y="410268"/>
                      <a:pt x="658582" y="411538"/>
                    </a:cubicBezTo>
                    <a:cubicBezTo>
                      <a:pt x="680172" y="412808"/>
                      <a:pt x="720812" y="537268"/>
                      <a:pt x="741132" y="598228"/>
                    </a:cubicBezTo>
                    <a:cubicBezTo>
                      <a:pt x="761452" y="655378"/>
                      <a:pt x="786852" y="731578"/>
                      <a:pt x="784312" y="767138"/>
                    </a:cubicBezTo>
                    <a:cubicBezTo>
                      <a:pt x="781772" y="784918"/>
                      <a:pt x="775422" y="796348"/>
                      <a:pt x="765262" y="803968"/>
                    </a:cubicBezTo>
                    <a:cubicBezTo>
                      <a:pt x="755102" y="811588"/>
                      <a:pt x="736052" y="812858"/>
                      <a:pt x="724622" y="810318"/>
                    </a:cubicBezTo>
                    <a:cubicBezTo>
                      <a:pt x="714462" y="807778"/>
                      <a:pt x="706842" y="800158"/>
                      <a:pt x="700492" y="789998"/>
                    </a:cubicBezTo>
                    <a:cubicBezTo>
                      <a:pt x="690332" y="774758"/>
                      <a:pt x="687792" y="753168"/>
                      <a:pt x="681442" y="723958"/>
                    </a:cubicBezTo>
                    <a:cubicBezTo>
                      <a:pt x="668742" y="662998"/>
                      <a:pt x="636992" y="491548"/>
                      <a:pt x="642072" y="447098"/>
                    </a:cubicBezTo>
                    <a:cubicBezTo>
                      <a:pt x="643342" y="431858"/>
                      <a:pt x="645882" y="424238"/>
                      <a:pt x="652232" y="416618"/>
                    </a:cubicBezTo>
                    <a:cubicBezTo>
                      <a:pt x="658582" y="410268"/>
                      <a:pt x="670012" y="402648"/>
                      <a:pt x="680172" y="402648"/>
                    </a:cubicBezTo>
                    <a:cubicBezTo>
                      <a:pt x="692872" y="401378"/>
                      <a:pt x="710652" y="407728"/>
                      <a:pt x="725892" y="424238"/>
                    </a:cubicBezTo>
                    <a:cubicBezTo>
                      <a:pt x="766532" y="473768"/>
                      <a:pt x="835112" y="755708"/>
                      <a:pt x="841462" y="812858"/>
                    </a:cubicBezTo>
                    <a:cubicBezTo>
                      <a:pt x="842732" y="829368"/>
                      <a:pt x="842732" y="835718"/>
                      <a:pt x="837652" y="844608"/>
                    </a:cubicBezTo>
                    <a:cubicBezTo>
                      <a:pt x="831302" y="854768"/>
                      <a:pt x="816062" y="866198"/>
                      <a:pt x="803362" y="867468"/>
                    </a:cubicBezTo>
                    <a:cubicBezTo>
                      <a:pt x="791932" y="870008"/>
                      <a:pt x="776692" y="866198"/>
                      <a:pt x="765262" y="853498"/>
                    </a:cubicBezTo>
                    <a:cubicBezTo>
                      <a:pt x="736052" y="821748"/>
                      <a:pt x="715732" y="673158"/>
                      <a:pt x="700492" y="605848"/>
                    </a:cubicBezTo>
                    <a:cubicBezTo>
                      <a:pt x="689062" y="558858"/>
                      <a:pt x="671282" y="511868"/>
                      <a:pt x="676362" y="485198"/>
                    </a:cubicBezTo>
                    <a:cubicBezTo>
                      <a:pt x="678902" y="468688"/>
                      <a:pt x="686522" y="454718"/>
                      <a:pt x="697952" y="449638"/>
                    </a:cubicBezTo>
                    <a:cubicBezTo>
                      <a:pt x="709382" y="443288"/>
                      <a:pt x="733512" y="443288"/>
                      <a:pt x="748752" y="452178"/>
                    </a:cubicBezTo>
                    <a:cubicBezTo>
                      <a:pt x="769072" y="464878"/>
                      <a:pt x="784312" y="501708"/>
                      <a:pt x="798282" y="537268"/>
                    </a:cubicBezTo>
                    <a:cubicBezTo>
                      <a:pt x="818602" y="588068"/>
                      <a:pt x="827492" y="694748"/>
                      <a:pt x="844002" y="731578"/>
                    </a:cubicBezTo>
                    <a:cubicBezTo>
                      <a:pt x="852892" y="748088"/>
                      <a:pt x="866862" y="751898"/>
                      <a:pt x="869402" y="763328"/>
                    </a:cubicBezTo>
                    <a:cubicBezTo>
                      <a:pt x="871942" y="773488"/>
                      <a:pt x="869402" y="786188"/>
                      <a:pt x="864322" y="795078"/>
                    </a:cubicBezTo>
                    <a:cubicBezTo>
                      <a:pt x="859242" y="802698"/>
                      <a:pt x="849082" y="811588"/>
                      <a:pt x="838922" y="814128"/>
                    </a:cubicBezTo>
                    <a:cubicBezTo>
                      <a:pt x="830032" y="816668"/>
                      <a:pt x="816062" y="817938"/>
                      <a:pt x="807172" y="811588"/>
                    </a:cubicBezTo>
                    <a:cubicBezTo>
                      <a:pt x="795742" y="805238"/>
                      <a:pt x="789392" y="787458"/>
                      <a:pt x="781772" y="764598"/>
                    </a:cubicBezTo>
                    <a:cubicBezTo>
                      <a:pt x="765262" y="713798"/>
                      <a:pt x="744942" y="555048"/>
                      <a:pt x="747482" y="511868"/>
                    </a:cubicBezTo>
                    <a:cubicBezTo>
                      <a:pt x="748752" y="496628"/>
                      <a:pt x="750022" y="489008"/>
                      <a:pt x="757642" y="481388"/>
                    </a:cubicBezTo>
                    <a:cubicBezTo>
                      <a:pt x="765262" y="472498"/>
                      <a:pt x="781772" y="463608"/>
                      <a:pt x="794472" y="464878"/>
                    </a:cubicBezTo>
                    <a:cubicBezTo>
                      <a:pt x="807172" y="464878"/>
                      <a:pt x="818602" y="471228"/>
                      <a:pt x="830032" y="485198"/>
                    </a:cubicBezTo>
                    <a:cubicBezTo>
                      <a:pt x="856702" y="520758"/>
                      <a:pt x="917662" y="697288"/>
                      <a:pt x="897342" y="723958"/>
                    </a:cubicBezTo>
                    <a:cubicBezTo>
                      <a:pt x="885912" y="736658"/>
                      <a:pt x="847812" y="736658"/>
                      <a:pt x="831302" y="721418"/>
                    </a:cubicBezTo>
                    <a:cubicBezTo>
                      <a:pt x="802092" y="694748"/>
                      <a:pt x="794472" y="541078"/>
                      <a:pt x="800822" y="496628"/>
                    </a:cubicBezTo>
                    <a:cubicBezTo>
                      <a:pt x="804632" y="476308"/>
                      <a:pt x="808442" y="462338"/>
                      <a:pt x="821142" y="455988"/>
                    </a:cubicBezTo>
                    <a:cubicBezTo>
                      <a:pt x="836382" y="448368"/>
                      <a:pt x="871942" y="450908"/>
                      <a:pt x="892262" y="468688"/>
                    </a:cubicBezTo>
                    <a:cubicBezTo>
                      <a:pt x="932902" y="502978"/>
                      <a:pt x="978622" y="676968"/>
                      <a:pt x="977352" y="729038"/>
                    </a:cubicBezTo>
                    <a:cubicBezTo>
                      <a:pt x="977352" y="751898"/>
                      <a:pt x="971002" y="768408"/>
                      <a:pt x="959572" y="776028"/>
                    </a:cubicBezTo>
                    <a:cubicBezTo>
                      <a:pt x="948142" y="784918"/>
                      <a:pt x="921472" y="784918"/>
                      <a:pt x="910042" y="776028"/>
                    </a:cubicBezTo>
                    <a:cubicBezTo>
                      <a:pt x="898612" y="768408"/>
                      <a:pt x="896072" y="751898"/>
                      <a:pt x="890992" y="730308"/>
                    </a:cubicBezTo>
                    <a:cubicBezTo>
                      <a:pt x="882102" y="688398"/>
                      <a:pt x="874482" y="577908"/>
                      <a:pt x="884642" y="535998"/>
                    </a:cubicBezTo>
                    <a:cubicBezTo>
                      <a:pt x="890992" y="514408"/>
                      <a:pt x="898612" y="497898"/>
                      <a:pt x="911312" y="489008"/>
                    </a:cubicBezTo>
                    <a:cubicBezTo>
                      <a:pt x="925282" y="480118"/>
                      <a:pt x="951952" y="477578"/>
                      <a:pt x="964652" y="485198"/>
                    </a:cubicBezTo>
                    <a:cubicBezTo>
                      <a:pt x="978622" y="491548"/>
                      <a:pt x="984972" y="509328"/>
                      <a:pt x="992592" y="527108"/>
                    </a:cubicBezTo>
                    <a:cubicBezTo>
                      <a:pt x="1004022" y="552508"/>
                      <a:pt x="1026882" y="604578"/>
                      <a:pt x="1015452" y="627438"/>
                    </a:cubicBezTo>
                    <a:cubicBezTo>
                      <a:pt x="1005292" y="646488"/>
                      <a:pt x="954492" y="668078"/>
                      <a:pt x="941792" y="659188"/>
                    </a:cubicBezTo>
                    <a:cubicBezTo>
                      <a:pt x="921472" y="643948"/>
                      <a:pt x="945602" y="497898"/>
                      <a:pt x="967192" y="463608"/>
                    </a:cubicBezTo>
                    <a:cubicBezTo>
                      <a:pt x="977352" y="444558"/>
                      <a:pt x="993862" y="434398"/>
                      <a:pt x="1009102" y="433128"/>
                    </a:cubicBezTo>
                    <a:cubicBezTo>
                      <a:pt x="1023072" y="430588"/>
                      <a:pt x="1043392" y="438208"/>
                      <a:pt x="1056092" y="453448"/>
                    </a:cubicBezTo>
                    <a:cubicBezTo>
                      <a:pt x="1080222" y="478848"/>
                      <a:pt x="1105622" y="572828"/>
                      <a:pt x="1100542" y="608388"/>
                    </a:cubicBezTo>
                    <a:cubicBezTo>
                      <a:pt x="1098002" y="627438"/>
                      <a:pt x="1086572" y="645218"/>
                      <a:pt x="1072602" y="650298"/>
                    </a:cubicBezTo>
                    <a:cubicBezTo>
                      <a:pt x="1059902" y="655378"/>
                      <a:pt x="1033232" y="652838"/>
                      <a:pt x="1024342" y="638868"/>
                    </a:cubicBezTo>
                    <a:cubicBezTo>
                      <a:pt x="1006562" y="614738"/>
                      <a:pt x="1016722" y="524568"/>
                      <a:pt x="1047202" y="471228"/>
                    </a:cubicBezTo>
                    <a:cubicBezTo>
                      <a:pt x="1087842" y="398838"/>
                      <a:pt x="1230082" y="326448"/>
                      <a:pt x="1293582" y="266758"/>
                    </a:cubicBezTo>
                    <a:cubicBezTo>
                      <a:pt x="1338032" y="226118"/>
                      <a:pt x="1371052" y="166428"/>
                      <a:pt x="1401532" y="156268"/>
                    </a:cubicBezTo>
                    <a:cubicBezTo>
                      <a:pt x="1416772" y="151188"/>
                      <a:pt x="1432012" y="154998"/>
                      <a:pt x="1442172" y="162618"/>
                    </a:cubicBezTo>
                    <a:cubicBezTo>
                      <a:pt x="1451062" y="170238"/>
                      <a:pt x="1459952" y="182938"/>
                      <a:pt x="1459952" y="199448"/>
                    </a:cubicBezTo>
                    <a:cubicBezTo>
                      <a:pt x="1459952" y="235008"/>
                      <a:pt x="1411692" y="318828"/>
                      <a:pt x="1382482" y="358198"/>
                    </a:cubicBezTo>
                    <a:cubicBezTo>
                      <a:pt x="1360892" y="387408"/>
                      <a:pt x="1332952" y="419158"/>
                      <a:pt x="1312632" y="425508"/>
                    </a:cubicBezTo>
                    <a:cubicBezTo>
                      <a:pt x="1301202" y="429318"/>
                      <a:pt x="1291042" y="425508"/>
                      <a:pt x="1282152" y="420428"/>
                    </a:cubicBezTo>
                    <a:cubicBezTo>
                      <a:pt x="1271992" y="414078"/>
                      <a:pt x="1263102" y="403918"/>
                      <a:pt x="1259292" y="384868"/>
                    </a:cubicBezTo>
                    <a:cubicBezTo>
                      <a:pt x="1251672" y="332798"/>
                      <a:pt x="1316442" y="100388"/>
                      <a:pt x="1350732" y="58478"/>
                    </a:cubicBezTo>
                    <a:cubicBezTo>
                      <a:pt x="1362162" y="44508"/>
                      <a:pt x="1374862" y="39428"/>
                      <a:pt x="1387562" y="39428"/>
                    </a:cubicBezTo>
                    <a:cubicBezTo>
                      <a:pt x="1400262" y="39428"/>
                      <a:pt x="1416772" y="47048"/>
                      <a:pt x="1424392" y="58478"/>
                    </a:cubicBezTo>
                    <a:cubicBezTo>
                      <a:pt x="1433282" y="74988"/>
                      <a:pt x="1428202" y="106738"/>
                      <a:pt x="1420582" y="139758"/>
                    </a:cubicBezTo>
                    <a:cubicBezTo>
                      <a:pt x="1409152" y="191828"/>
                      <a:pt x="1372322" y="311208"/>
                      <a:pt x="1340572" y="339148"/>
                    </a:cubicBezTo>
                    <a:cubicBezTo>
                      <a:pt x="1325332" y="351848"/>
                      <a:pt x="1305012" y="355658"/>
                      <a:pt x="1292312" y="351848"/>
                    </a:cubicBezTo>
                    <a:cubicBezTo>
                      <a:pt x="1279612" y="348038"/>
                      <a:pt x="1268182" y="337878"/>
                      <a:pt x="1264372" y="321368"/>
                    </a:cubicBezTo>
                    <a:cubicBezTo>
                      <a:pt x="1252942" y="276918"/>
                      <a:pt x="1317712" y="91498"/>
                      <a:pt x="1340572" y="41968"/>
                    </a:cubicBezTo>
                    <a:cubicBezTo>
                      <a:pt x="1349462" y="22918"/>
                      <a:pt x="1354542" y="8948"/>
                      <a:pt x="1365972" y="3868"/>
                    </a:cubicBezTo>
                    <a:cubicBezTo>
                      <a:pt x="1378672" y="-2482"/>
                      <a:pt x="1405342" y="2598"/>
                      <a:pt x="1416772" y="8948"/>
                    </a:cubicBezTo>
                    <a:cubicBezTo>
                      <a:pt x="1425662" y="15298"/>
                      <a:pt x="1430742" y="27998"/>
                      <a:pt x="1430742" y="36888"/>
                    </a:cubicBezTo>
                    <a:cubicBezTo>
                      <a:pt x="1432012" y="47048"/>
                      <a:pt x="1425662" y="68638"/>
                      <a:pt x="1424392" y="68638"/>
                    </a:cubicBezTo>
                    <a:cubicBezTo>
                      <a:pt x="1421852" y="67368"/>
                      <a:pt x="1416772" y="12758"/>
                      <a:pt x="1419312" y="11488"/>
                    </a:cubicBezTo>
                    <a:cubicBezTo>
                      <a:pt x="1421852" y="11488"/>
                      <a:pt x="1432012" y="34348"/>
                      <a:pt x="1434552" y="53398"/>
                    </a:cubicBezTo>
                    <a:cubicBezTo>
                      <a:pt x="1439632" y="95308"/>
                      <a:pt x="1438362" y="227388"/>
                      <a:pt x="1414232" y="254058"/>
                    </a:cubicBezTo>
                    <a:cubicBezTo>
                      <a:pt x="1400262" y="268028"/>
                      <a:pt x="1371052" y="270568"/>
                      <a:pt x="1359622" y="264218"/>
                    </a:cubicBezTo>
                    <a:cubicBezTo>
                      <a:pt x="1349462" y="257868"/>
                      <a:pt x="1346922" y="240088"/>
                      <a:pt x="1345652" y="221038"/>
                    </a:cubicBezTo>
                    <a:cubicBezTo>
                      <a:pt x="1344382" y="185478"/>
                      <a:pt x="1362162" y="97848"/>
                      <a:pt x="1381212" y="63558"/>
                    </a:cubicBezTo>
                    <a:cubicBezTo>
                      <a:pt x="1392642" y="41968"/>
                      <a:pt x="1407882" y="21648"/>
                      <a:pt x="1423122" y="19108"/>
                    </a:cubicBezTo>
                    <a:cubicBezTo>
                      <a:pt x="1437092" y="16568"/>
                      <a:pt x="1458682" y="26728"/>
                      <a:pt x="1468842" y="40698"/>
                    </a:cubicBezTo>
                    <a:cubicBezTo>
                      <a:pt x="1482812" y="59748"/>
                      <a:pt x="1477732" y="104198"/>
                      <a:pt x="1479002" y="138488"/>
                    </a:cubicBezTo>
                    <a:cubicBezTo>
                      <a:pt x="1479002" y="175318"/>
                      <a:pt x="1486622" y="237548"/>
                      <a:pt x="1468842" y="255328"/>
                    </a:cubicBezTo>
                    <a:cubicBezTo>
                      <a:pt x="1458682" y="268028"/>
                      <a:pt x="1428202" y="273108"/>
                      <a:pt x="1418042" y="264218"/>
                    </a:cubicBezTo>
                    <a:cubicBezTo>
                      <a:pt x="1404072" y="251518"/>
                      <a:pt x="1418042" y="186748"/>
                      <a:pt x="1425662" y="149918"/>
                    </a:cubicBezTo>
                    <a:cubicBezTo>
                      <a:pt x="1433282" y="113088"/>
                      <a:pt x="1444712" y="61018"/>
                      <a:pt x="1465032" y="45778"/>
                    </a:cubicBezTo>
                    <a:cubicBezTo>
                      <a:pt x="1479002" y="35618"/>
                      <a:pt x="1504402" y="35618"/>
                      <a:pt x="1515832" y="41968"/>
                    </a:cubicBezTo>
                    <a:cubicBezTo>
                      <a:pt x="1527262" y="48318"/>
                      <a:pt x="1532342" y="61018"/>
                      <a:pt x="1537422" y="77528"/>
                    </a:cubicBezTo>
                    <a:cubicBezTo>
                      <a:pt x="1547582" y="114358"/>
                      <a:pt x="1556472" y="238818"/>
                      <a:pt x="1534882" y="259138"/>
                    </a:cubicBezTo>
                    <a:cubicBezTo>
                      <a:pt x="1522182" y="271838"/>
                      <a:pt x="1486622" y="266758"/>
                      <a:pt x="1476462" y="256598"/>
                    </a:cubicBezTo>
                    <a:cubicBezTo>
                      <a:pt x="1466302" y="246438"/>
                      <a:pt x="1467572" y="222308"/>
                      <a:pt x="1470112" y="200718"/>
                    </a:cubicBezTo>
                    <a:cubicBezTo>
                      <a:pt x="1472652" y="172778"/>
                      <a:pt x="1485352" y="120708"/>
                      <a:pt x="1500592" y="104198"/>
                    </a:cubicBezTo>
                    <a:cubicBezTo>
                      <a:pt x="1509482" y="95308"/>
                      <a:pt x="1519642" y="92768"/>
                      <a:pt x="1529802" y="92768"/>
                    </a:cubicBezTo>
                    <a:cubicBezTo>
                      <a:pt x="1542502" y="94038"/>
                      <a:pt x="1557742" y="99118"/>
                      <a:pt x="1566632" y="113088"/>
                    </a:cubicBezTo>
                    <a:cubicBezTo>
                      <a:pt x="1581872" y="135948"/>
                      <a:pt x="1594572" y="227388"/>
                      <a:pt x="1578062" y="246438"/>
                    </a:cubicBezTo>
                    <a:cubicBezTo>
                      <a:pt x="1566632" y="259138"/>
                      <a:pt x="1527262" y="260408"/>
                      <a:pt x="1517102" y="248978"/>
                    </a:cubicBezTo>
                    <a:cubicBezTo>
                      <a:pt x="1503132" y="233738"/>
                      <a:pt x="1522182" y="167698"/>
                      <a:pt x="1533612" y="138488"/>
                    </a:cubicBezTo>
                    <a:cubicBezTo>
                      <a:pt x="1542502" y="114358"/>
                      <a:pt x="1557742" y="90228"/>
                      <a:pt x="1571712" y="81338"/>
                    </a:cubicBezTo>
                    <a:cubicBezTo>
                      <a:pt x="1581872" y="74988"/>
                      <a:pt x="1593302" y="74988"/>
                      <a:pt x="1603462" y="77528"/>
                    </a:cubicBezTo>
                    <a:cubicBezTo>
                      <a:pt x="1612352" y="80068"/>
                      <a:pt x="1623782" y="87688"/>
                      <a:pt x="1628862" y="95308"/>
                    </a:cubicBezTo>
                    <a:cubicBezTo>
                      <a:pt x="1635212" y="104198"/>
                      <a:pt x="1639022" y="115628"/>
                      <a:pt x="1636482" y="125788"/>
                    </a:cubicBezTo>
                    <a:cubicBezTo>
                      <a:pt x="1635212" y="137218"/>
                      <a:pt x="1614892" y="161348"/>
                      <a:pt x="1613622" y="160078"/>
                    </a:cubicBezTo>
                    <a:cubicBezTo>
                      <a:pt x="1612352" y="158808"/>
                      <a:pt x="1631402" y="109278"/>
                      <a:pt x="1636482" y="110548"/>
                    </a:cubicBezTo>
                    <a:cubicBezTo>
                      <a:pt x="1644102" y="111818"/>
                      <a:pt x="1654262" y="232468"/>
                      <a:pt x="1640292" y="250248"/>
                    </a:cubicBezTo>
                    <a:cubicBezTo>
                      <a:pt x="1633942" y="259138"/>
                      <a:pt x="1613622" y="254058"/>
                      <a:pt x="1613622" y="257868"/>
                    </a:cubicBezTo>
                    <a:cubicBezTo>
                      <a:pt x="1612352" y="261678"/>
                      <a:pt x="1633942" y="266758"/>
                      <a:pt x="1640292" y="274378"/>
                    </a:cubicBezTo>
                    <a:cubicBezTo>
                      <a:pt x="1645372" y="281998"/>
                      <a:pt x="1649182" y="294698"/>
                      <a:pt x="1649182" y="304858"/>
                    </a:cubicBezTo>
                    <a:cubicBezTo>
                      <a:pt x="1647912" y="313748"/>
                      <a:pt x="1644102" y="326448"/>
                      <a:pt x="1636482" y="332798"/>
                    </a:cubicBezTo>
                    <a:cubicBezTo>
                      <a:pt x="1627592" y="340418"/>
                      <a:pt x="1607272" y="349308"/>
                      <a:pt x="1595842" y="344228"/>
                    </a:cubicBezTo>
                    <a:cubicBezTo>
                      <a:pt x="1581872" y="339148"/>
                      <a:pt x="1565362" y="316288"/>
                      <a:pt x="1561552" y="293428"/>
                    </a:cubicBezTo>
                    <a:cubicBezTo>
                      <a:pt x="1553932" y="256598"/>
                      <a:pt x="1578062" y="170238"/>
                      <a:pt x="1597112" y="139758"/>
                    </a:cubicBezTo>
                    <a:cubicBezTo>
                      <a:pt x="1607272" y="121978"/>
                      <a:pt x="1621242" y="106738"/>
                      <a:pt x="1635212" y="105468"/>
                    </a:cubicBezTo>
                    <a:cubicBezTo>
                      <a:pt x="1650452" y="104198"/>
                      <a:pt x="1675852" y="118168"/>
                      <a:pt x="1687282" y="137218"/>
                    </a:cubicBezTo>
                    <a:cubicBezTo>
                      <a:pt x="1707602" y="171508"/>
                      <a:pt x="1707602" y="280728"/>
                      <a:pt x="1698712" y="316288"/>
                    </a:cubicBezTo>
                    <a:cubicBezTo>
                      <a:pt x="1694902" y="332798"/>
                      <a:pt x="1687282" y="345498"/>
                      <a:pt x="1677122" y="351848"/>
                    </a:cubicBezTo>
                    <a:cubicBezTo>
                      <a:pt x="1666962" y="356928"/>
                      <a:pt x="1646642" y="356928"/>
                      <a:pt x="1636482" y="353118"/>
                    </a:cubicBezTo>
                    <a:cubicBezTo>
                      <a:pt x="1628862" y="350578"/>
                      <a:pt x="1622512" y="346768"/>
                      <a:pt x="1619972" y="340418"/>
                    </a:cubicBezTo>
                    <a:cubicBezTo>
                      <a:pt x="1613622" y="328988"/>
                      <a:pt x="1612352" y="311208"/>
                      <a:pt x="1616162" y="290888"/>
                    </a:cubicBezTo>
                    <a:cubicBezTo>
                      <a:pt x="1621242" y="255328"/>
                      <a:pt x="1650452" y="175318"/>
                      <a:pt x="1673312" y="152458"/>
                    </a:cubicBezTo>
                    <a:cubicBezTo>
                      <a:pt x="1686012" y="139758"/>
                      <a:pt x="1702522" y="133408"/>
                      <a:pt x="1715222" y="135948"/>
                    </a:cubicBezTo>
                    <a:cubicBezTo>
                      <a:pt x="1730462" y="138488"/>
                      <a:pt x="1749512" y="156268"/>
                      <a:pt x="1758402" y="174048"/>
                    </a:cubicBezTo>
                    <a:cubicBezTo>
                      <a:pt x="1768562" y="196908"/>
                      <a:pt x="1773642" y="252788"/>
                      <a:pt x="1762212" y="266758"/>
                    </a:cubicBezTo>
                    <a:cubicBezTo>
                      <a:pt x="1753322" y="276918"/>
                      <a:pt x="1722842" y="280728"/>
                      <a:pt x="1716492" y="274378"/>
                    </a:cubicBezTo>
                    <a:cubicBezTo>
                      <a:pt x="1706332" y="262948"/>
                      <a:pt x="1730462" y="186748"/>
                      <a:pt x="1748242" y="171508"/>
                    </a:cubicBezTo>
                    <a:cubicBezTo>
                      <a:pt x="1758402" y="161348"/>
                      <a:pt x="1777452" y="160078"/>
                      <a:pt x="1788882" y="162618"/>
                    </a:cubicBezTo>
                    <a:cubicBezTo>
                      <a:pt x="1797772" y="165158"/>
                      <a:pt x="1809202" y="171508"/>
                      <a:pt x="1813012" y="181668"/>
                    </a:cubicBezTo>
                    <a:cubicBezTo>
                      <a:pt x="1821902" y="199448"/>
                      <a:pt x="1816822" y="251518"/>
                      <a:pt x="1807932" y="268028"/>
                    </a:cubicBezTo>
                    <a:cubicBezTo>
                      <a:pt x="1802852" y="278188"/>
                      <a:pt x="1796502" y="284538"/>
                      <a:pt x="1786342" y="287078"/>
                    </a:cubicBezTo>
                    <a:cubicBezTo>
                      <a:pt x="1773642" y="289618"/>
                      <a:pt x="1744432" y="281998"/>
                      <a:pt x="1734272" y="271838"/>
                    </a:cubicBezTo>
                    <a:cubicBezTo>
                      <a:pt x="1726652" y="262948"/>
                      <a:pt x="1724112" y="241358"/>
                      <a:pt x="1729192" y="229928"/>
                    </a:cubicBezTo>
                    <a:cubicBezTo>
                      <a:pt x="1734272" y="217228"/>
                      <a:pt x="1759672" y="200718"/>
                      <a:pt x="1773642" y="200718"/>
                    </a:cubicBezTo>
                    <a:cubicBezTo>
                      <a:pt x="1786342" y="200718"/>
                      <a:pt x="1802852" y="212148"/>
                      <a:pt x="1809202" y="222308"/>
                    </a:cubicBezTo>
                    <a:cubicBezTo>
                      <a:pt x="1815552" y="233738"/>
                      <a:pt x="1816822" y="254058"/>
                      <a:pt x="1810472" y="264218"/>
                    </a:cubicBezTo>
                    <a:cubicBezTo>
                      <a:pt x="1804122" y="276918"/>
                      <a:pt x="1777452" y="290888"/>
                      <a:pt x="1762212" y="289618"/>
                    </a:cubicBezTo>
                    <a:cubicBezTo>
                      <a:pt x="1748242" y="287078"/>
                      <a:pt x="1730462" y="265488"/>
                      <a:pt x="1726652" y="248978"/>
                    </a:cubicBezTo>
                    <a:cubicBezTo>
                      <a:pt x="1721572" y="229928"/>
                      <a:pt x="1729192" y="193098"/>
                      <a:pt x="1740622" y="179128"/>
                    </a:cubicBezTo>
                    <a:cubicBezTo>
                      <a:pt x="1749512" y="167698"/>
                      <a:pt x="1766022" y="161348"/>
                      <a:pt x="1777452" y="161348"/>
                    </a:cubicBezTo>
                    <a:cubicBezTo>
                      <a:pt x="1790152" y="161348"/>
                      <a:pt x="1806662" y="172778"/>
                      <a:pt x="1813012" y="181668"/>
                    </a:cubicBezTo>
                    <a:cubicBezTo>
                      <a:pt x="1819362" y="190558"/>
                      <a:pt x="1820632" y="199448"/>
                      <a:pt x="1820632" y="212148"/>
                    </a:cubicBezTo>
                    <a:cubicBezTo>
                      <a:pt x="1819362" y="237548"/>
                      <a:pt x="1806662" y="294698"/>
                      <a:pt x="1788882" y="318828"/>
                    </a:cubicBezTo>
                    <a:cubicBezTo>
                      <a:pt x="1774912" y="336608"/>
                      <a:pt x="1749512" y="354388"/>
                      <a:pt x="1733002" y="354388"/>
                    </a:cubicBezTo>
                    <a:cubicBezTo>
                      <a:pt x="1719032" y="354388"/>
                      <a:pt x="1701252" y="340418"/>
                      <a:pt x="1692362" y="327718"/>
                    </a:cubicBezTo>
                    <a:cubicBezTo>
                      <a:pt x="1683472" y="316288"/>
                      <a:pt x="1679662" y="303588"/>
                      <a:pt x="1675852" y="285808"/>
                    </a:cubicBezTo>
                    <a:cubicBezTo>
                      <a:pt x="1672042" y="259138"/>
                      <a:pt x="1666962" y="188018"/>
                      <a:pt x="1675852" y="185478"/>
                    </a:cubicBezTo>
                    <a:cubicBezTo>
                      <a:pt x="1682202" y="182938"/>
                      <a:pt x="1719032" y="232468"/>
                      <a:pt x="1717762" y="251518"/>
                    </a:cubicBezTo>
                    <a:cubicBezTo>
                      <a:pt x="1716492" y="265488"/>
                      <a:pt x="1694902" y="271838"/>
                      <a:pt x="1689822" y="285808"/>
                    </a:cubicBezTo>
                    <a:cubicBezTo>
                      <a:pt x="1684742" y="299778"/>
                      <a:pt x="1699982" y="323908"/>
                      <a:pt x="1692362" y="336608"/>
                    </a:cubicBezTo>
                    <a:cubicBezTo>
                      <a:pt x="1684742" y="348038"/>
                      <a:pt x="1659342" y="358198"/>
                      <a:pt x="1646642" y="356928"/>
                    </a:cubicBezTo>
                    <a:cubicBezTo>
                      <a:pt x="1636482" y="355658"/>
                      <a:pt x="1626322" y="348038"/>
                      <a:pt x="1619972" y="340418"/>
                    </a:cubicBezTo>
                    <a:cubicBezTo>
                      <a:pt x="1612352" y="332798"/>
                      <a:pt x="1609812" y="323908"/>
                      <a:pt x="1607272" y="309938"/>
                    </a:cubicBezTo>
                    <a:cubicBezTo>
                      <a:pt x="1600922" y="279458"/>
                      <a:pt x="1586952" y="168968"/>
                      <a:pt x="1603462" y="160078"/>
                    </a:cubicBezTo>
                    <a:cubicBezTo>
                      <a:pt x="1616162" y="153728"/>
                      <a:pt x="1661882" y="186748"/>
                      <a:pt x="1669502" y="208338"/>
                    </a:cubicBezTo>
                    <a:cubicBezTo>
                      <a:pt x="1679662" y="232468"/>
                      <a:pt x="1660612" y="299778"/>
                      <a:pt x="1649182" y="302318"/>
                    </a:cubicBezTo>
                    <a:cubicBezTo>
                      <a:pt x="1640292" y="304858"/>
                      <a:pt x="1612352" y="259138"/>
                      <a:pt x="1613622" y="257868"/>
                    </a:cubicBezTo>
                    <a:cubicBezTo>
                      <a:pt x="1614892" y="256598"/>
                      <a:pt x="1640292" y="271838"/>
                      <a:pt x="1645372" y="283268"/>
                    </a:cubicBezTo>
                    <a:cubicBezTo>
                      <a:pt x="1650452" y="294698"/>
                      <a:pt x="1649182" y="315018"/>
                      <a:pt x="1642832" y="323908"/>
                    </a:cubicBezTo>
                    <a:cubicBezTo>
                      <a:pt x="1635212" y="335338"/>
                      <a:pt x="1609812" y="346768"/>
                      <a:pt x="1595842" y="344228"/>
                    </a:cubicBezTo>
                    <a:cubicBezTo>
                      <a:pt x="1580602" y="341688"/>
                      <a:pt x="1564092" y="326448"/>
                      <a:pt x="1556472" y="307398"/>
                    </a:cubicBezTo>
                    <a:cubicBezTo>
                      <a:pt x="1541232" y="273108"/>
                      <a:pt x="1547582" y="182938"/>
                      <a:pt x="1552662" y="142298"/>
                    </a:cubicBezTo>
                    <a:cubicBezTo>
                      <a:pt x="1556472" y="116898"/>
                      <a:pt x="1560282" y="90228"/>
                      <a:pt x="1571712" y="81338"/>
                    </a:cubicBezTo>
                    <a:cubicBezTo>
                      <a:pt x="1581872" y="73718"/>
                      <a:pt x="1602192" y="74988"/>
                      <a:pt x="1613622" y="81338"/>
                    </a:cubicBezTo>
                    <a:cubicBezTo>
                      <a:pt x="1625052" y="88958"/>
                      <a:pt x="1637752" y="113088"/>
                      <a:pt x="1636482" y="125788"/>
                    </a:cubicBezTo>
                    <a:cubicBezTo>
                      <a:pt x="1636482" y="138488"/>
                      <a:pt x="1621242" y="143568"/>
                      <a:pt x="1613622" y="160078"/>
                    </a:cubicBezTo>
                    <a:cubicBezTo>
                      <a:pt x="1598382" y="193098"/>
                      <a:pt x="1598382" y="297238"/>
                      <a:pt x="1572982" y="318828"/>
                    </a:cubicBezTo>
                    <a:cubicBezTo>
                      <a:pt x="1557742" y="331528"/>
                      <a:pt x="1528532" y="330258"/>
                      <a:pt x="1514562" y="322638"/>
                    </a:cubicBezTo>
                    <a:cubicBezTo>
                      <a:pt x="1499322" y="312478"/>
                      <a:pt x="1494242" y="285808"/>
                      <a:pt x="1489162" y="260408"/>
                    </a:cubicBezTo>
                    <a:cubicBezTo>
                      <a:pt x="1481542" y="223578"/>
                      <a:pt x="1476462" y="148648"/>
                      <a:pt x="1489162" y="121978"/>
                    </a:cubicBezTo>
                    <a:cubicBezTo>
                      <a:pt x="1495512" y="106738"/>
                      <a:pt x="1508212" y="97848"/>
                      <a:pt x="1519642" y="94038"/>
                    </a:cubicBezTo>
                    <a:cubicBezTo>
                      <a:pt x="1531072" y="91498"/>
                      <a:pt x="1550122" y="97848"/>
                      <a:pt x="1560282" y="104198"/>
                    </a:cubicBezTo>
                    <a:cubicBezTo>
                      <a:pt x="1567902" y="110548"/>
                      <a:pt x="1571712" y="119438"/>
                      <a:pt x="1574252" y="132138"/>
                    </a:cubicBezTo>
                    <a:cubicBezTo>
                      <a:pt x="1578062" y="161348"/>
                      <a:pt x="1561552" y="241358"/>
                      <a:pt x="1547582" y="274378"/>
                    </a:cubicBezTo>
                    <a:cubicBezTo>
                      <a:pt x="1538692" y="295968"/>
                      <a:pt x="1529802" y="316288"/>
                      <a:pt x="1514562" y="321368"/>
                    </a:cubicBezTo>
                    <a:cubicBezTo>
                      <a:pt x="1499322" y="326448"/>
                      <a:pt x="1468842" y="318828"/>
                      <a:pt x="1457412" y="307398"/>
                    </a:cubicBezTo>
                    <a:cubicBezTo>
                      <a:pt x="1447252" y="295968"/>
                      <a:pt x="1447252" y="278188"/>
                      <a:pt x="1445982" y="256598"/>
                    </a:cubicBezTo>
                    <a:cubicBezTo>
                      <a:pt x="1442172" y="219768"/>
                      <a:pt x="1451062" y="138488"/>
                      <a:pt x="1453602" y="101658"/>
                    </a:cubicBezTo>
                    <a:cubicBezTo>
                      <a:pt x="1454872" y="81338"/>
                      <a:pt x="1452332" y="63558"/>
                      <a:pt x="1457412" y="53398"/>
                    </a:cubicBezTo>
                    <a:cubicBezTo>
                      <a:pt x="1461222" y="45778"/>
                      <a:pt x="1467572" y="41968"/>
                      <a:pt x="1475192" y="39428"/>
                    </a:cubicBezTo>
                    <a:cubicBezTo>
                      <a:pt x="1485352" y="36888"/>
                      <a:pt x="1505672" y="35618"/>
                      <a:pt x="1515832" y="41968"/>
                    </a:cubicBezTo>
                    <a:cubicBezTo>
                      <a:pt x="1527262" y="50858"/>
                      <a:pt x="1534882" y="67368"/>
                      <a:pt x="1536152" y="88958"/>
                    </a:cubicBezTo>
                    <a:cubicBezTo>
                      <a:pt x="1539962" y="135948"/>
                      <a:pt x="1506942" y="281998"/>
                      <a:pt x="1476462" y="318828"/>
                    </a:cubicBezTo>
                    <a:cubicBezTo>
                      <a:pt x="1461222" y="335338"/>
                      <a:pt x="1439632" y="342958"/>
                      <a:pt x="1424392" y="341688"/>
                    </a:cubicBezTo>
                    <a:cubicBezTo>
                      <a:pt x="1410422" y="340418"/>
                      <a:pt x="1393912" y="328988"/>
                      <a:pt x="1387562" y="316288"/>
                    </a:cubicBezTo>
                    <a:cubicBezTo>
                      <a:pt x="1378672" y="301048"/>
                      <a:pt x="1381212" y="280728"/>
                      <a:pt x="1381212" y="254058"/>
                    </a:cubicBezTo>
                    <a:cubicBezTo>
                      <a:pt x="1378672" y="204528"/>
                      <a:pt x="1374862" y="76258"/>
                      <a:pt x="1390102" y="43238"/>
                    </a:cubicBezTo>
                    <a:cubicBezTo>
                      <a:pt x="1396452" y="30538"/>
                      <a:pt x="1404072" y="25458"/>
                      <a:pt x="1412962" y="21648"/>
                    </a:cubicBezTo>
                    <a:cubicBezTo>
                      <a:pt x="1424392" y="17838"/>
                      <a:pt x="1444712" y="17838"/>
                      <a:pt x="1454872" y="25458"/>
                    </a:cubicBezTo>
                    <a:cubicBezTo>
                      <a:pt x="1465032" y="33078"/>
                      <a:pt x="1472652" y="49588"/>
                      <a:pt x="1473922" y="71178"/>
                    </a:cubicBezTo>
                    <a:cubicBezTo>
                      <a:pt x="1477732" y="116898"/>
                      <a:pt x="1439632" y="238818"/>
                      <a:pt x="1423122" y="284538"/>
                    </a:cubicBezTo>
                    <a:cubicBezTo>
                      <a:pt x="1414232" y="308668"/>
                      <a:pt x="1410422" y="326448"/>
                      <a:pt x="1396452" y="335338"/>
                    </a:cubicBezTo>
                    <a:cubicBezTo>
                      <a:pt x="1383752" y="342958"/>
                      <a:pt x="1357082" y="346768"/>
                      <a:pt x="1344382" y="339148"/>
                    </a:cubicBezTo>
                    <a:cubicBezTo>
                      <a:pt x="1331682" y="330258"/>
                      <a:pt x="1324062" y="308668"/>
                      <a:pt x="1321522" y="284538"/>
                    </a:cubicBezTo>
                    <a:cubicBezTo>
                      <a:pt x="1316442" y="238818"/>
                      <a:pt x="1358352" y="125788"/>
                      <a:pt x="1359622" y="77528"/>
                    </a:cubicBezTo>
                    <a:cubicBezTo>
                      <a:pt x="1359622" y="50858"/>
                      <a:pt x="1345652" y="30538"/>
                      <a:pt x="1350732" y="17838"/>
                    </a:cubicBezTo>
                    <a:cubicBezTo>
                      <a:pt x="1353272" y="10218"/>
                      <a:pt x="1359622" y="6408"/>
                      <a:pt x="1365972" y="3868"/>
                    </a:cubicBezTo>
                    <a:cubicBezTo>
                      <a:pt x="1376132" y="58"/>
                      <a:pt x="1396452" y="-2482"/>
                      <a:pt x="1407882" y="3868"/>
                    </a:cubicBezTo>
                    <a:cubicBezTo>
                      <a:pt x="1418042" y="8948"/>
                      <a:pt x="1428202" y="21648"/>
                      <a:pt x="1430742" y="36888"/>
                    </a:cubicBezTo>
                    <a:cubicBezTo>
                      <a:pt x="1437092" y="66098"/>
                      <a:pt x="1412962" y="120708"/>
                      <a:pt x="1400262" y="166428"/>
                    </a:cubicBezTo>
                    <a:cubicBezTo>
                      <a:pt x="1383752" y="219768"/>
                      <a:pt x="1367242" y="313748"/>
                      <a:pt x="1340572" y="339148"/>
                    </a:cubicBezTo>
                    <a:cubicBezTo>
                      <a:pt x="1326602" y="351848"/>
                      <a:pt x="1305012" y="355658"/>
                      <a:pt x="1292312" y="351848"/>
                    </a:cubicBezTo>
                    <a:cubicBezTo>
                      <a:pt x="1279612" y="348038"/>
                      <a:pt x="1266912" y="337878"/>
                      <a:pt x="1264372" y="321368"/>
                    </a:cubicBezTo>
                    <a:cubicBezTo>
                      <a:pt x="1254212" y="276918"/>
                      <a:pt x="1324062" y="81338"/>
                      <a:pt x="1358352" y="50858"/>
                    </a:cubicBezTo>
                    <a:cubicBezTo>
                      <a:pt x="1371052" y="39428"/>
                      <a:pt x="1386292" y="38158"/>
                      <a:pt x="1397722" y="40698"/>
                    </a:cubicBezTo>
                    <a:cubicBezTo>
                      <a:pt x="1410422" y="44508"/>
                      <a:pt x="1424392" y="54668"/>
                      <a:pt x="1429472" y="68638"/>
                    </a:cubicBezTo>
                    <a:cubicBezTo>
                      <a:pt x="1437092" y="92768"/>
                      <a:pt x="1420582" y="142298"/>
                      <a:pt x="1409152" y="186748"/>
                    </a:cubicBezTo>
                    <a:cubicBezTo>
                      <a:pt x="1393912" y="251518"/>
                      <a:pt x="1363432" y="388678"/>
                      <a:pt x="1331682" y="415348"/>
                    </a:cubicBezTo>
                    <a:cubicBezTo>
                      <a:pt x="1320252" y="426778"/>
                      <a:pt x="1303742" y="428048"/>
                      <a:pt x="1292312" y="424238"/>
                    </a:cubicBezTo>
                    <a:cubicBezTo>
                      <a:pt x="1279612" y="420428"/>
                      <a:pt x="1266912" y="406458"/>
                      <a:pt x="1261832" y="396298"/>
                    </a:cubicBezTo>
                    <a:cubicBezTo>
                      <a:pt x="1258022" y="386138"/>
                      <a:pt x="1259292" y="375978"/>
                      <a:pt x="1263102" y="364548"/>
                    </a:cubicBezTo>
                    <a:cubicBezTo>
                      <a:pt x="1270722" y="344228"/>
                      <a:pt x="1301202" y="321368"/>
                      <a:pt x="1318982" y="292158"/>
                    </a:cubicBezTo>
                    <a:cubicBezTo>
                      <a:pt x="1341842" y="257868"/>
                      <a:pt x="1362162" y="188018"/>
                      <a:pt x="1382482" y="167698"/>
                    </a:cubicBezTo>
                    <a:cubicBezTo>
                      <a:pt x="1392642" y="158808"/>
                      <a:pt x="1401532" y="154998"/>
                      <a:pt x="1411692" y="153728"/>
                    </a:cubicBezTo>
                    <a:cubicBezTo>
                      <a:pt x="1423122" y="153728"/>
                      <a:pt x="1442172" y="161348"/>
                      <a:pt x="1449792" y="170238"/>
                    </a:cubicBezTo>
                    <a:cubicBezTo>
                      <a:pt x="1456142" y="177858"/>
                      <a:pt x="1459952" y="189288"/>
                      <a:pt x="1459952" y="199448"/>
                    </a:cubicBezTo>
                    <a:cubicBezTo>
                      <a:pt x="1459952" y="210878"/>
                      <a:pt x="1457412" y="219768"/>
                      <a:pt x="1445982" y="235008"/>
                    </a:cubicBezTo>
                    <a:cubicBezTo>
                      <a:pt x="1412962" y="284538"/>
                      <a:pt x="1212302" y="461068"/>
                      <a:pt x="1160232" y="500438"/>
                    </a:cubicBezTo>
                    <a:cubicBezTo>
                      <a:pt x="1142452" y="514408"/>
                      <a:pt x="1136102" y="522028"/>
                      <a:pt x="1120862" y="524568"/>
                    </a:cubicBezTo>
                    <a:cubicBezTo>
                      <a:pt x="1106892" y="527108"/>
                      <a:pt x="1075142" y="513138"/>
                      <a:pt x="1073872" y="515678"/>
                    </a:cubicBezTo>
                    <a:cubicBezTo>
                      <a:pt x="1073872" y="516948"/>
                      <a:pt x="1114512" y="525838"/>
                      <a:pt x="1120862" y="539808"/>
                    </a:cubicBezTo>
                    <a:cubicBezTo>
                      <a:pt x="1128482" y="558858"/>
                      <a:pt x="1100542" y="632518"/>
                      <a:pt x="1095462" y="632518"/>
                    </a:cubicBezTo>
                    <a:cubicBezTo>
                      <a:pt x="1091652" y="631248"/>
                      <a:pt x="1086572" y="579178"/>
                      <a:pt x="1089112" y="579178"/>
                    </a:cubicBezTo>
                    <a:cubicBezTo>
                      <a:pt x="1090382" y="577908"/>
                      <a:pt x="1101812" y="598228"/>
                      <a:pt x="1100542" y="608388"/>
                    </a:cubicBezTo>
                    <a:cubicBezTo>
                      <a:pt x="1100542" y="619818"/>
                      <a:pt x="1091652" y="637598"/>
                      <a:pt x="1082762" y="645218"/>
                    </a:cubicBezTo>
                    <a:cubicBezTo>
                      <a:pt x="1075142" y="651568"/>
                      <a:pt x="1062442" y="654108"/>
                      <a:pt x="1052282" y="652838"/>
                    </a:cubicBezTo>
                    <a:cubicBezTo>
                      <a:pt x="1042122" y="652838"/>
                      <a:pt x="1031962" y="649028"/>
                      <a:pt x="1024342" y="638868"/>
                    </a:cubicBezTo>
                    <a:cubicBezTo>
                      <a:pt x="1006562" y="618548"/>
                      <a:pt x="973542" y="516948"/>
                      <a:pt x="984972" y="505518"/>
                    </a:cubicBezTo>
                    <a:cubicBezTo>
                      <a:pt x="992592" y="499168"/>
                      <a:pt x="1030692" y="510598"/>
                      <a:pt x="1040852" y="527108"/>
                    </a:cubicBezTo>
                    <a:cubicBezTo>
                      <a:pt x="1057362" y="553778"/>
                      <a:pt x="1047202" y="649028"/>
                      <a:pt x="1028152" y="679508"/>
                    </a:cubicBezTo>
                    <a:cubicBezTo>
                      <a:pt x="1015452" y="698558"/>
                      <a:pt x="990052" y="715068"/>
                      <a:pt x="973542" y="711258"/>
                    </a:cubicBezTo>
                    <a:cubicBezTo>
                      <a:pt x="957032" y="708718"/>
                      <a:pt x="940522" y="682048"/>
                      <a:pt x="930362" y="660458"/>
                    </a:cubicBezTo>
                    <a:cubicBezTo>
                      <a:pt x="918932" y="632518"/>
                      <a:pt x="902422" y="570288"/>
                      <a:pt x="915122" y="557588"/>
                    </a:cubicBezTo>
                    <a:cubicBezTo>
                      <a:pt x="924012" y="548698"/>
                      <a:pt x="962112" y="552508"/>
                      <a:pt x="974812" y="565208"/>
                    </a:cubicBezTo>
                    <a:cubicBezTo>
                      <a:pt x="988782" y="581718"/>
                      <a:pt x="984972" y="636328"/>
                      <a:pt x="979892" y="661728"/>
                    </a:cubicBezTo>
                    <a:cubicBezTo>
                      <a:pt x="976082" y="678238"/>
                      <a:pt x="959572" y="689668"/>
                      <a:pt x="959572" y="703638"/>
                    </a:cubicBezTo>
                    <a:cubicBezTo>
                      <a:pt x="959572" y="716338"/>
                      <a:pt x="978622" y="727768"/>
                      <a:pt x="978622" y="739198"/>
                    </a:cubicBezTo>
                    <a:cubicBezTo>
                      <a:pt x="978622" y="751898"/>
                      <a:pt x="971002" y="769678"/>
                      <a:pt x="959572" y="776028"/>
                    </a:cubicBezTo>
                    <a:cubicBezTo>
                      <a:pt x="948142" y="783648"/>
                      <a:pt x="922742" y="783648"/>
                      <a:pt x="910042" y="777298"/>
                    </a:cubicBezTo>
                    <a:cubicBezTo>
                      <a:pt x="894802" y="768408"/>
                      <a:pt x="887182" y="749358"/>
                      <a:pt x="878292" y="727768"/>
                    </a:cubicBezTo>
                    <a:cubicBezTo>
                      <a:pt x="863052" y="693478"/>
                      <a:pt x="840192" y="616008"/>
                      <a:pt x="841462" y="580448"/>
                    </a:cubicBezTo>
                    <a:cubicBezTo>
                      <a:pt x="841462" y="560128"/>
                      <a:pt x="849082" y="546158"/>
                      <a:pt x="856702" y="532188"/>
                    </a:cubicBezTo>
                    <a:cubicBezTo>
                      <a:pt x="865592" y="518218"/>
                      <a:pt x="880832" y="492818"/>
                      <a:pt x="889722" y="495358"/>
                    </a:cubicBezTo>
                    <a:cubicBezTo>
                      <a:pt x="907502" y="501708"/>
                      <a:pt x="917662" y="675698"/>
                      <a:pt x="911312" y="721418"/>
                    </a:cubicBezTo>
                    <a:cubicBezTo>
                      <a:pt x="908772" y="741738"/>
                      <a:pt x="906232" y="758248"/>
                      <a:pt x="894802" y="765868"/>
                    </a:cubicBezTo>
                    <a:cubicBezTo>
                      <a:pt x="879562" y="776028"/>
                      <a:pt x="840192" y="778568"/>
                      <a:pt x="818602" y="762058"/>
                    </a:cubicBezTo>
                    <a:cubicBezTo>
                      <a:pt x="780502" y="732848"/>
                      <a:pt x="747482" y="555048"/>
                      <a:pt x="747482" y="511868"/>
                    </a:cubicBezTo>
                    <a:cubicBezTo>
                      <a:pt x="748752" y="496628"/>
                      <a:pt x="750022" y="489008"/>
                      <a:pt x="757642" y="481388"/>
                    </a:cubicBezTo>
                    <a:cubicBezTo>
                      <a:pt x="766532" y="472498"/>
                      <a:pt x="791932" y="463608"/>
                      <a:pt x="804632" y="466148"/>
                    </a:cubicBezTo>
                    <a:cubicBezTo>
                      <a:pt x="817332" y="468688"/>
                      <a:pt x="826222" y="477578"/>
                      <a:pt x="835112" y="495358"/>
                    </a:cubicBezTo>
                    <a:cubicBezTo>
                      <a:pt x="856702" y="538538"/>
                      <a:pt x="882102" y="763328"/>
                      <a:pt x="870672" y="768408"/>
                    </a:cubicBezTo>
                    <a:cubicBezTo>
                      <a:pt x="865592" y="769678"/>
                      <a:pt x="845272" y="730308"/>
                      <a:pt x="844002" y="731578"/>
                    </a:cubicBezTo>
                    <a:cubicBezTo>
                      <a:pt x="844002" y="731578"/>
                      <a:pt x="871942" y="760788"/>
                      <a:pt x="870672" y="774758"/>
                    </a:cubicBezTo>
                    <a:cubicBezTo>
                      <a:pt x="869402" y="788728"/>
                      <a:pt x="852892" y="810318"/>
                      <a:pt x="838922" y="814128"/>
                    </a:cubicBezTo>
                    <a:cubicBezTo>
                      <a:pt x="824952" y="817938"/>
                      <a:pt x="797012" y="806508"/>
                      <a:pt x="784312" y="795078"/>
                    </a:cubicBezTo>
                    <a:cubicBezTo>
                      <a:pt x="772882" y="783648"/>
                      <a:pt x="771612" y="767138"/>
                      <a:pt x="762722" y="744278"/>
                    </a:cubicBezTo>
                    <a:cubicBezTo>
                      <a:pt x="747482" y="697288"/>
                      <a:pt x="727162" y="569018"/>
                      <a:pt x="706842" y="529648"/>
                    </a:cubicBezTo>
                    <a:cubicBezTo>
                      <a:pt x="696682" y="511868"/>
                      <a:pt x="678902" y="508058"/>
                      <a:pt x="677632" y="495358"/>
                    </a:cubicBezTo>
                    <a:cubicBezTo>
                      <a:pt x="675092" y="481388"/>
                      <a:pt x="686522" y="457258"/>
                      <a:pt x="697952" y="449638"/>
                    </a:cubicBezTo>
                    <a:cubicBezTo>
                      <a:pt x="708112" y="442018"/>
                      <a:pt x="728432" y="442018"/>
                      <a:pt x="738592" y="447098"/>
                    </a:cubicBezTo>
                    <a:cubicBezTo>
                      <a:pt x="748752" y="449638"/>
                      <a:pt x="753832" y="455988"/>
                      <a:pt x="761452" y="468688"/>
                    </a:cubicBezTo>
                    <a:cubicBezTo>
                      <a:pt x="783042" y="506788"/>
                      <a:pt x="816062" y="661728"/>
                      <a:pt x="828762" y="730308"/>
                    </a:cubicBezTo>
                    <a:cubicBezTo>
                      <a:pt x="836382" y="772218"/>
                      <a:pt x="850352" y="810318"/>
                      <a:pt x="841462" y="834448"/>
                    </a:cubicBezTo>
                    <a:cubicBezTo>
                      <a:pt x="835112" y="850958"/>
                      <a:pt x="817332" y="864928"/>
                      <a:pt x="803362" y="867468"/>
                    </a:cubicBezTo>
                    <a:cubicBezTo>
                      <a:pt x="791932" y="870008"/>
                      <a:pt x="775422" y="863658"/>
                      <a:pt x="765262" y="853498"/>
                    </a:cubicBezTo>
                    <a:cubicBezTo>
                      <a:pt x="752562" y="843338"/>
                      <a:pt x="748752" y="826828"/>
                      <a:pt x="739862" y="800158"/>
                    </a:cubicBezTo>
                    <a:cubicBezTo>
                      <a:pt x="714462" y="735388"/>
                      <a:pt x="631912" y="506788"/>
                      <a:pt x="642072" y="447098"/>
                    </a:cubicBezTo>
                    <a:cubicBezTo>
                      <a:pt x="645882" y="424238"/>
                      <a:pt x="658582" y="411538"/>
                      <a:pt x="670012" y="405188"/>
                    </a:cubicBezTo>
                    <a:cubicBezTo>
                      <a:pt x="678902" y="400108"/>
                      <a:pt x="691602" y="401378"/>
                      <a:pt x="701762" y="403918"/>
                    </a:cubicBezTo>
                    <a:cubicBezTo>
                      <a:pt x="710652" y="407728"/>
                      <a:pt x="718272" y="411538"/>
                      <a:pt x="725892" y="424238"/>
                    </a:cubicBezTo>
                    <a:cubicBezTo>
                      <a:pt x="750022" y="468688"/>
                      <a:pt x="791932" y="711258"/>
                      <a:pt x="784312" y="767138"/>
                    </a:cubicBezTo>
                    <a:cubicBezTo>
                      <a:pt x="780502" y="786188"/>
                      <a:pt x="775422" y="796348"/>
                      <a:pt x="765262" y="803968"/>
                    </a:cubicBezTo>
                    <a:cubicBezTo>
                      <a:pt x="755102" y="811588"/>
                      <a:pt x="736052" y="814128"/>
                      <a:pt x="724622" y="810318"/>
                    </a:cubicBezTo>
                    <a:cubicBezTo>
                      <a:pt x="713192" y="806508"/>
                      <a:pt x="705572" y="796348"/>
                      <a:pt x="696682" y="779838"/>
                    </a:cubicBezTo>
                    <a:cubicBezTo>
                      <a:pt x="675092" y="743008"/>
                      <a:pt x="662392" y="633788"/>
                      <a:pt x="639532" y="572828"/>
                    </a:cubicBezTo>
                    <a:cubicBezTo>
                      <a:pt x="620482" y="522028"/>
                      <a:pt x="574762" y="473768"/>
                      <a:pt x="573492" y="436938"/>
                    </a:cubicBezTo>
                    <a:cubicBezTo>
                      <a:pt x="572222" y="412808"/>
                      <a:pt x="584922" y="383598"/>
                      <a:pt x="597622" y="375978"/>
                    </a:cubicBezTo>
                    <a:cubicBezTo>
                      <a:pt x="606512" y="369628"/>
                      <a:pt x="620482" y="372168"/>
                      <a:pt x="629372" y="374708"/>
                    </a:cubicBezTo>
                    <a:cubicBezTo>
                      <a:pt x="638262" y="378518"/>
                      <a:pt x="648422" y="387408"/>
                      <a:pt x="653502" y="395028"/>
                    </a:cubicBezTo>
                    <a:cubicBezTo>
                      <a:pt x="657312" y="403918"/>
                      <a:pt x="659852" y="416618"/>
                      <a:pt x="657312" y="426778"/>
                    </a:cubicBezTo>
                    <a:cubicBezTo>
                      <a:pt x="654772" y="438208"/>
                      <a:pt x="631912" y="458528"/>
                      <a:pt x="630642" y="458528"/>
                    </a:cubicBezTo>
                    <a:cubicBezTo>
                      <a:pt x="629372" y="457258"/>
                      <a:pt x="645882" y="410268"/>
                      <a:pt x="656042" y="411538"/>
                    </a:cubicBezTo>
                    <a:cubicBezTo>
                      <a:pt x="680172" y="414078"/>
                      <a:pt x="763992" y="685858"/>
                      <a:pt x="755102" y="743008"/>
                    </a:cubicBezTo>
                    <a:cubicBezTo>
                      <a:pt x="752562" y="764598"/>
                      <a:pt x="738592" y="778568"/>
                      <a:pt x="727162" y="784918"/>
                    </a:cubicBezTo>
                    <a:cubicBezTo>
                      <a:pt x="718272" y="789998"/>
                      <a:pt x="705572" y="788728"/>
                      <a:pt x="695412" y="784918"/>
                    </a:cubicBezTo>
                    <a:cubicBezTo>
                      <a:pt x="686522" y="781108"/>
                      <a:pt x="678902" y="776028"/>
                      <a:pt x="672552" y="764598"/>
                    </a:cubicBezTo>
                    <a:cubicBezTo>
                      <a:pt x="659852" y="743008"/>
                      <a:pt x="663662" y="690938"/>
                      <a:pt x="650962" y="650298"/>
                    </a:cubicBezTo>
                    <a:cubicBezTo>
                      <a:pt x="634452" y="599498"/>
                      <a:pt x="578572" y="524568"/>
                      <a:pt x="577302" y="486468"/>
                    </a:cubicBezTo>
                    <a:cubicBezTo>
                      <a:pt x="577302" y="466148"/>
                      <a:pt x="586192" y="447098"/>
                      <a:pt x="596352" y="439478"/>
                    </a:cubicBezTo>
                    <a:cubicBezTo>
                      <a:pt x="603972" y="431858"/>
                      <a:pt x="617942" y="430588"/>
                      <a:pt x="626832" y="431858"/>
                    </a:cubicBezTo>
                    <a:cubicBezTo>
                      <a:pt x="638262" y="434398"/>
                      <a:pt x="649692" y="440748"/>
                      <a:pt x="661122" y="455988"/>
                    </a:cubicBezTo>
                    <a:cubicBezTo>
                      <a:pt x="690332" y="499168"/>
                      <a:pt x="739862" y="687128"/>
                      <a:pt x="750022" y="748088"/>
                    </a:cubicBezTo>
                    <a:cubicBezTo>
                      <a:pt x="753832" y="774758"/>
                      <a:pt x="756372" y="791268"/>
                      <a:pt x="752562" y="806508"/>
                    </a:cubicBezTo>
                    <a:cubicBezTo>
                      <a:pt x="748752" y="817938"/>
                      <a:pt x="744942" y="828098"/>
                      <a:pt x="736052" y="833178"/>
                    </a:cubicBezTo>
                    <a:cubicBezTo>
                      <a:pt x="727162" y="840798"/>
                      <a:pt x="708112" y="845878"/>
                      <a:pt x="695412" y="842068"/>
                    </a:cubicBezTo>
                    <a:cubicBezTo>
                      <a:pt x="683982" y="838258"/>
                      <a:pt x="675092" y="829368"/>
                      <a:pt x="666202" y="812858"/>
                    </a:cubicBezTo>
                    <a:cubicBezTo>
                      <a:pt x="645882" y="774758"/>
                      <a:pt x="617942" y="624898"/>
                      <a:pt x="629372" y="580448"/>
                    </a:cubicBezTo>
                    <a:cubicBezTo>
                      <a:pt x="634452" y="560128"/>
                      <a:pt x="647152" y="544888"/>
                      <a:pt x="659852" y="539808"/>
                    </a:cubicBezTo>
                    <a:cubicBezTo>
                      <a:pt x="671282" y="535998"/>
                      <a:pt x="689062" y="535998"/>
                      <a:pt x="700492" y="547428"/>
                    </a:cubicBezTo>
                    <a:cubicBezTo>
                      <a:pt x="724622" y="569018"/>
                      <a:pt x="736052" y="659188"/>
                      <a:pt x="744942" y="715068"/>
                    </a:cubicBezTo>
                    <a:cubicBezTo>
                      <a:pt x="755102" y="770948"/>
                      <a:pt x="771612" y="847148"/>
                      <a:pt x="761452" y="881438"/>
                    </a:cubicBezTo>
                    <a:cubicBezTo>
                      <a:pt x="756372" y="900488"/>
                      <a:pt x="744942" y="919538"/>
                      <a:pt x="732242" y="922078"/>
                    </a:cubicBezTo>
                    <a:cubicBezTo>
                      <a:pt x="714462" y="924618"/>
                      <a:pt x="680172" y="906838"/>
                      <a:pt x="666202" y="880168"/>
                    </a:cubicBezTo>
                    <a:cubicBezTo>
                      <a:pt x="638262" y="829368"/>
                      <a:pt x="650962" y="638868"/>
                      <a:pt x="663662" y="588068"/>
                    </a:cubicBezTo>
                    <a:cubicBezTo>
                      <a:pt x="668742" y="569018"/>
                      <a:pt x="672552" y="558858"/>
                      <a:pt x="682712" y="552508"/>
                    </a:cubicBezTo>
                    <a:cubicBezTo>
                      <a:pt x="692872" y="544888"/>
                      <a:pt x="711922" y="542348"/>
                      <a:pt x="723352" y="547428"/>
                    </a:cubicBezTo>
                    <a:cubicBezTo>
                      <a:pt x="734782" y="551238"/>
                      <a:pt x="744942" y="561398"/>
                      <a:pt x="751292" y="577908"/>
                    </a:cubicBezTo>
                    <a:cubicBezTo>
                      <a:pt x="763992" y="612198"/>
                      <a:pt x="756372" y="706178"/>
                      <a:pt x="751292" y="764598"/>
                    </a:cubicBezTo>
                    <a:cubicBezTo>
                      <a:pt x="747482" y="816668"/>
                      <a:pt x="747482" y="880168"/>
                      <a:pt x="730972" y="911918"/>
                    </a:cubicBezTo>
                    <a:cubicBezTo>
                      <a:pt x="719542" y="929698"/>
                      <a:pt x="701762" y="944938"/>
                      <a:pt x="687792" y="947478"/>
                    </a:cubicBezTo>
                    <a:cubicBezTo>
                      <a:pt x="677632" y="950018"/>
                      <a:pt x="666202" y="946208"/>
                      <a:pt x="657312" y="939858"/>
                    </a:cubicBezTo>
                    <a:cubicBezTo>
                      <a:pt x="649692" y="934778"/>
                      <a:pt x="643342" y="928428"/>
                      <a:pt x="639532" y="913188"/>
                    </a:cubicBezTo>
                    <a:cubicBezTo>
                      <a:pt x="630642" y="875088"/>
                      <a:pt x="656042" y="711258"/>
                      <a:pt x="670012" y="671888"/>
                    </a:cubicBezTo>
                    <a:cubicBezTo>
                      <a:pt x="675092" y="657918"/>
                      <a:pt x="677632" y="650298"/>
                      <a:pt x="686522" y="645218"/>
                    </a:cubicBezTo>
                    <a:cubicBezTo>
                      <a:pt x="696682" y="637598"/>
                      <a:pt x="715732" y="632518"/>
                      <a:pt x="727162" y="637598"/>
                    </a:cubicBezTo>
                    <a:cubicBezTo>
                      <a:pt x="739862" y="641408"/>
                      <a:pt x="752562" y="656648"/>
                      <a:pt x="758912" y="676968"/>
                    </a:cubicBezTo>
                    <a:cubicBezTo>
                      <a:pt x="770342" y="720148"/>
                      <a:pt x="736052" y="847148"/>
                      <a:pt x="723352" y="904298"/>
                    </a:cubicBezTo>
                    <a:cubicBezTo>
                      <a:pt x="714462" y="941128"/>
                      <a:pt x="705572" y="972878"/>
                      <a:pt x="695412" y="991928"/>
                    </a:cubicBezTo>
                    <a:cubicBezTo>
                      <a:pt x="689062" y="1004628"/>
                      <a:pt x="683982" y="1012248"/>
                      <a:pt x="675092" y="1017328"/>
                    </a:cubicBezTo>
                    <a:cubicBezTo>
                      <a:pt x="667472" y="1022408"/>
                      <a:pt x="654772" y="1026218"/>
                      <a:pt x="644612" y="1023678"/>
                    </a:cubicBezTo>
                    <a:cubicBezTo>
                      <a:pt x="631912" y="1019868"/>
                      <a:pt x="614132" y="1005898"/>
                      <a:pt x="609052" y="988118"/>
                    </a:cubicBezTo>
                    <a:cubicBezTo>
                      <a:pt x="598892" y="952558"/>
                      <a:pt x="638262" y="834448"/>
                      <a:pt x="654772" y="810318"/>
                    </a:cubicBezTo>
                    <a:cubicBezTo>
                      <a:pt x="659852" y="801428"/>
                      <a:pt x="663662" y="798888"/>
                      <a:pt x="671282" y="797618"/>
                    </a:cubicBezTo>
                    <a:cubicBezTo>
                      <a:pt x="681442" y="793808"/>
                      <a:pt x="701762" y="792538"/>
                      <a:pt x="711922" y="800158"/>
                    </a:cubicBezTo>
                    <a:cubicBezTo>
                      <a:pt x="723352" y="807778"/>
                      <a:pt x="733512" y="824288"/>
                      <a:pt x="732242" y="845878"/>
                    </a:cubicBezTo>
                    <a:cubicBezTo>
                      <a:pt x="732242" y="894138"/>
                      <a:pt x="654772" y="1043998"/>
                      <a:pt x="619212" y="1079558"/>
                    </a:cubicBezTo>
                    <a:cubicBezTo>
                      <a:pt x="603972" y="1096068"/>
                      <a:pt x="587462" y="1103688"/>
                      <a:pt x="573492" y="1102418"/>
                    </a:cubicBezTo>
                    <a:cubicBezTo>
                      <a:pt x="559522" y="1099878"/>
                      <a:pt x="541742" y="1082098"/>
                      <a:pt x="536662" y="1066858"/>
                    </a:cubicBezTo>
                    <a:cubicBezTo>
                      <a:pt x="531582" y="1051618"/>
                      <a:pt x="539202" y="1030028"/>
                      <a:pt x="546822" y="1009708"/>
                    </a:cubicBezTo>
                    <a:cubicBezTo>
                      <a:pt x="556982" y="983038"/>
                      <a:pt x="573492" y="936048"/>
                      <a:pt x="595082" y="923348"/>
                    </a:cubicBezTo>
                    <a:cubicBezTo>
                      <a:pt x="612862" y="913188"/>
                      <a:pt x="650962" y="911918"/>
                      <a:pt x="661122" y="923348"/>
                    </a:cubicBezTo>
                    <a:cubicBezTo>
                      <a:pt x="672552" y="937318"/>
                      <a:pt x="662392" y="983038"/>
                      <a:pt x="650962" y="1009708"/>
                    </a:cubicBezTo>
                    <a:cubicBezTo>
                      <a:pt x="640802" y="1036378"/>
                      <a:pt x="596352" y="1082098"/>
                      <a:pt x="592542" y="1080828"/>
                    </a:cubicBezTo>
                    <a:cubicBezTo>
                      <a:pt x="590002" y="1078288"/>
                      <a:pt x="605242" y="1035108"/>
                      <a:pt x="609052" y="1036378"/>
                    </a:cubicBezTo>
                    <a:cubicBezTo>
                      <a:pt x="614132" y="1036378"/>
                      <a:pt x="624292" y="1085908"/>
                      <a:pt x="617942" y="1090988"/>
                    </a:cubicBezTo>
                    <a:cubicBezTo>
                      <a:pt x="610322" y="1096068"/>
                      <a:pt x="579842" y="1088448"/>
                      <a:pt x="573492" y="1075748"/>
                    </a:cubicBezTo>
                    <a:cubicBezTo>
                      <a:pt x="562062" y="1051618"/>
                      <a:pt x="601432" y="943668"/>
                      <a:pt x="631912" y="919538"/>
                    </a:cubicBezTo>
                    <a:cubicBezTo>
                      <a:pt x="652232" y="903028"/>
                      <a:pt x="690332" y="896678"/>
                      <a:pt x="710652" y="908108"/>
                    </a:cubicBezTo>
                    <a:cubicBezTo>
                      <a:pt x="732242" y="919538"/>
                      <a:pt x="742402" y="971608"/>
                      <a:pt x="748752" y="999548"/>
                    </a:cubicBezTo>
                    <a:cubicBezTo>
                      <a:pt x="755102" y="1021138"/>
                      <a:pt x="760182" y="1045268"/>
                      <a:pt x="755102" y="1061778"/>
                    </a:cubicBezTo>
                    <a:cubicBezTo>
                      <a:pt x="752562" y="1075748"/>
                      <a:pt x="742402" y="1089718"/>
                      <a:pt x="732242" y="1096068"/>
                    </a:cubicBezTo>
                    <a:cubicBezTo>
                      <a:pt x="724622" y="1102418"/>
                      <a:pt x="710652" y="1103688"/>
                      <a:pt x="701762" y="1101148"/>
                    </a:cubicBezTo>
                    <a:cubicBezTo>
                      <a:pt x="691602" y="1098608"/>
                      <a:pt x="682712" y="1094798"/>
                      <a:pt x="675092" y="1083368"/>
                    </a:cubicBezTo>
                    <a:cubicBezTo>
                      <a:pt x="658582" y="1060508"/>
                      <a:pt x="626832" y="960178"/>
                      <a:pt x="642072" y="944938"/>
                    </a:cubicBezTo>
                    <a:cubicBezTo>
                      <a:pt x="652232" y="933508"/>
                      <a:pt x="703032" y="943668"/>
                      <a:pt x="718272" y="961448"/>
                    </a:cubicBezTo>
                    <a:cubicBezTo>
                      <a:pt x="741132" y="988118"/>
                      <a:pt x="738592" y="1111308"/>
                      <a:pt x="727162" y="1116388"/>
                    </a:cubicBezTo>
                    <a:cubicBezTo>
                      <a:pt x="720812" y="1118928"/>
                      <a:pt x="695412" y="1080828"/>
                      <a:pt x="695412" y="1080828"/>
                    </a:cubicBezTo>
                    <a:cubicBezTo>
                      <a:pt x="695412" y="1080828"/>
                      <a:pt x="720812" y="1098608"/>
                      <a:pt x="724622" y="1110038"/>
                    </a:cubicBezTo>
                    <a:cubicBezTo>
                      <a:pt x="728432" y="1118928"/>
                      <a:pt x="728432" y="1132898"/>
                      <a:pt x="723352" y="1141788"/>
                    </a:cubicBezTo>
                    <a:cubicBezTo>
                      <a:pt x="717002" y="1153218"/>
                      <a:pt x="694142" y="1168458"/>
                      <a:pt x="680172" y="1168458"/>
                    </a:cubicBezTo>
                    <a:cubicBezTo>
                      <a:pt x="666202" y="1167188"/>
                      <a:pt x="648422" y="1151948"/>
                      <a:pt x="636992" y="1135438"/>
                    </a:cubicBezTo>
                    <a:cubicBezTo>
                      <a:pt x="623022" y="1111308"/>
                      <a:pt x="606512" y="1047808"/>
                      <a:pt x="617942" y="1028758"/>
                    </a:cubicBezTo>
                    <a:cubicBezTo>
                      <a:pt x="625562" y="1016058"/>
                      <a:pt x="652232" y="1004628"/>
                      <a:pt x="662392" y="1010978"/>
                    </a:cubicBezTo>
                    <a:cubicBezTo>
                      <a:pt x="680172" y="1022408"/>
                      <a:pt x="675092" y="1125278"/>
                      <a:pt x="668742" y="1159568"/>
                    </a:cubicBezTo>
                    <a:cubicBezTo>
                      <a:pt x="663662" y="1177348"/>
                      <a:pt x="648422" y="1200208"/>
                      <a:pt x="645882" y="1200208"/>
                    </a:cubicBezTo>
                    <a:cubicBezTo>
                      <a:pt x="643342" y="1198938"/>
                      <a:pt x="656042" y="1140518"/>
                      <a:pt x="658582" y="1140518"/>
                    </a:cubicBezTo>
                    <a:cubicBezTo>
                      <a:pt x="659852" y="1140518"/>
                      <a:pt x="666202" y="1169728"/>
                      <a:pt x="661122" y="1181158"/>
                    </a:cubicBezTo>
                    <a:cubicBezTo>
                      <a:pt x="656042" y="1192588"/>
                      <a:pt x="640802" y="1205288"/>
                      <a:pt x="629372" y="1206558"/>
                    </a:cubicBezTo>
                    <a:cubicBezTo>
                      <a:pt x="616672" y="1209098"/>
                      <a:pt x="600162" y="1204018"/>
                      <a:pt x="588732" y="1195128"/>
                    </a:cubicBezTo>
                    <a:cubicBezTo>
                      <a:pt x="576032" y="1183698"/>
                      <a:pt x="564602" y="1153218"/>
                      <a:pt x="560792" y="1132898"/>
                    </a:cubicBezTo>
                    <a:cubicBezTo>
                      <a:pt x="556982" y="1116388"/>
                      <a:pt x="551902" y="1094798"/>
                      <a:pt x="560792" y="1084638"/>
                    </a:cubicBezTo>
                    <a:cubicBezTo>
                      <a:pt x="569682" y="1075748"/>
                      <a:pt x="603972" y="1069398"/>
                      <a:pt x="616672" y="1080828"/>
                    </a:cubicBezTo>
                    <a:cubicBezTo>
                      <a:pt x="636992" y="1098608"/>
                      <a:pt x="629372" y="1237038"/>
                      <a:pt x="623022" y="1238308"/>
                    </a:cubicBezTo>
                    <a:cubicBezTo>
                      <a:pt x="619212" y="1239578"/>
                      <a:pt x="603972" y="1192588"/>
                      <a:pt x="605242" y="1192588"/>
                    </a:cubicBezTo>
                    <a:cubicBezTo>
                      <a:pt x="605242" y="1192588"/>
                      <a:pt x="624292" y="1216718"/>
                      <a:pt x="624292" y="1229418"/>
                    </a:cubicBezTo>
                    <a:cubicBezTo>
                      <a:pt x="624292" y="1242118"/>
                      <a:pt x="615402" y="1258628"/>
                      <a:pt x="605242" y="1266248"/>
                    </a:cubicBezTo>
                    <a:cubicBezTo>
                      <a:pt x="595082" y="1272598"/>
                      <a:pt x="576032" y="1275138"/>
                      <a:pt x="563332" y="1271328"/>
                    </a:cubicBezTo>
                    <a:cubicBezTo>
                      <a:pt x="550632" y="1266248"/>
                      <a:pt x="539202" y="1248468"/>
                      <a:pt x="532852" y="1233228"/>
                    </a:cubicBezTo>
                    <a:cubicBezTo>
                      <a:pt x="525232" y="1217988"/>
                      <a:pt x="517612" y="1198938"/>
                      <a:pt x="520152" y="1178618"/>
                    </a:cubicBezTo>
                    <a:cubicBezTo>
                      <a:pt x="523962" y="1151948"/>
                      <a:pt x="551902" y="1090988"/>
                      <a:pt x="562062" y="1092258"/>
                    </a:cubicBezTo>
                    <a:cubicBezTo>
                      <a:pt x="577302" y="1093528"/>
                      <a:pt x="590002" y="1209098"/>
                      <a:pt x="591272" y="1248468"/>
                    </a:cubicBezTo>
                    <a:cubicBezTo>
                      <a:pt x="592542" y="1272598"/>
                      <a:pt x="596352" y="1292918"/>
                      <a:pt x="584922" y="1305618"/>
                    </a:cubicBezTo>
                    <a:cubicBezTo>
                      <a:pt x="573492" y="1319588"/>
                      <a:pt x="534122" y="1333558"/>
                      <a:pt x="513802" y="1325938"/>
                    </a:cubicBezTo>
                    <a:cubicBezTo>
                      <a:pt x="490942" y="1317048"/>
                      <a:pt x="475702" y="1277678"/>
                      <a:pt x="463002" y="1248468"/>
                    </a:cubicBezTo>
                    <a:cubicBezTo>
                      <a:pt x="449032" y="1217988"/>
                      <a:pt x="447762" y="1172268"/>
                      <a:pt x="435062" y="1145598"/>
                    </a:cubicBezTo>
                    <a:cubicBezTo>
                      <a:pt x="424902" y="1127818"/>
                      <a:pt x="403312" y="1116388"/>
                      <a:pt x="402042" y="1102418"/>
                    </a:cubicBezTo>
                    <a:cubicBezTo>
                      <a:pt x="400772" y="1090988"/>
                      <a:pt x="410932" y="1073208"/>
                      <a:pt x="421092" y="1066858"/>
                    </a:cubicBezTo>
                    <a:cubicBezTo>
                      <a:pt x="431252" y="1059238"/>
                      <a:pt x="450302" y="1056698"/>
                      <a:pt x="461732" y="1061778"/>
                    </a:cubicBezTo>
                    <a:cubicBezTo>
                      <a:pt x="473162" y="1065588"/>
                      <a:pt x="482052" y="1075748"/>
                      <a:pt x="489672" y="1092258"/>
                    </a:cubicBezTo>
                    <a:cubicBezTo>
                      <a:pt x="504912" y="1130358"/>
                      <a:pt x="515072" y="1263708"/>
                      <a:pt x="503642" y="1305618"/>
                    </a:cubicBezTo>
                    <a:cubicBezTo>
                      <a:pt x="497292" y="1325938"/>
                      <a:pt x="485862" y="1342448"/>
                      <a:pt x="471892" y="1346258"/>
                    </a:cubicBezTo>
                    <a:cubicBezTo>
                      <a:pt x="459192" y="1350068"/>
                      <a:pt x="437602" y="1343718"/>
                      <a:pt x="423632" y="1332288"/>
                    </a:cubicBezTo>
                    <a:cubicBezTo>
                      <a:pt x="407122" y="1317048"/>
                      <a:pt x="394422" y="1275138"/>
                      <a:pt x="388072" y="1251008"/>
                    </a:cubicBezTo>
                    <a:cubicBezTo>
                      <a:pt x="382992" y="1233228"/>
                      <a:pt x="390612" y="1215448"/>
                      <a:pt x="382992" y="1200208"/>
                    </a:cubicBezTo>
                    <a:cubicBezTo>
                      <a:pt x="376642" y="1184968"/>
                      <a:pt x="346162" y="1174808"/>
                      <a:pt x="343622" y="1160838"/>
                    </a:cubicBezTo>
                    <a:cubicBezTo>
                      <a:pt x="341082" y="1148138"/>
                      <a:pt x="349972" y="1130358"/>
                      <a:pt x="358862" y="1121468"/>
                    </a:cubicBezTo>
                    <a:cubicBezTo>
                      <a:pt x="366482" y="1115118"/>
                      <a:pt x="377912" y="1111308"/>
                      <a:pt x="388072" y="1111308"/>
                    </a:cubicBezTo>
                    <a:cubicBezTo>
                      <a:pt x="400772" y="1112578"/>
                      <a:pt x="414742" y="1118928"/>
                      <a:pt x="424902" y="1131628"/>
                    </a:cubicBezTo>
                    <a:cubicBezTo>
                      <a:pt x="442682" y="1155758"/>
                      <a:pt x="450302" y="1226878"/>
                      <a:pt x="455382" y="1264978"/>
                    </a:cubicBezTo>
                    <a:cubicBezTo>
                      <a:pt x="459192" y="1291648"/>
                      <a:pt x="464272" y="1333558"/>
                      <a:pt x="459192" y="1334828"/>
                    </a:cubicBezTo>
                    <a:cubicBezTo>
                      <a:pt x="454112" y="1336098"/>
                      <a:pt x="428712" y="1291648"/>
                      <a:pt x="429982" y="1290378"/>
                    </a:cubicBezTo>
                    <a:cubicBezTo>
                      <a:pt x="431252" y="1290378"/>
                      <a:pt x="454112" y="1309428"/>
                      <a:pt x="457922" y="1320858"/>
                    </a:cubicBezTo>
                    <a:cubicBezTo>
                      <a:pt x="460462" y="1331018"/>
                      <a:pt x="460462" y="1343718"/>
                      <a:pt x="454112" y="1352608"/>
                    </a:cubicBezTo>
                    <a:cubicBezTo>
                      <a:pt x="446492" y="1362768"/>
                      <a:pt x="423632" y="1376738"/>
                      <a:pt x="409662" y="1376738"/>
                    </a:cubicBezTo>
                    <a:cubicBezTo>
                      <a:pt x="394422" y="1375468"/>
                      <a:pt x="377912" y="1360228"/>
                      <a:pt x="365212" y="1344988"/>
                    </a:cubicBezTo>
                    <a:cubicBezTo>
                      <a:pt x="346162" y="1324668"/>
                      <a:pt x="329652" y="1286568"/>
                      <a:pt x="315682" y="1254818"/>
                    </a:cubicBezTo>
                    <a:cubicBezTo>
                      <a:pt x="301712" y="1225608"/>
                      <a:pt x="278852" y="1186238"/>
                      <a:pt x="280122" y="1162108"/>
                    </a:cubicBezTo>
                    <a:cubicBezTo>
                      <a:pt x="281392" y="1146868"/>
                      <a:pt x="290282" y="1132898"/>
                      <a:pt x="299172" y="1125278"/>
                    </a:cubicBezTo>
                    <a:cubicBezTo>
                      <a:pt x="308062" y="1118928"/>
                      <a:pt x="319492" y="1116388"/>
                      <a:pt x="329652" y="1117658"/>
                    </a:cubicBezTo>
                    <a:cubicBezTo>
                      <a:pt x="341082" y="1120198"/>
                      <a:pt x="355052" y="1126548"/>
                      <a:pt x="363942" y="1140518"/>
                    </a:cubicBezTo>
                    <a:cubicBezTo>
                      <a:pt x="382992" y="1169728"/>
                      <a:pt x="391882" y="1271328"/>
                      <a:pt x="390612" y="1309428"/>
                    </a:cubicBezTo>
                    <a:cubicBezTo>
                      <a:pt x="390612" y="1329748"/>
                      <a:pt x="391882" y="1344988"/>
                      <a:pt x="381722" y="1356418"/>
                    </a:cubicBezTo>
                    <a:cubicBezTo>
                      <a:pt x="372832" y="1369118"/>
                      <a:pt x="344892" y="1380548"/>
                      <a:pt x="329652" y="1378008"/>
                    </a:cubicBezTo>
                    <a:cubicBezTo>
                      <a:pt x="315682" y="1375468"/>
                      <a:pt x="302982" y="1362768"/>
                      <a:pt x="292822" y="1344988"/>
                    </a:cubicBezTo>
                    <a:cubicBezTo>
                      <a:pt x="273772" y="1314508"/>
                      <a:pt x="238212" y="1220528"/>
                      <a:pt x="253452" y="1197668"/>
                    </a:cubicBezTo>
                    <a:cubicBezTo>
                      <a:pt x="262342" y="1183698"/>
                      <a:pt x="300442" y="1177348"/>
                      <a:pt x="314412" y="1187508"/>
                    </a:cubicBezTo>
                    <a:cubicBezTo>
                      <a:pt x="332192" y="1200208"/>
                      <a:pt x="328382" y="1261168"/>
                      <a:pt x="332192" y="1290378"/>
                    </a:cubicBezTo>
                    <a:cubicBezTo>
                      <a:pt x="334732" y="1309428"/>
                      <a:pt x="338542" y="1324668"/>
                      <a:pt x="334732" y="1341178"/>
                    </a:cubicBezTo>
                    <a:cubicBezTo>
                      <a:pt x="332192" y="1355148"/>
                      <a:pt x="325842" y="1374198"/>
                      <a:pt x="314412" y="1381818"/>
                    </a:cubicBezTo>
                    <a:cubicBezTo>
                      <a:pt x="304252" y="1390708"/>
                      <a:pt x="285202" y="1394518"/>
                      <a:pt x="269962" y="1389438"/>
                    </a:cubicBezTo>
                    <a:cubicBezTo>
                      <a:pt x="245832" y="1379278"/>
                      <a:pt x="216622" y="1328478"/>
                      <a:pt x="197572" y="1294188"/>
                    </a:cubicBezTo>
                    <a:cubicBezTo>
                      <a:pt x="178522" y="1262438"/>
                      <a:pt x="164552" y="1221798"/>
                      <a:pt x="153122" y="1192588"/>
                    </a:cubicBezTo>
                    <a:cubicBezTo>
                      <a:pt x="144232" y="1169728"/>
                      <a:pt x="128992" y="1149408"/>
                      <a:pt x="131532" y="1131628"/>
                    </a:cubicBezTo>
                    <a:cubicBezTo>
                      <a:pt x="132802" y="1116388"/>
                      <a:pt x="146772" y="1096068"/>
                      <a:pt x="159472" y="1089718"/>
                    </a:cubicBezTo>
                    <a:cubicBezTo>
                      <a:pt x="168362" y="1084638"/>
                      <a:pt x="181062" y="1085908"/>
                      <a:pt x="189952" y="1089718"/>
                    </a:cubicBezTo>
                    <a:cubicBezTo>
                      <a:pt x="200112" y="1092258"/>
                      <a:pt x="207732" y="1097338"/>
                      <a:pt x="214082" y="1110038"/>
                    </a:cubicBezTo>
                    <a:cubicBezTo>
                      <a:pt x="233132" y="1143058"/>
                      <a:pt x="252182" y="1280218"/>
                      <a:pt x="257262" y="1327208"/>
                    </a:cubicBezTo>
                    <a:cubicBezTo>
                      <a:pt x="259802" y="1347528"/>
                      <a:pt x="262342" y="1372928"/>
                      <a:pt x="258532" y="1374198"/>
                    </a:cubicBezTo>
                    <a:cubicBezTo>
                      <a:pt x="253452" y="1375468"/>
                      <a:pt x="228052" y="1323398"/>
                      <a:pt x="230592" y="1322128"/>
                    </a:cubicBezTo>
                    <a:cubicBezTo>
                      <a:pt x="231862" y="1320858"/>
                      <a:pt x="254722" y="1341178"/>
                      <a:pt x="258532" y="1352608"/>
                    </a:cubicBezTo>
                    <a:cubicBezTo>
                      <a:pt x="261072" y="1361498"/>
                      <a:pt x="261072" y="1374198"/>
                      <a:pt x="254722" y="1383088"/>
                    </a:cubicBezTo>
                    <a:cubicBezTo>
                      <a:pt x="247102" y="1394518"/>
                      <a:pt x="225512" y="1408488"/>
                      <a:pt x="210272" y="1407218"/>
                    </a:cubicBezTo>
                    <a:cubicBezTo>
                      <a:pt x="195032" y="1405948"/>
                      <a:pt x="178522" y="1390708"/>
                      <a:pt x="164552" y="1371658"/>
                    </a:cubicBezTo>
                    <a:cubicBezTo>
                      <a:pt x="140422" y="1341178"/>
                      <a:pt x="128992" y="1263708"/>
                      <a:pt x="107402" y="1221798"/>
                    </a:cubicBezTo>
                    <a:cubicBezTo>
                      <a:pt x="90892" y="1188778"/>
                      <a:pt x="54062" y="1162108"/>
                      <a:pt x="52792" y="1137978"/>
                    </a:cubicBezTo>
                    <a:cubicBezTo>
                      <a:pt x="52792" y="1121468"/>
                      <a:pt x="66762" y="1101148"/>
                      <a:pt x="78192" y="1093528"/>
                    </a:cubicBezTo>
                    <a:cubicBezTo>
                      <a:pt x="85812" y="1088448"/>
                      <a:pt x="99782" y="1087178"/>
                      <a:pt x="108672" y="1090988"/>
                    </a:cubicBezTo>
                    <a:cubicBezTo>
                      <a:pt x="120102" y="1094798"/>
                      <a:pt x="130262" y="1103688"/>
                      <a:pt x="139152" y="1118928"/>
                    </a:cubicBezTo>
                    <a:cubicBezTo>
                      <a:pt x="159472" y="1150678"/>
                      <a:pt x="184872" y="1243388"/>
                      <a:pt x="191222" y="1289108"/>
                    </a:cubicBezTo>
                    <a:cubicBezTo>
                      <a:pt x="195032" y="1319588"/>
                      <a:pt x="198842" y="1350068"/>
                      <a:pt x="188682" y="1365308"/>
                    </a:cubicBezTo>
                    <a:cubicBezTo>
                      <a:pt x="181062" y="1376738"/>
                      <a:pt x="163282" y="1381818"/>
                      <a:pt x="150582" y="1381818"/>
                    </a:cubicBezTo>
                    <a:cubicBezTo>
                      <a:pt x="140422" y="1381818"/>
                      <a:pt x="131532" y="1379278"/>
                      <a:pt x="122642" y="1369118"/>
                    </a:cubicBezTo>
                    <a:cubicBezTo>
                      <a:pt x="101052" y="1346258"/>
                      <a:pt x="73112" y="1248468"/>
                      <a:pt x="62952" y="1209098"/>
                    </a:cubicBezTo>
                    <a:cubicBezTo>
                      <a:pt x="57872" y="1186238"/>
                      <a:pt x="47712" y="1164648"/>
                      <a:pt x="55332" y="1154488"/>
                    </a:cubicBezTo>
                    <a:cubicBezTo>
                      <a:pt x="62952" y="1146868"/>
                      <a:pt x="90892" y="1144328"/>
                      <a:pt x="106132" y="1154488"/>
                    </a:cubicBezTo>
                    <a:cubicBezTo>
                      <a:pt x="137882" y="1176078"/>
                      <a:pt x="165822" y="1299268"/>
                      <a:pt x="178522" y="1356418"/>
                    </a:cubicBezTo>
                    <a:cubicBezTo>
                      <a:pt x="187412" y="1395788"/>
                      <a:pt x="200112" y="1438968"/>
                      <a:pt x="189952" y="1460558"/>
                    </a:cubicBezTo>
                    <a:cubicBezTo>
                      <a:pt x="184872" y="1473258"/>
                      <a:pt x="169632" y="1483418"/>
                      <a:pt x="156932" y="1484688"/>
                    </a:cubicBezTo>
                    <a:cubicBezTo>
                      <a:pt x="145502" y="1487228"/>
                      <a:pt x="131532" y="1483418"/>
                      <a:pt x="117562" y="1471988"/>
                    </a:cubicBezTo>
                    <a:cubicBezTo>
                      <a:pt x="82002" y="1440238"/>
                      <a:pt x="1992" y="1261168"/>
                      <a:pt x="722" y="1216718"/>
                    </a:cubicBezTo>
                    <a:cubicBezTo>
                      <a:pt x="-548" y="1202748"/>
                      <a:pt x="4532" y="1195128"/>
                      <a:pt x="10882" y="1187508"/>
                    </a:cubicBezTo>
                    <a:cubicBezTo>
                      <a:pt x="15962" y="1179888"/>
                      <a:pt x="27392" y="1173538"/>
                      <a:pt x="37552" y="1172268"/>
                    </a:cubicBezTo>
                    <a:cubicBezTo>
                      <a:pt x="47712" y="1169728"/>
                      <a:pt x="60412" y="1173538"/>
                      <a:pt x="68032" y="1178618"/>
                    </a:cubicBezTo>
                    <a:cubicBezTo>
                      <a:pt x="76922" y="1183698"/>
                      <a:pt x="82002" y="1191318"/>
                      <a:pt x="87082" y="1204018"/>
                    </a:cubicBezTo>
                    <a:cubicBezTo>
                      <a:pt x="95972" y="1224338"/>
                      <a:pt x="93432" y="1267518"/>
                      <a:pt x="103592" y="1301808"/>
                    </a:cubicBezTo>
                    <a:cubicBezTo>
                      <a:pt x="115022" y="1342448"/>
                      <a:pt x="160742" y="1399598"/>
                      <a:pt x="156932" y="1430078"/>
                    </a:cubicBezTo>
                    <a:cubicBezTo>
                      <a:pt x="154392" y="1447858"/>
                      <a:pt x="139152" y="1465638"/>
                      <a:pt x="125182" y="1469448"/>
                    </a:cubicBezTo>
                    <a:cubicBezTo>
                      <a:pt x="112482" y="1474528"/>
                      <a:pt x="89622" y="1464368"/>
                      <a:pt x="76922" y="1455478"/>
                    </a:cubicBezTo>
                    <a:cubicBezTo>
                      <a:pt x="64222" y="1445318"/>
                      <a:pt x="52792" y="1427538"/>
                      <a:pt x="48982" y="1413568"/>
                    </a:cubicBezTo>
                    <a:cubicBezTo>
                      <a:pt x="46442" y="1399598"/>
                      <a:pt x="47712" y="1381818"/>
                      <a:pt x="55332" y="1371658"/>
                    </a:cubicBezTo>
                    <a:cubicBezTo>
                      <a:pt x="61682" y="1362768"/>
                      <a:pt x="79462" y="1353878"/>
                      <a:pt x="92162" y="1353878"/>
                    </a:cubicBezTo>
                    <a:cubicBezTo>
                      <a:pt x="103592" y="1353878"/>
                      <a:pt x="127722" y="1372928"/>
                      <a:pt x="127722" y="1372928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59" id="159"/>
            <p:cNvGrpSpPr/>
            <p:nvPr/>
          </p:nvGrpSpPr>
          <p:grpSpPr>
            <a:xfrm rot="0">
              <a:off x="782914" y="1712079"/>
              <a:ext cx="1098535" cy="1128645"/>
              <a:chOff x="0" y="0"/>
              <a:chExt cx="1436370" cy="1475740"/>
            </a:xfrm>
          </p:grpSpPr>
          <p:sp>
            <p:nvSpPr>
              <p:cNvPr name="Freeform 160" id="160"/>
              <p:cNvSpPr/>
              <p:nvPr/>
            </p:nvSpPr>
            <p:spPr>
              <a:xfrm flipH="false" flipV="false" rot="0">
                <a:off x="50342" y="50110"/>
                <a:ext cx="1336353" cy="1375408"/>
              </a:xfrm>
              <a:custGeom>
                <a:avLst/>
                <a:gdLst/>
                <a:ahLst/>
                <a:cxnLst/>
                <a:rect r="r" b="b" t="t" l="l"/>
                <a:pathLst>
                  <a:path h="1375408" w="1336353">
                    <a:moveTo>
                      <a:pt x="100788" y="1212270"/>
                    </a:moveTo>
                    <a:cubicBezTo>
                      <a:pt x="132538" y="1336730"/>
                      <a:pt x="118568" y="1349430"/>
                      <a:pt x="107138" y="1353240"/>
                    </a:cubicBezTo>
                    <a:cubicBezTo>
                      <a:pt x="94438" y="1357050"/>
                      <a:pt x="67768" y="1350700"/>
                      <a:pt x="58878" y="1339270"/>
                    </a:cubicBezTo>
                    <a:cubicBezTo>
                      <a:pt x="49988" y="1327840"/>
                      <a:pt x="60148" y="1306250"/>
                      <a:pt x="55068" y="1285930"/>
                    </a:cubicBezTo>
                    <a:cubicBezTo>
                      <a:pt x="47448" y="1255450"/>
                      <a:pt x="5538" y="1204650"/>
                      <a:pt x="458" y="1179250"/>
                    </a:cubicBezTo>
                    <a:cubicBezTo>
                      <a:pt x="-812" y="1165280"/>
                      <a:pt x="458" y="1156390"/>
                      <a:pt x="5538" y="1147500"/>
                    </a:cubicBezTo>
                    <a:cubicBezTo>
                      <a:pt x="10618" y="1138610"/>
                      <a:pt x="19508" y="1129720"/>
                      <a:pt x="29668" y="1127180"/>
                    </a:cubicBezTo>
                    <a:cubicBezTo>
                      <a:pt x="42368" y="1124640"/>
                      <a:pt x="62688" y="1127180"/>
                      <a:pt x="77928" y="1139880"/>
                    </a:cubicBezTo>
                    <a:cubicBezTo>
                      <a:pt x="108408" y="1165280"/>
                      <a:pt x="164288" y="1270690"/>
                      <a:pt x="165558" y="1306250"/>
                    </a:cubicBezTo>
                    <a:cubicBezTo>
                      <a:pt x="165558" y="1322760"/>
                      <a:pt x="156668" y="1335460"/>
                      <a:pt x="147778" y="1343080"/>
                    </a:cubicBezTo>
                    <a:cubicBezTo>
                      <a:pt x="140158" y="1350700"/>
                      <a:pt x="126188" y="1355780"/>
                      <a:pt x="117298" y="1351970"/>
                    </a:cubicBezTo>
                    <a:cubicBezTo>
                      <a:pt x="103328" y="1348160"/>
                      <a:pt x="89358" y="1322760"/>
                      <a:pt x="76658" y="1298630"/>
                    </a:cubicBezTo>
                    <a:cubicBezTo>
                      <a:pt x="58878" y="1261800"/>
                      <a:pt x="30938" y="1174170"/>
                      <a:pt x="33478" y="1143690"/>
                    </a:cubicBezTo>
                    <a:cubicBezTo>
                      <a:pt x="34748" y="1129720"/>
                      <a:pt x="39828" y="1122100"/>
                      <a:pt x="46178" y="1115750"/>
                    </a:cubicBezTo>
                    <a:cubicBezTo>
                      <a:pt x="53798" y="1108130"/>
                      <a:pt x="65228" y="1103050"/>
                      <a:pt x="75388" y="1101780"/>
                    </a:cubicBezTo>
                    <a:cubicBezTo>
                      <a:pt x="85548" y="1101780"/>
                      <a:pt x="95708" y="1104320"/>
                      <a:pt x="105868" y="1111940"/>
                    </a:cubicBezTo>
                    <a:cubicBezTo>
                      <a:pt x="122378" y="1123370"/>
                      <a:pt x="141428" y="1152580"/>
                      <a:pt x="156668" y="1177980"/>
                    </a:cubicBezTo>
                    <a:cubicBezTo>
                      <a:pt x="175718" y="1208460"/>
                      <a:pt x="215088" y="1275770"/>
                      <a:pt x="208738" y="1285930"/>
                    </a:cubicBezTo>
                    <a:cubicBezTo>
                      <a:pt x="206198" y="1289740"/>
                      <a:pt x="189688" y="1283390"/>
                      <a:pt x="189688" y="1285930"/>
                    </a:cubicBezTo>
                    <a:cubicBezTo>
                      <a:pt x="188418" y="1288470"/>
                      <a:pt x="217628" y="1298630"/>
                      <a:pt x="223978" y="1307520"/>
                    </a:cubicBezTo>
                    <a:cubicBezTo>
                      <a:pt x="230328" y="1316410"/>
                      <a:pt x="231598" y="1329110"/>
                      <a:pt x="230328" y="1339270"/>
                    </a:cubicBezTo>
                    <a:cubicBezTo>
                      <a:pt x="227788" y="1348160"/>
                      <a:pt x="220168" y="1359590"/>
                      <a:pt x="212548" y="1365940"/>
                    </a:cubicBezTo>
                    <a:cubicBezTo>
                      <a:pt x="204928" y="1371020"/>
                      <a:pt x="192228" y="1377370"/>
                      <a:pt x="182068" y="1374830"/>
                    </a:cubicBezTo>
                    <a:cubicBezTo>
                      <a:pt x="168098" y="1369750"/>
                      <a:pt x="154128" y="1346890"/>
                      <a:pt x="142698" y="1321490"/>
                    </a:cubicBezTo>
                    <a:cubicBezTo>
                      <a:pt x="119838" y="1275770"/>
                      <a:pt x="80468" y="1155120"/>
                      <a:pt x="89358" y="1113210"/>
                    </a:cubicBezTo>
                    <a:cubicBezTo>
                      <a:pt x="94438" y="1091620"/>
                      <a:pt x="109678" y="1075110"/>
                      <a:pt x="123648" y="1070030"/>
                    </a:cubicBezTo>
                    <a:cubicBezTo>
                      <a:pt x="138888" y="1066220"/>
                      <a:pt x="160478" y="1072570"/>
                      <a:pt x="178258" y="1086540"/>
                    </a:cubicBezTo>
                    <a:cubicBezTo>
                      <a:pt x="212548" y="1114480"/>
                      <a:pt x="290018" y="1236400"/>
                      <a:pt x="281128" y="1265610"/>
                    </a:cubicBezTo>
                    <a:cubicBezTo>
                      <a:pt x="277318" y="1279580"/>
                      <a:pt x="253188" y="1291010"/>
                      <a:pt x="241758" y="1288470"/>
                    </a:cubicBezTo>
                    <a:cubicBezTo>
                      <a:pt x="230328" y="1285930"/>
                      <a:pt x="225248" y="1266880"/>
                      <a:pt x="215088" y="1246560"/>
                    </a:cubicBezTo>
                    <a:cubicBezTo>
                      <a:pt x="193498" y="1204650"/>
                      <a:pt x="136348" y="1085270"/>
                      <a:pt x="140158" y="1042090"/>
                    </a:cubicBezTo>
                    <a:cubicBezTo>
                      <a:pt x="142698" y="1020500"/>
                      <a:pt x="155398" y="1002720"/>
                      <a:pt x="169368" y="995100"/>
                    </a:cubicBezTo>
                    <a:cubicBezTo>
                      <a:pt x="182068" y="988750"/>
                      <a:pt x="199848" y="987480"/>
                      <a:pt x="216358" y="996370"/>
                    </a:cubicBezTo>
                    <a:cubicBezTo>
                      <a:pt x="246838" y="1011610"/>
                      <a:pt x="290018" y="1081460"/>
                      <a:pt x="312878" y="1122100"/>
                    </a:cubicBezTo>
                    <a:cubicBezTo>
                      <a:pt x="330658" y="1156390"/>
                      <a:pt x="345898" y="1193220"/>
                      <a:pt x="349708" y="1222430"/>
                    </a:cubicBezTo>
                    <a:cubicBezTo>
                      <a:pt x="352248" y="1241480"/>
                      <a:pt x="353518" y="1263070"/>
                      <a:pt x="344628" y="1274500"/>
                    </a:cubicBezTo>
                    <a:cubicBezTo>
                      <a:pt x="335738" y="1285930"/>
                      <a:pt x="310338" y="1293550"/>
                      <a:pt x="296368" y="1291010"/>
                    </a:cubicBezTo>
                    <a:cubicBezTo>
                      <a:pt x="284938" y="1288470"/>
                      <a:pt x="272238" y="1275770"/>
                      <a:pt x="265888" y="1263070"/>
                    </a:cubicBezTo>
                    <a:cubicBezTo>
                      <a:pt x="258268" y="1247830"/>
                      <a:pt x="265888" y="1226240"/>
                      <a:pt x="259538" y="1202110"/>
                    </a:cubicBezTo>
                    <a:cubicBezTo>
                      <a:pt x="250648" y="1161470"/>
                      <a:pt x="208738" y="1092890"/>
                      <a:pt x="206198" y="1047170"/>
                    </a:cubicBezTo>
                    <a:cubicBezTo>
                      <a:pt x="204928" y="1012880"/>
                      <a:pt x="212548" y="962080"/>
                      <a:pt x="229058" y="953190"/>
                    </a:cubicBezTo>
                    <a:cubicBezTo>
                      <a:pt x="241758" y="946840"/>
                      <a:pt x="265888" y="960810"/>
                      <a:pt x="278588" y="970970"/>
                    </a:cubicBezTo>
                    <a:cubicBezTo>
                      <a:pt x="291288" y="979860"/>
                      <a:pt x="297638" y="991290"/>
                      <a:pt x="306528" y="1007800"/>
                    </a:cubicBezTo>
                    <a:cubicBezTo>
                      <a:pt x="321768" y="1035740"/>
                      <a:pt x="350978" y="1096700"/>
                      <a:pt x="348438" y="1127180"/>
                    </a:cubicBezTo>
                    <a:cubicBezTo>
                      <a:pt x="347168" y="1146230"/>
                      <a:pt x="337008" y="1164010"/>
                      <a:pt x="326848" y="1171630"/>
                    </a:cubicBezTo>
                    <a:cubicBezTo>
                      <a:pt x="317958" y="1177980"/>
                      <a:pt x="305258" y="1179250"/>
                      <a:pt x="295098" y="1176710"/>
                    </a:cubicBezTo>
                    <a:cubicBezTo>
                      <a:pt x="286208" y="1174170"/>
                      <a:pt x="277318" y="1171630"/>
                      <a:pt x="268428" y="1158930"/>
                    </a:cubicBezTo>
                    <a:cubicBezTo>
                      <a:pt x="245568" y="1125910"/>
                      <a:pt x="204928" y="957000"/>
                      <a:pt x="211278" y="907470"/>
                    </a:cubicBezTo>
                    <a:cubicBezTo>
                      <a:pt x="213818" y="885880"/>
                      <a:pt x="222708" y="869370"/>
                      <a:pt x="235408" y="861750"/>
                    </a:cubicBezTo>
                    <a:cubicBezTo>
                      <a:pt x="249378" y="854130"/>
                      <a:pt x="281128" y="856670"/>
                      <a:pt x="296368" y="864290"/>
                    </a:cubicBezTo>
                    <a:cubicBezTo>
                      <a:pt x="311608" y="873180"/>
                      <a:pt x="319228" y="889690"/>
                      <a:pt x="328118" y="911280"/>
                    </a:cubicBezTo>
                    <a:cubicBezTo>
                      <a:pt x="343358" y="945570"/>
                      <a:pt x="363678" y="1056060"/>
                      <a:pt x="358598" y="1058600"/>
                    </a:cubicBezTo>
                    <a:cubicBezTo>
                      <a:pt x="356058" y="1059870"/>
                      <a:pt x="338278" y="1026850"/>
                      <a:pt x="338278" y="1026850"/>
                    </a:cubicBezTo>
                    <a:cubicBezTo>
                      <a:pt x="339548" y="1025580"/>
                      <a:pt x="361138" y="1048440"/>
                      <a:pt x="361138" y="1061140"/>
                    </a:cubicBezTo>
                    <a:cubicBezTo>
                      <a:pt x="362408" y="1073840"/>
                      <a:pt x="349708" y="1097970"/>
                      <a:pt x="337008" y="1105590"/>
                    </a:cubicBezTo>
                    <a:cubicBezTo>
                      <a:pt x="326848" y="1110670"/>
                      <a:pt x="306528" y="1110670"/>
                      <a:pt x="296368" y="1104320"/>
                    </a:cubicBezTo>
                    <a:cubicBezTo>
                      <a:pt x="283668" y="1096700"/>
                      <a:pt x="279858" y="1078920"/>
                      <a:pt x="273508" y="1057330"/>
                    </a:cubicBezTo>
                    <a:cubicBezTo>
                      <a:pt x="260808" y="1015420"/>
                      <a:pt x="240488" y="902390"/>
                      <a:pt x="248108" y="861750"/>
                    </a:cubicBezTo>
                    <a:cubicBezTo>
                      <a:pt x="251918" y="841430"/>
                      <a:pt x="259538" y="826190"/>
                      <a:pt x="272238" y="819840"/>
                    </a:cubicBezTo>
                    <a:cubicBezTo>
                      <a:pt x="284938" y="812220"/>
                      <a:pt x="311608" y="814760"/>
                      <a:pt x="324308" y="823650"/>
                    </a:cubicBezTo>
                    <a:cubicBezTo>
                      <a:pt x="335738" y="831270"/>
                      <a:pt x="337008" y="843970"/>
                      <a:pt x="344628" y="863020"/>
                    </a:cubicBezTo>
                    <a:cubicBezTo>
                      <a:pt x="358598" y="901120"/>
                      <a:pt x="394158" y="1006530"/>
                      <a:pt x="391618" y="1040820"/>
                    </a:cubicBezTo>
                    <a:cubicBezTo>
                      <a:pt x="390348" y="1054790"/>
                      <a:pt x="386538" y="1062410"/>
                      <a:pt x="378918" y="1070030"/>
                    </a:cubicBezTo>
                    <a:cubicBezTo>
                      <a:pt x="372568" y="1076380"/>
                      <a:pt x="361138" y="1082730"/>
                      <a:pt x="350978" y="1082730"/>
                    </a:cubicBezTo>
                    <a:cubicBezTo>
                      <a:pt x="339548" y="1084000"/>
                      <a:pt x="320498" y="1076380"/>
                      <a:pt x="312878" y="1067490"/>
                    </a:cubicBezTo>
                    <a:cubicBezTo>
                      <a:pt x="305258" y="1057330"/>
                      <a:pt x="305258" y="1042090"/>
                      <a:pt x="303988" y="1023040"/>
                    </a:cubicBezTo>
                    <a:cubicBezTo>
                      <a:pt x="301448" y="987480"/>
                      <a:pt x="297638" y="898580"/>
                      <a:pt x="310338" y="870640"/>
                    </a:cubicBezTo>
                    <a:cubicBezTo>
                      <a:pt x="315418" y="856670"/>
                      <a:pt x="323038" y="849050"/>
                      <a:pt x="333198" y="845240"/>
                    </a:cubicBezTo>
                    <a:cubicBezTo>
                      <a:pt x="343358" y="840160"/>
                      <a:pt x="361138" y="837620"/>
                      <a:pt x="373838" y="846510"/>
                    </a:cubicBezTo>
                    <a:cubicBezTo>
                      <a:pt x="400508" y="865560"/>
                      <a:pt x="447498" y="968430"/>
                      <a:pt x="447498" y="1006530"/>
                    </a:cubicBezTo>
                    <a:cubicBezTo>
                      <a:pt x="447498" y="1025580"/>
                      <a:pt x="438608" y="1044630"/>
                      <a:pt x="427178" y="1052250"/>
                    </a:cubicBezTo>
                    <a:cubicBezTo>
                      <a:pt x="419558" y="1058600"/>
                      <a:pt x="406858" y="1059870"/>
                      <a:pt x="396698" y="1058600"/>
                    </a:cubicBezTo>
                    <a:cubicBezTo>
                      <a:pt x="386538" y="1057330"/>
                      <a:pt x="376378" y="1054790"/>
                      <a:pt x="370028" y="1042090"/>
                    </a:cubicBezTo>
                    <a:cubicBezTo>
                      <a:pt x="349708" y="1009070"/>
                      <a:pt x="344628" y="833810"/>
                      <a:pt x="357328" y="791900"/>
                    </a:cubicBezTo>
                    <a:cubicBezTo>
                      <a:pt x="363678" y="775390"/>
                      <a:pt x="371298" y="765230"/>
                      <a:pt x="382728" y="761420"/>
                    </a:cubicBezTo>
                    <a:cubicBezTo>
                      <a:pt x="394158" y="756340"/>
                      <a:pt x="413208" y="757610"/>
                      <a:pt x="423368" y="763960"/>
                    </a:cubicBezTo>
                    <a:cubicBezTo>
                      <a:pt x="434798" y="770310"/>
                      <a:pt x="444958" y="786820"/>
                      <a:pt x="444958" y="799520"/>
                    </a:cubicBezTo>
                    <a:cubicBezTo>
                      <a:pt x="446228" y="810950"/>
                      <a:pt x="428448" y="836350"/>
                      <a:pt x="428448" y="836350"/>
                    </a:cubicBezTo>
                    <a:cubicBezTo>
                      <a:pt x="427178" y="836350"/>
                      <a:pt x="436068" y="786820"/>
                      <a:pt x="442418" y="786820"/>
                    </a:cubicBezTo>
                    <a:cubicBezTo>
                      <a:pt x="455118" y="786820"/>
                      <a:pt x="504648" y="939220"/>
                      <a:pt x="499568" y="979860"/>
                    </a:cubicBezTo>
                    <a:cubicBezTo>
                      <a:pt x="495758" y="1000180"/>
                      <a:pt x="483058" y="1015420"/>
                      <a:pt x="470358" y="1021770"/>
                    </a:cubicBezTo>
                    <a:cubicBezTo>
                      <a:pt x="460198" y="1026850"/>
                      <a:pt x="439878" y="1023040"/>
                      <a:pt x="429718" y="1017960"/>
                    </a:cubicBezTo>
                    <a:cubicBezTo>
                      <a:pt x="420828" y="1011610"/>
                      <a:pt x="415748" y="1005260"/>
                      <a:pt x="411938" y="991290"/>
                    </a:cubicBezTo>
                    <a:cubicBezTo>
                      <a:pt x="400508" y="959540"/>
                      <a:pt x="399238" y="841430"/>
                      <a:pt x="404318" y="805870"/>
                    </a:cubicBezTo>
                    <a:cubicBezTo>
                      <a:pt x="406858" y="791900"/>
                      <a:pt x="408128" y="784280"/>
                      <a:pt x="414478" y="776660"/>
                    </a:cubicBezTo>
                    <a:cubicBezTo>
                      <a:pt x="420828" y="769040"/>
                      <a:pt x="432258" y="761420"/>
                      <a:pt x="442418" y="761420"/>
                    </a:cubicBezTo>
                    <a:cubicBezTo>
                      <a:pt x="456388" y="761420"/>
                      <a:pt x="475438" y="770310"/>
                      <a:pt x="488138" y="784280"/>
                    </a:cubicBezTo>
                    <a:cubicBezTo>
                      <a:pt x="505918" y="807140"/>
                      <a:pt x="527508" y="874450"/>
                      <a:pt x="519888" y="899850"/>
                    </a:cubicBezTo>
                    <a:cubicBezTo>
                      <a:pt x="514808" y="917630"/>
                      <a:pt x="490678" y="936680"/>
                      <a:pt x="480518" y="935410"/>
                    </a:cubicBezTo>
                    <a:cubicBezTo>
                      <a:pt x="470358" y="934140"/>
                      <a:pt x="464008" y="912550"/>
                      <a:pt x="457658" y="896040"/>
                    </a:cubicBezTo>
                    <a:cubicBezTo>
                      <a:pt x="448768" y="868100"/>
                      <a:pt x="433528" y="807140"/>
                      <a:pt x="438608" y="780470"/>
                    </a:cubicBezTo>
                    <a:cubicBezTo>
                      <a:pt x="442418" y="765230"/>
                      <a:pt x="452578" y="752530"/>
                      <a:pt x="462738" y="746180"/>
                    </a:cubicBezTo>
                    <a:cubicBezTo>
                      <a:pt x="470358" y="741100"/>
                      <a:pt x="484328" y="739830"/>
                      <a:pt x="493218" y="742370"/>
                    </a:cubicBezTo>
                    <a:cubicBezTo>
                      <a:pt x="504648" y="746180"/>
                      <a:pt x="514808" y="755070"/>
                      <a:pt x="524968" y="770310"/>
                    </a:cubicBezTo>
                    <a:cubicBezTo>
                      <a:pt x="545288" y="800790"/>
                      <a:pt x="583388" y="896040"/>
                      <a:pt x="582118" y="934140"/>
                    </a:cubicBezTo>
                    <a:cubicBezTo>
                      <a:pt x="582118" y="954460"/>
                      <a:pt x="573228" y="972240"/>
                      <a:pt x="563068" y="981130"/>
                    </a:cubicBezTo>
                    <a:cubicBezTo>
                      <a:pt x="555448" y="987480"/>
                      <a:pt x="541478" y="990020"/>
                      <a:pt x="532588" y="987480"/>
                    </a:cubicBezTo>
                    <a:cubicBezTo>
                      <a:pt x="521158" y="984940"/>
                      <a:pt x="502108" y="974780"/>
                      <a:pt x="498298" y="963350"/>
                    </a:cubicBezTo>
                    <a:cubicBezTo>
                      <a:pt x="493218" y="949380"/>
                      <a:pt x="517348" y="922710"/>
                      <a:pt x="514808" y="906200"/>
                    </a:cubicBezTo>
                    <a:cubicBezTo>
                      <a:pt x="512268" y="890960"/>
                      <a:pt x="495758" y="884610"/>
                      <a:pt x="489408" y="868100"/>
                    </a:cubicBezTo>
                    <a:cubicBezTo>
                      <a:pt x="479248" y="843970"/>
                      <a:pt x="467818" y="795710"/>
                      <a:pt x="472898" y="770310"/>
                    </a:cubicBezTo>
                    <a:cubicBezTo>
                      <a:pt x="476708" y="752530"/>
                      <a:pt x="489408" y="734750"/>
                      <a:pt x="500838" y="728400"/>
                    </a:cubicBezTo>
                    <a:cubicBezTo>
                      <a:pt x="509728" y="723320"/>
                      <a:pt x="523698" y="724590"/>
                      <a:pt x="532588" y="728400"/>
                    </a:cubicBezTo>
                    <a:cubicBezTo>
                      <a:pt x="541478" y="730940"/>
                      <a:pt x="549098" y="737290"/>
                      <a:pt x="556718" y="748720"/>
                    </a:cubicBezTo>
                    <a:cubicBezTo>
                      <a:pt x="573228" y="775390"/>
                      <a:pt x="601168" y="869370"/>
                      <a:pt x="602438" y="904930"/>
                    </a:cubicBezTo>
                    <a:cubicBezTo>
                      <a:pt x="603708" y="922710"/>
                      <a:pt x="603708" y="936680"/>
                      <a:pt x="596088" y="945570"/>
                    </a:cubicBezTo>
                    <a:cubicBezTo>
                      <a:pt x="588468" y="955730"/>
                      <a:pt x="570688" y="964620"/>
                      <a:pt x="557988" y="963350"/>
                    </a:cubicBezTo>
                    <a:cubicBezTo>
                      <a:pt x="544018" y="960810"/>
                      <a:pt x="527508" y="950650"/>
                      <a:pt x="518618" y="931600"/>
                    </a:cubicBezTo>
                    <a:cubicBezTo>
                      <a:pt x="498298" y="894770"/>
                      <a:pt x="490678" y="762690"/>
                      <a:pt x="500838" y="719510"/>
                    </a:cubicBezTo>
                    <a:cubicBezTo>
                      <a:pt x="505918" y="699190"/>
                      <a:pt x="514808" y="682680"/>
                      <a:pt x="527508" y="677600"/>
                    </a:cubicBezTo>
                    <a:cubicBezTo>
                      <a:pt x="538938" y="671250"/>
                      <a:pt x="561798" y="676330"/>
                      <a:pt x="573228" y="682680"/>
                    </a:cubicBezTo>
                    <a:cubicBezTo>
                      <a:pt x="584658" y="690300"/>
                      <a:pt x="592278" y="703000"/>
                      <a:pt x="599898" y="719510"/>
                    </a:cubicBezTo>
                    <a:cubicBezTo>
                      <a:pt x="613868" y="751260"/>
                      <a:pt x="637998" y="833810"/>
                      <a:pt x="630378" y="866830"/>
                    </a:cubicBezTo>
                    <a:cubicBezTo>
                      <a:pt x="625298" y="884610"/>
                      <a:pt x="608788" y="899850"/>
                      <a:pt x="597358" y="904930"/>
                    </a:cubicBezTo>
                    <a:cubicBezTo>
                      <a:pt x="587198" y="908740"/>
                      <a:pt x="574498" y="906200"/>
                      <a:pt x="565608" y="902390"/>
                    </a:cubicBezTo>
                    <a:cubicBezTo>
                      <a:pt x="556718" y="897310"/>
                      <a:pt x="550368" y="892230"/>
                      <a:pt x="544018" y="879530"/>
                    </a:cubicBezTo>
                    <a:cubicBezTo>
                      <a:pt x="530048" y="845240"/>
                      <a:pt x="523698" y="715700"/>
                      <a:pt x="535128" y="672520"/>
                    </a:cubicBezTo>
                    <a:cubicBezTo>
                      <a:pt x="540208" y="649660"/>
                      <a:pt x="549098" y="634420"/>
                      <a:pt x="563068" y="626800"/>
                    </a:cubicBezTo>
                    <a:cubicBezTo>
                      <a:pt x="575768" y="619180"/>
                      <a:pt x="599898" y="620450"/>
                      <a:pt x="612598" y="628070"/>
                    </a:cubicBezTo>
                    <a:cubicBezTo>
                      <a:pt x="624028" y="635690"/>
                      <a:pt x="627838" y="652200"/>
                      <a:pt x="634188" y="671250"/>
                    </a:cubicBezTo>
                    <a:cubicBezTo>
                      <a:pt x="645618" y="708080"/>
                      <a:pt x="669748" y="826190"/>
                      <a:pt x="660858" y="830000"/>
                    </a:cubicBezTo>
                    <a:cubicBezTo>
                      <a:pt x="655778" y="832540"/>
                      <a:pt x="631648" y="798250"/>
                      <a:pt x="632918" y="798250"/>
                    </a:cubicBezTo>
                    <a:cubicBezTo>
                      <a:pt x="632918" y="798250"/>
                      <a:pt x="658318" y="816030"/>
                      <a:pt x="662128" y="827460"/>
                    </a:cubicBezTo>
                    <a:cubicBezTo>
                      <a:pt x="665938" y="838890"/>
                      <a:pt x="662128" y="859210"/>
                      <a:pt x="654508" y="868100"/>
                    </a:cubicBezTo>
                    <a:cubicBezTo>
                      <a:pt x="645618" y="878260"/>
                      <a:pt x="618948" y="888420"/>
                      <a:pt x="606248" y="883340"/>
                    </a:cubicBezTo>
                    <a:cubicBezTo>
                      <a:pt x="592278" y="878260"/>
                      <a:pt x="582118" y="855400"/>
                      <a:pt x="575768" y="831270"/>
                    </a:cubicBezTo>
                    <a:cubicBezTo>
                      <a:pt x="564338" y="785550"/>
                      <a:pt x="564338" y="668710"/>
                      <a:pt x="574498" y="625530"/>
                    </a:cubicBezTo>
                    <a:cubicBezTo>
                      <a:pt x="579578" y="602670"/>
                      <a:pt x="587198" y="586160"/>
                      <a:pt x="599898" y="578540"/>
                    </a:cubicBezTo>
                    <a:cubicBezTo>
                      <a:pt x="613868" y="570920"/>
                      <a:pt x="644348" y="572190"/>
                      <a:pt x="658318" y="581080"/>
                    </a:cubicBezTo>
                    <a:cubicBezTo>
                      <a:pt x="671018" y="588700"/>
                      <a:pt x="674828" y="602670"/>
                      <a:pt x="681178" y="621720"/>
                    </a:cubicBezTo>
                    <a:cubicBezTo>
                      <a:pt x="691338" y="659820"/>
                      <a:pt x="695148" y="769040"/>
                      <a:pt x="688798" y="803330"/>
                    </a:cubicBezTo>
                    <a:cubicBezTo>
                      <a:pt x="687528" y="817300"/>
                      <a:pt x="686258" y="826190"/>
                      <a:pt x="678638" y="832540"/>
                    </a:cubicBezTo>
                    <a:cubicBezTo>
                      <a:pt x="668478" y="841430"/>
                      <a:pt x="641808" y="850320"/>
                      <a:pt x="629108" y="845240"/>
                    </a:cubicBezTo>
                    <a:cubicBezTo>
                      <a:pt x="616408" y="840160"/>
                      <a:pt x="604978" y="821110"/>
                      <a:pt x="599898" y="803330"/>
                    </a:cubicBezTo>
                    <a:cubicBezTo>
                      <a:pt x="593548" y="780470"/>
                      <a:pt x="596088" y="742370"/>
                      <a:pt x="603708" y="714430"/>
                    </a:cubicBezTo>
                    <a:cubicBezTo>
                      <a:pt x="611328" y="683950"/>
                      <a:pt x="629108" y="636960"/>
                      <a:pt x="645618" y="629340"/>
                    </a:cubicBezTo>
                    <a:cubicBezTo>
                      <a:pt x="654508" y="624260"/>
                      <a:pt x="668478" y="630610"/>
                      <a:pt x="676098" y="636960"/>
                    </a:cubicBezTo>
                    <a:cubicBezTo>
                      <a:pt x="683718" y="642040"/>
                      <a:pt x="691338" y="653470"/>
                      <a:pt x="693878" y="662360"/>
                    </a:cubicBezTo>
                    <a:cubicBezTo>
                      <a:pt x="696418" y="672520"/>
                      <a:pt x="695148" y="685220"/>
                      <a:pt x="690068" y="694110"/>
                    </a:cubicBezTo>
                    <a:cubicBezTo>
                      <a:pt x="683718" y="704270"/>
                      <a:pt x="657048" y="718240"/>
                      <a:pt x="655778" y="716970"/>
                    </a:cubicBezTo>
                    <a:cubicBezTo>
                      <a:pt x="654508" y="715700"/>
                      <a:pt x="686258" y="669980"/>
                      <a:pt x="695148" y="672520"/>
                    </a:cubicBezTo>
                    <a:cubicBezTo>
                      <a:pt x="706578" y="676330"/>
                      <a:pt x="707848" y="770310"/>
                      <a:pt x="700228" y="794440"/>
                    </a:cubicBezTo>
                    <a:cubicBezTo>
                      <a:pt x="696418" y="807140"/>
                      <a:pt x="690068" y="814760"/>
                      <a:pt x="682448" y="821110"/>
                    </a:cubicBezTo>
                    <a:cubicBezTo>
                      <a:pt x="674828" y="826190"/>
                      <a:pt x="662128" y="830000"/>
                      <a:pt x="651968" y="828730"/>
                    </a:cubicBezTo>
                    <a:cubicBezTo>
                      <a:pt x="641808" y="827460"/>
                      <a:pt x="630378" y="821110"/>
                      <a:pt x="624028" y="813490"/>
                    </a:cubicBezTo>
                    <a:cubicBezTo>
                      <a:pt x="617678" y="807140"/>
                      <a:pt x="613868" y="799520"/>
                      <a:pt x="612598" y="784280"/>
                    </a:cubicBezTo>
                    <a:cubicBezTo>
                      <a:pt x="608788" y="738560"/>
                      <a:pt x="630378" y="592510"/>
                      <a:pt x="665938" y="499800"/>
                    </a:cubicBezTo>
                    <a:cubicBezTo>
                      <a:pt x="706578" y="395660"/>
                      <a:pt x="800558" y="261040"/>
                      <a:pt x="853898" y="196270"/>
                    </a:cubicBezTo>
                    <a:cubicBezTo>
                      <a:pt x="883108" y="160710"/>
                      <a:pt x="909778" y="128960"/>
                      <a:pt x="935178" y="121340"/>
                    </a:cubicBezTo>
                    <a:cubicBezTo>
                      <a:pt x="951688" y="116260"/>
                      <a:pt x="974548" y="121340"/>
                      <a:pt x="984708" y="130230"/>
                    </a:cubicBezTo>
                    <a:cubicBezTo>
                      <a:pt x="993598" y="139120"/>
                      <a:pt x="998678" y="155630"/>
                      <a:pt x="997408" y="169600"/>
                    </a:cubicBezTo>
                    <a:cubicBezTo>
                      <a:pt x="994868" y="189920"/>
                      <a:pt x="980898" y="207700"/>
                      <a:pt x="959308" y="239450"/>
                    </a:cubicBezTo>
                    <a:cubicBezTo>
                      <a:pt x="905968" y="320730"/>
                      <a:pt x="682448" y="554410"/>
                      <a:pt x="625298" y="644580"/>
                    </a:cubicBezTo>
                    <a:cubicBezTo>
                      <a:pt x="599898" y="683950"/>
                      <a:pt x="597358" y="719510"/>
                      <a:pt x="582118" y="737290"/>
                    </a:cubicBezTo>
                    <a:cubicBezTo>
                      <a:pt x="574498" y="747450"/>
                      <a:pt x="566878" y="753800"/>
                      <a:pt x="556718" y="756340"/>
                    </a:cubicBezTo>
                    <a:cubicBezTo>
                      <a:pt x="547828" y="758880"/>
                      <a:pt x="533858" y="757610"/>
                      <a:pt x="524968" y="752530"/>
                    </a:cubicBezTo>
                    <a:cubicBezTo>
                      <a:pt x="516078" y="748720"/>
                      <a:pt x="507188" y="738560"/>
                      <a:pt x="504648" y="729670"/>
                    </a:cubicBezTo>
                    <a:cubicBezTo>
                      <a:pt x="500838" y="720780"/>
                      <a:pt x="499568" y="713160"/>
                      <a:pt x="503378" y="697920"/>
                    </a:cubicBezTo>
                    <a:cubicBezTo>
                      <a:pt x="518618" y="645850"/>
                      <a:pt x="636728" y="480750"/>
                      <a:pt x="712928" y="376610"/>
                    </a:cubicBezTo>
                    <a:cubicBezTo>
                      <a:pt x="790398" y="268660"/>
                      <a:pt x="902158" y="81970"/>
                      <a:pt x="966928" y="60380"/>
                    </a:cubicBezTo>
                    <a:cubicBezTo>
                      <a:pt x="994868" y="51490"/>
                      <a:pt x="1030428" y="66730"/>
                      <a:pt x="1039318" y="81970"/>
                    </a:cubicBezTo>
                    <a:cubicBezTo>
                      <a:pt x="1048208" y="93400"/>
                      <a:pt x="1039318" y="111180"/>
                      <a:pt x="1034238" y="131500"/>
                    </a:cubicBezTo>
                    <a:cubicBezTo>
                      <a:pt x="1022808" y="167060"/>
                      <a:pt x="992328" y="230560"/>
                      <a:pt x="964388" y="272470"/>
                    </a:cubicBezTo>
                    <a:cubicBezTo>
                      <a:pt x="936448" y="313110"/>
                      <a:pt x="893268" y="376610"/>
                      <a:pt x="864058" y="382960"/>
                    </a:cubicBezTo>
                    <a:cubicBezTo>
                      <a:pt x="847548" y="386770"/>
                      <a:pt x="825958" y="372800"/>
                      <a:pt x="818338" y="361370"/>
                    </a:cubicBezTo>
                    <a:cubicBezTo>
                      <a:pt x="811988" y="351210"/>
                      <a:pt x="810718" y="338510"/>
                      <a:pt x="817068" y="320730"/>
                    </a:cubicBezTo>
                    <a:cubicBezTo>
                      <a:pt x="833578" y="273740"/>
                      <a:pt x="975818" y="114990"/>
                      <a:pt x="1021538" y="103560"/>
                    </a:cubicBezTo>
                    <a:cubicBezTo>
                      <a:pt x="1038048" y="98480"/>
                      <a:pt x="1053288" y="106100"/>
                      <a:pt x="1062178" y="114990"/>
                    </a:cubicBezTo>
                    <a:cubicBezTo>
                      <a:pt x="1071068" y="123880"/>
                      <a:pt x="1077418" y="141660"/>
                      <a:pt x="1074878" y="154360"/>
                    </a:cubicBezTo>
                    <a:cubicBezTo>
                      <a:pt x="1071068" y="167060"/>
                      <a:pt x="1039318" y="191190"/>
                      <a:pt x="1039318" y="189920"/>
                    </a:cubicBezTo>
                    <a:cubicBezTo>
                      <a:pt x="1038048" y="189920"/>
                      <a:pt x="1073608" y="144200"/>
                      <a:pt x="1074878" y="146740"/>
                    </a:cubicBezTo>
                    <a:cubicBezTo>
                      <a:pt x="1079958" y="149280"/>
                      <a:pt x="1016458" y="288980"/>
                      <a:pt x="993598" y="315650"/>
                    </a:cubicBezTo>
                    <a:cubicBezTo>
                      <a:pt x="984708" y="327080"/>
                      <a:pt x="978358" y="332160"/>
                      <a:pt x="968198" y="334700"/>
                    </a:cubicBezTo>
                    <a:cubicBezTo>
                      <a:pt x="956768" y="337240"/>
                      <a:pt x="936448" y="333430"/>
                      <a:pt x="927558" y="324540"/>
                    </a:cubicBezTo>
                    <a:cubicBezTo>
                      <a:pt x="918668" y="316920"/>
                      <a:pt x="909778" y="302950"/>
                      <a:pt x="912318" y="286440"/>
                    </a:cubicBezTo>
                    <a:cubicBezTo>
                      <a:pt x="916128" y="255960"/>
                      <a:pt x="970738" y="189920"/>
                      <a:pt x="1003758" y="160710"/>
                    </a:cubicBezTo>
                    <a:cubicBezTo>
                      <a:pt x="1029158" y="136580"/>
                      <a:pt x="1062178" y="111180"/>
                      <a:pt x="1085038" y="111180"/>
                    </a:cubicBezTo>
                    <a:cubicBezTo>
                      <a:pt x="1101548" y="112450"/>
                      <a:pt x="1119328" y="128960"/>
                      <a:pt x="1126948" y="141660"/>
                    </a:cubicBezTo>
                    <a:cubicBezTo>
                      <a:pt x="1134568" y="154360"/>
                      <a:pt x="1133298" y="172140"/>
                      <a:pt x="1130758" y="188650"/>
                    </a:cubicBezTo>
                    <a:cubicBezTo>
                      <a:pt x="1128218" y="210240"/>
                      <a:pt x="1118058" y="243260"/>
                      <a:pt x="1106628" y="258500"/>
                    </a:cubicBezTo>
                    <a:cubicBezTo>
                      <a:pt x="1100278" y="268660"/>
                      <a:pt x="1092658" y="276280"/>
                      <a:pt x="1082498" y="278820"/>
                    </a:cubicBezTo>
                    <a:cubicBezTo>
                      <a:pt x="1072338" y="281360"/>
                      <a:pt x="1052018" y="278820"/>
                      <a:pt x="1041858" y="272470"/>
                    </a:cubicBezTo>
                    <a:cubicBezTo>
                      <a:pt x="1032968" y="264850"/>
                      <a:pt x="1022808" y="250880"/>
                      <a:pt x="1024078" y="235640"/>
                    </a:cubicBezTo>
                    <a:cubicBezTo>
                      <a:pt x="1026618" y="206430"/>
                      <a:pt x="1078688" y="141660"/>
                      <a:pt x="1112978" y="116260"/>
                    </a:cubicBezTo>
                    <a:cubicBezTo>
                      <a:pt x="1142188" y="94670"/>
                      <a:pt x="1180288" y="99750"/>
                      <a:pt x="1208228" y="80700"/>
                    </a:cubicBezTo>
                    <a:cubicBezTo>
                      <a:pt x="1236168" y="61650"/>
                      <a:pt x="1256488" y="5770"/>
                      <a:pt x="1280618" y="690"/>
                    </a:cubicBezTo>
                    <a:cubicBezTo>
                      <a:pt x="1298398" y="-3120"/>
                      <a:pt x="1322528" y="9580"/>
                      <a:pt x="1331418" y="21010"/>
                    </a:cubicBezTo>
                    <a:cubicBezTo>
                      <a:pt x="1337768" y="31170"/>
                      <a:pt x="1337768" y="51490"/>
                      <a:pt x="1332688" y="61650"/>
                    </a:cubicBezTo>
                    <a:cubicBezTo>
                      <a:pt x="1330148" y="70540"/>
                      <a:pt x="1322528" y="79430"/>
                      <a:pt x="1313638" y="83240"/>
                    </a:cubicBezTo>
                    <a:cubicBezTo>
                      <a:pt x="1303478" y="87050"/>
                      <a:pt x="1283158" y="87050"/>
                      <a:pt x="1271728" y="83240"/>
                    </a:cubicBezTo>
                    <a:cubicBezTo>
                      <a:pt x="1262838" y="79430"/>
                      <a:pt x="1256488" y="70540"/>
                      <a:pt x="1252678" y="61650"/>
                    </a:cubicBezTo>
                    <a:cubicBezTo>
                      <a:pt x="1248868" y="54030"/>
                      <a:pt x="1246328" y="42600"/>
                      <a:pt x="1248868" y="33710"/>
                    </a:cubicBezTo>
                    <a:cubicBezTo>
                      <a:pt x="1252678" y="23550"/>
                      <a:pt x="1265378" y="7040"/>
                      <a:pt x="1276808" y="1960"/>
                    </a:cubicBezTo>
                    <a:cubicBezTo>
                      <a:pt x="1288238" y="-1850"/>
                      <a:pt x="1307288" y="690"/>
                      <a:pt x="1317448" y="7040"/>
                    </a:cubicBezTo>
                    <a:cubicBezTo>
                      <a:pt x="1326338" y="10850"/>
                      <a:pt x="1333958" y="18470"/>
                      <a:pt x="1335228" y="29900"/>
                    </a:cubicBezTo>
                    <a:cubicBezTo>
                      <a:pt x="1336498" y="50220"/>
                      <a:pt x="1292048" y="103560"/>
                      <a:pt x="1274268" y="127690"/>
                    </a:cubicBezTo>
                    <a:cubicBezTo>
                      <a:pt x="1262838" y="141660"/>
                      <a:pt x="1256488" y="148010"/>
                      <a:pt x="1242518" y="159440"/>
                    </a:cubicBezTo>
                    <a:cubicBezTo>
                      <a:pt x="1219658" y="174680"/>
                      <a:pt x="1175208" y="183570"/>
                      <a:pt x="1149808" y="203890"/>
                    </a:cubicBezTo>
                    <a:cubicBezTo>
                      <a:pt x="1125678" y="222940"/>
                      <a:pt x="1110438" y="262310"/>
                      <a:pt x="1092658" y="273740"/>
                    </a:cubicBezTo>
                    <a:cubicBezTo>
                      <a:pt x="1082498" y="280090"/>
                      <a:pt x="1072338" y="282630"/>
                      <a:pt x="1062178" y="280090"/>
                    </a:cubicBezTo>
                    <a:cubicBezTo>
                      <a:pt x="1050748" y="277550"/>
                      <a:pt x="1034238" y="267390"/>
                      <a:pt x="1029158" y="255960"/>
                    </a:cubicBezTo>
                    <a:cubicBezTo>
                      <a:pt x="1022808" y="244530"/>
                      <a:pt x="1024078" y="225480"/>
                      <a:pt x="1027888" y="211510"/>
                    </a:cubicBezTo>
                    <a:cubicBezTo>
                      <a:pt x="1031698" y="196270"/>
                      <a:pt x="1045668" y="169600"/>
                      <a:pt x="1052018" y="169600"/>
                    </a:cubicBezTo>
                    <a:cubicBezTo>
                      <a:pt x="1059638" y="170870"/>
                      <a:pt x="1074878" y="200080"/>
                      <a:pt x="1071068" y="219130"/>
                    </a:cubicBezTo>
                    <a:cubicBezTo>
                      <a:pt x="1064718" y="250880"/>
                      <a:pt x="996138" y="324540"/>
                      <a:pt x="968198" y="334700"/>
                    </a:cubicBezTo>
                    <a:cubicBezTo>
                      <a:pt x="952958" y="338510"/>
                      <a:pt x="936448" y="333430"/>
                      <a:pt x="927558" y="324540"/>
                    </a:cubicBezTo>
                    <a:cubicBezTo>
                      <a:pt x="918668" y="316920"/>
                      <a:pt x="912318" y="299140"/>
                      <a:pt x="912318" y="285170"/>
                    </a:cubicBezTo>
                    <a:cubicBezTo>
                      <a:pt x="912318" y="267390"/>
                      <a:pt x="923748" y="248340"/>
                      <a:pt x="936448" y="225480"/>
                    </a:cubicBezTo>
                    <a:cubicBezTo>
                      <a:pt x="954228" y="191190"/>
                      <a:pt x="994868" y="109910"/>
                      <a:pt x="1022808" y="102290"/>
                    </a:cubicBezTo>
                    <a:cubicBezTo>
                      <a:pt x="1039318" y="98480"/>
                      <a:pt x="1060908" y="112450"/>
                      <a:pt x="1068528" y="123880"/>
                    </a:cubicBezTo>
                    <a:cubicBezTo>
                      <a:pt x="1076148" y="134040"/>
                      <a:pt x="1077418" y="148010"/>
                      <a:pt x="1071068" y="164520"/>
                    </a:cubicBezTo>
                    <a:cubicBezTo>
                      <a:pt x="1060908" y="196270"/>
                      <a:pt x="1003758" y="253420"/>
                      <a:pt x="968198" y="291520"/>
                    </a:cubicBezTo>
                    <a:cubicBezTo>
                      <a:pt x="935178" y="325810"/>
                      <a:pt x="891998" y="376610"/>
                      <a:pt x="864058" y="382960"/>
                    </a:cubicBezTo>
                    <a:cubicBezTo>
                      <a:pt x="850088" y="385500"/>
                      <a:pt x="833578" y="379150"/>
                      <a:pt x="824688" y="370260"/>
                    </a:cubicBezTo>
                    <a:cubicBezTo>
                      <a:pt x="815798" y="360100"/>
                      <a:pt x="811988" y="342320"/>
                      <a:pt x="817068" y="320730"/>
                    </a:cubicBezTo>
                    <a:cubicBezTo>
                      <a:pt x="825958" y="272470"/>
                      <a:pt x="921208" y="112450"/>
                      <a:pt x="959308" y="106100"/>
                    </a:cubicBezTo>
                    <a:cubicBezTo>
                      <a:pt x="977088" y="102290"/>
                      <a:pt x="1005028" y="122610"/>
                      <a:pt x="1007568" y="142930"/>
                    </a:cubicBezTo>
                    <a:cubicBezTo>
                      <a:pt x="1013918" y="191190"/>
                      <a:pt x="841198" y="344860"/>
                      <a:pt x="787858" y="424870"/>
                    </a:cubicBezTo>
                    <a:cubicBezTo>
                      <a:pt x="752298" y="478210"/>
                      <a:pt x="740868" y="515040"/>
                      <a:pt x="707848" y="564570"/>
                    </a:cubicBezTo>
                    <a:cubicBezTo>
                      <a:pt x="667208" y="625530"/>
                      <a:pt x="591008" y="741100"/>
                      <a:pt x="556718" y="756340"/>
                    </a:cubicBezTo>
                    <a:cubicBezTo>
                      <a:pt x="544018" y="761420"/>
                      <a:pt x="533858" y="757610"/>
                      <a:pt x="524968" y="752530"/>
                    </a:cubicBezTo>
                    <a:cubicBezTo>
                      <a:pt x="514808" y="746180"/>
                      <a:pt x="503378" y="733480"/>
                      <a:pt x="500838" y="719510"/>
                    </a:cubicBezTo>
                    <a:cubicBezTo>
                      <a:pt x="498298" y="695380"/>
                      <a:pt x="514808" y="661090"/>
                      <a:pt x="538938" y="616640"/>
                    </a:cubicBezTo>
                    <a:cubicBezTo>
                      <a:pt x="597358" y="512500"/>
                      <a:pt x="862788" y="184840"/>
                      <a:pt x="917398" y="135310"/>
                    </a:cubicBezTo>
                    <a:cubicBezTo>
                      <a:pt x="930098" y="123880"/>
                      <a:pt x="935178" y="120070"/>
                      <a:pt x="945338" y="118800"/>
                    </a:cubicBezTo>
                    <a:cubicBezTo>
                      <a:pt x="954228" y="116260"/>
                      <a:pt x="966928" y="118800"/>
                      <a:pt x="975818" y="123880"/>
                    </a:cubicBezTo>
                    <a:cubicBezTo>
                      <a:pt x="984708" y="128960"/>
                      <a:pt x="992328" y="139120"/>
                      <a:pt x="994868" y="148010"/>
                    </a:cubicBezTo>
                    <a:cubicBezTo>
                      <a:pt x="998678" y="158170"/>
                      <a:pt x="998678" y="168330"/>
                      <a:pt x="993598" y="179760"/>
                    </a:cubicBezTo>
                    <a:cubicBezTo>
                      <a:pt x="984708" y="201350"/>
                      <a:pt x="945338" y="222940"/>
                      <a:pt x="917398" y="258500"/>
                    </a:cubicBezTo>
                    <a:cubicBezTo>
                      <a:pt x="872948" y="315650"/>
                      <a:pt x="795478" y="431220"/>
                      <a:pt x="762458" y="503610"/>
                    </a:cubicBezTo>
                    <a:cubicBezTo>
                      <a:pt x="738328" y="555680"/>
                      <a:pt x="730708" y="595050"/>
                      <a:pt x="720548" y="644580"/>
                    </a:cubicBezTo>
                    <a:cubicBezTo>
                      <a:pt x="709118" y="695380"/>
                      <a:pt x="716738" y="776660"/>
                      <a:pt x="696418" y="804600"/>
                    </a:cubicBezTo>
                    <a:cubicBezTo>
                      <a:pt x="684988" y="821110"/>
                      <a:pt x="665938" y="830000"/>
                      <a:pt x="651968" y="828730"/>
                    </a:cubicBezTo>
                    <a:cubicBezTo>
                      <a:pt x="637998" y="827460"/>
                      <a:pt x="622758" y="812220"/>
                      <a:pt x="613868" y="794440"/>
                    </a:cubicBezTo>
                    <a:cubicBezTo>
                      <a:pt x="601168" y="770310"/>
                      <a:pt x="597358" y="710620"/>
                      <a:pt x="606248" y="680140"/>
                    </a:cubicBezTo>
                    <a:cubicBezTo>
                      <a:pt x="612598" y="658550"/>
                      <a:pt x="631648" y="633150"/>
                      <a:pt x="645618" y="629340"/>
                    </a:cubicBezTo>
                    <a:cubicBezTo>
                      <a:pt x="654508" y="625530"/>
                      <a:pt x="667208" y="630610"/>
                      <a:pt x="676098" y="636960"/>
                    </a:cubicBezTo>
                    <a:cubicBezTo>
                      <a:pt x="683718" y="642040"/>
                      <a:pt x="691338" y="652200"/>
                      <a:pt x="693878" y="662360"/>
                    </a:cubicBezTo>
                    <a:cubicBezTo>
                      <a:pt x="695148" y="673790"/>
                      <a:pt x="691338" y="692840"/>
                      <a:pt x="683718" y="703000"/>
                    </a:cubicBezTo>
                    <a:cubicBezTo>
                      <a:pt x="677368" y="710620"/>
                      <a:pt x="654508" y="714430"/>
                      <a:pt x="655778" y="716970"/>
                    </a:cubicBezTo>
                    <a:cubicBezTo>
                      <a:pt x="655778" y="719510"/>
                      <a:pt x="684988" y="706810"/>
                      <a:pt x="692608" y="714430"/>
                    </a:cubicBezTo>
                    <a:cubicBezTo>
                      <a:pt x="704038" y="725860"/>
                      <a:pt x="698958" y="790630"/>
                      <a:pt x="687528" y="813490"/>
                    </a:cubicBezTo>
                    <a:cubicBezTo>
                      <a:pt x="679908" y="830000"/>
                      <a:pt x="663398" y="845240"/>
                      <a:pt x="650698" y="847780"/>
                    </a:cubicBezTo>
                    <a:cubicBezTo>
                      <a:pt x="636728" y="849050"/>
                      <a:pt x="615138" y="840160"/>
                      <a:pt x="604978" y="823650"/>
                    </a:cubicBezTo>
                    <a:cubicBezTo>
                      <a:pt x="587198" y="794440"/>
                      <a:pt x="582118" y="671250"/>
                      <a:pt x="603708" y="650930"/>
                    </a:cubicBezTo>
                    <a:cubicBezTo>
                      <a:pt x="615138" y="638230"/>
                      <a:pt x="648158" y="638230"/>
                      <a:pt x="660858" y="649660"/>
                    </a:cubicBezTo>
                    <a:cubicBezTo>
                      <a:pt x="684988" y="673790"/>
                      <a:pt x="674828" y="843970"/>
                      <a:pt x="663398" y="847780"/>
                    </a:cubicBezTo>
                    <a:cubicBezTo>
                      <a:pt x="657048" y="849050"/>
                      <a:pt x="630378" y="799520"/>
                      <a:pt x="632918" y="798250"/>
                    </a:cubicBezTo>
                    <a:cubicBezTo>
                      <a:pt x="634188" y="796980"/>
                      <a:pt x="658318" y="816030"/>
                      <a:pt x="662128" y="827460"/>
                    </a:cubicBezTo>
                    <a:cubicBezTo>
                      <a:pt x="665938" y="838890"/>
                      <a:pt x="662128" y="859210"/>
                      <a:pt x="654508" y="868100"/>
                    </a:cubicBezTo>
                    <a:cubicBezTo>
                      <a:pt x="645618" y="878260"/>
                      <a:pt x="620218" y="889690"/>
                      <a:pt x="606248" y="883340"/>
                    </a:cubicBezTo>
                    <a:cubicBezTo>
                      <a:pt x="588468" y="875720"/>
                      <a:pt x="573228" y="824920"/>
                      <a:pt x="565608" y="799520"/>
                    </a:cubicBezTo>
                    <a:cubicBezTo>
                      <a:pt x="559258" y="780470"/>
                      <a:pt x="556718" y="762690"/>
                      <a:pt x="559258" y="744910"/>
                    </a:cubicBezTo>
                    <a:cubicBezTo>
                      <a:pt x="560528" y="729670"/>
                      <a:pt x="565608" y="708080"/>
                      <a:pt x="577038" y="700460"/>
                    </a:cubicBezTo>
                    <a:cubicBezTo>
                      <a:pt x="588468" y="694110"/>
                      <a:pt x="613868" y="691570"/>
                      <a:pt x="624028" y="701730"/>
                    </a:cubicBezTo>
                    <a:cubicBezTo>
                      <a:pt x="643078" y="720780"/>
                      <a:pt x="641808" y="831270"/>
                      <a:pt x="630378" y="866830"/>
                    </a:cubicBezTo>
                    <a:cubicBezTo>
                      <a:pt x="622758" y="885880"/>
                      <a:pt x="608788" y="899850"/>
                      <a:pt x="597358" y="904930"/>
                    </a:cubicBezTo>
                    <a:cubicBezTo>
                      <a:pt x="587198" y="908740"/>
                      <a:pt x="574498" y="906200"/>
                      <a:pt x="565608" y="902390"/>
                    </a:cubicBezTo>
                    <a:cubicBezTo>
                      <a:pt x="556718" y="897310"/>
                      <a:pt x="550368" y="890960"/>
                      <a:pt x="544018" y="879530"/>
                    </a:cubicBezTo>
                    <a:cubicBezTo>
                      <a:pt x="531318" y="852860"/>
                      <a:pt x="505918" y="752530"/>
                      <a:pt x="522428" y="737290"/>
                    </a:cubicBezTo>
                    <a:cubicBezTo>
                      <a:pt x="533858" y="727130"/>
                      <a:pt x="577038" y="739830"/>
                      <a:pt x="591008" y="755070"/>
                    </a:cubicBezTo>
                    <a:cubicBezTo>
                      <a:pt x="607518" y="772850"/>
                      <a:pt x="602438" y="818570"/>
                      <a:pt x="602438" y="850320"/>
                    </a:cubicBezTo>
                    <a:cubicBezTo>
                      <a:pt x="603708" y="882070"/>
                      <a:pt x="606248" y="927790"/>
                      <a:pt x="596088" y="945570"/>
                    </a:cubicBezTo>
                    <a:cubicBezTo>
                      <a:pt x="589738" y="955730"/>
                      <a:pt x="578308" y="960810"/>
                      <a:pt x="568148" y="962080"/>
                    </a:cubicBezTo>
                    <a:cubicBezTo>
                      <a:pt x="559258" y="964620"/>
                      <a:pt x="546558" y="962080"/>
                      <a:pt x="537668" y="957000"/>
                    </a:cubicBezTo>
                    <a:cubicBezTo>
                      <a:pt x="528778" y="951920"/>
                      <a:pt x="524968" y="944300"/>
                      <a:pt x="518618" y="931600"/>
                    </a:cubicBezTo>
                    <a:cubicBezTo>
                      <a:pt x="503378" y="903660"/>
                      <a:pt x="476708" y="812220"/>
                      <a:pt x="474168" y="781740"/>
                    </a:cubicBezTo>
                    <a:cubicBezTo>
                      <a:pt x="472898" y="766500"/>
                      <a:pt x="471628" y="758880"/>
                      <a:pt x="477978" y="749990"/>
                    </a:cubicBezTo>
                    <a:cubicBezTo>
                      <a:pt x="484328" y="738560"/>
                      <a:pt x="508458" y="724590"/>
                      <a:pt x="522428" y="725860"/>
                    </a:cubicBezTo>
                    <a:cubicBezTo>
                      <a:pt x="535128" y="727130"/>
                      <a:pt x="550368" y="741100"/>
                      <a:pt x="560528" y="758880"/>
                    </a:cubicBezTo>
                    <a:cubicBezTo>
                      <a:pt x="578308" y="793170"/>
                      <a:pt x="592278" y="897310"/>
                      <a:pt x="585928" y="935410"/>
                    </a:cubicBezTo>
                    <a:cubicBezTo>
                      <a:pt x="583388" y="955730"/>
                      <a:pt x="568148" y="978590"/>
                      <a:pt x="566878" y="977320"/>
                    </a:cubicBezTo>
                    <a:cubicBezTo>
                      <a:pt x="565608" y="977320"/>
                      <a:pt x="575768" y="923980"/>
                      <a:pt x="578308" y="923980"/>
                    </a:cubicBezTo>
                    <a:cubicBezTo>
                      <a:pt x="580848" y="923980"/>
                      <a:pt x="584658" y="945570"/>
                      <a:pt x="580848" y="955730"/>
                    </a:cubicBezTo>
                    <a:cubicBezTo>
                      <a:pt x="578308" y="964620"/>
                      <a:pt x="570688" y="974780"/>
                      <a:pt x="563068" y="981130"/>
                    </a:cubicBezTo>
                    <a:cubicBezTo>
                      <a:pt x="554178" y="986210"/>
                      <a:pt x="541478" y="988750"/>
                      <a:pt x="532588" y="987480"/>
                    </a:cubicBezTo>
                    <a:cubicBezTo>
                      <a:pt x="522428" y="986210"/>
                      <a:pt x="513538" y="982400"/>
                      <a:pt x="504648" y="972240"/>
                    </a:cubicBezTo>
                    <a:cubicBezTo>
                      <a:pt x="481788" y="945570"/>
                      <a:pt x="438608" y="830000"/>
                      <a:pt x="438608" y="791900"/>
                    </a:cubicBezTo>
                    <a:cubicBezTo>
                      <a:pt x="438608" y="774120"/>
                      <a:pt x="443688" y="761420"/>
                      <a:pt x="453848" y="752530"/>
                    </a:cubicBezTo>
                    <a:cubicBezTo>
                      <a:pt x="462738" y="744910"/>
                      <a:pt x="481788" y="739830"/>
                      <a:pt x="493218" y="742370"/>
                    </a:cubicBezTo>
                    <a:cubicBezTo>
                      <a:pt x="505918" y="747450"/>
                      <a:pt x="518618" y="762690"/>
                      <a:pt x="527508" y="780470"/>
                    </a:cubicBezTo>
                    <a:cubicBezTo>
                      <a:pt x="542748" y="812220"/>
                      <a:pt x="551638" y="892230"/>
                      <a:pt x="551638" y="929060"/>
                    </a:cubicBezTo>
                    <a:cubicBezTo>
                      <a:pt x="552908" y="949380"/>
                      <a:pt x="555448" y="965890"/>
                      <a:pt x="546558" y="977320"/>
                    </a:cubicBezTo>
                    <a:cubicBezTo>
                      <a:pt x="536398" y="991290"/>
                      <a:pt x="504648" y="1003990"/>
                      <a:pt x="488138" y="1001450"/>
                    </a:cubicBezTo>
                    <a:cubicBezTo>
                      <a:pt x="474168" y="1000180"/>
                      <a:pt x="462738" y="988750"/>
                      <a:pt x="452578" y="972240"/>
                    </a:cubicBezTo>
                    <a:cubicBezTo>
                      <a:pt x="432258" y="941760"/>
                      <a:pt x="400508" y="841430"/>
                      <a:pt x="404318" y="805870"/>
                    </a:cubicBezTo>
                    <a:cubicBezTo>
                      <a:pt x="405588" y="789360"/>
                      <a:pt x="413208" y="776660"/>
                      <a:pt x="423368" y="769040"/>
                    </a:cubicBezTo>
                    <a:cubicBezTo>
                      <a:pt x="430988" y="762690"/>
                      <a:pt x="443688" y="760150"/>
                      <a:pt x="453848" y="761420"/>
                    </a:cubicBezTo>
                    <a:cubicBezTo>
                      <a:pt x="462738" y="762690"/>
                      <a:pt x="475438" y="767770"/>
                      <a:pt x="481788" y="775390"/>
                    </a:cubicBezTo>
                    <a:cubicBezTo>
                      <a:pt x="488138" y="783010"/>
                      <a:pt x="490678" y="790630"/>
                      <a:pt x="493218" y="804600"/>
                    </a:cubicBezTo>
                    <a:cubicBezTo>
                      <a:pt x="499568" y="838890"/>
                      <a:pt x="507188" y="944300"/>
                      <a:pt x="499568" y="979860"/>
                    </a:cubicBezTo>
                    <a:cubicBezTo>
                      <a:pt x="494488" y="997640"/>
                      <a:pt x="489408" y="1009070"/>
                      <a:pt x="480518" y="1016690"/>
                    </a:cubicBezTo>
                    <a:cubicBezTo>
                      <a:pt x="472898" y="1023040"/>
                      <a:pt x="460198" y="1026850"/>
                      <a:pt x="450038" y="1024310"/>
                    </a:cubicBezTo>
                    <a:cubicBezTo>
                      <a:pt x="438608" y="1023040"/>
                      <a:pt x="425908" y="1015420"/>
                      <a:pt x="415748" y="1001450"/>
                    </a:cubicBezTo>
                    <a:cubicBezTo>
                      <a:pt x="394158" y="972240"/>
                      <a:pt x="366218" y="869370"/>
                      <a:pt x="363678" y="826190"/>
                    </a:cubicBezTo>
                    <a:cubicBezTo>
                      <a:pt x="362408" y="800790"/>
                      <a:pt x="362408" y="776660"/>
                      <a:pt x="373838" y="766500"/>
                    </a:cubicBezTo>
                    <a:cubicBezTo>
                      <a:pt x="382728" y="757610"/>
                      <a:pt x="403048" y="755070"/>
                      <a:pt x="414478" y="758880"/>
                    </a:cubicBezTo>
                    <a:cubicBezTo>
                      <a:pt x="427178" y="763960"/>
                      <a:pt x="443688" y="785550"/>
                      <a:pt x="444958" y="799520"/>
                    </a:cubicBezTo>
                    <a:cubicBezTo>
                      <a:pt x="446228" y="810950"/>
                      <a:pt x="425908" y="835080"/>
                      <a:pt x="428448" y="836350"/>
                    </a:cubicBezTo>
                    <a:cubicBezTo>
                      <a:pt x="429718" y="837620"/>
                      <a:pt x="437338" y="826190"/>
                      <a:pt x="439878" y="827460"/>
                    </a:cubicBezTo>
                    <a:cubicBezTo>
                      <a:pt x="448768" y="831270"/>
                      <a:pt x="446228" y="897310"/>
                      <a:pt x="447498" y="930330"/>
                    </a:cubicBezTo>
                    <a:cubicBezTo>
                      <a:pt x="448768" y="960810"/>
                      <a:pt x="452578" y="996370"/>
                      <a:pt x="448768" y="1016690"/>
                    </a:cubicBezTo>
                    <a:cubicBezTo>
                      <a:pt x="446228" y="1029390"/>
                      <a:pt x="442418" y="1038280"/>
                      <a:pt x="436068" y="1045900"/>
                    </a:cubicBezTo>
                    <a:cubicBezTo>
                      <a:pt x="429718" y="1052250"/>
                      <a:pt x="417018" y="1058600"/>
                      <a:pt x="408128" y="1058600"/>
                    </a:cubicBezTo>
                    <a:cubicBezTo>
                      <a:pt x="397968" y="1059870"/>
                      <a:pt x="386538" y="1057330"/>
                      <a:pt x="377648" y="1049710"/>
                    </a:cubicBezTo>
                    <a:cubicBezTo>
                      <a:pt x="361138" y="1037010"/>
                      <a:pt x="347168" y="997640"/>
                      <a:pt x="335738" y="968430"/>
                    </a:cubicBezTo>
                    <a:cubicBezTo>
                      <a:pt x="324308" y="937950"/>
                      <a:pt x="303988" y="889690"/>
                      <a:pt x="310338" y="868100"/>
                    </a:cubicBezTo>
                    <a:cubicBezTo>
                      <a:pt x="315418" y="854130"/>
                      <a:pt x="331928" y="845240"/>
                      <a:pt x="343358" y="841430"/>
                    </a:cubicBezTo>
                    <a:cubicBezTo>
                      <a:pt x="352248" y="838890"/>
                      <a:pt x="364948" y="841430"/>
                      <a:pt x="373838" y="846510"/>
                    </a:cubicBezTo>
                    <a:cubicBezTo>
                      <a:pt x="383998" y="852860"/>
                      <a:pt x="392888" y="865560"/>
                      <a:pt x="395428" y="882070"/>
                    </a:cubicBezTo>
                    <a:cubicBezTo>
                      <a:pt x="403048" y="910010"/>
                      <a:pt x="378918" y="983670"/>
                      <a:pt x="382728" y="1011610"/>
                    </a:cubicBezTo>
                    <a:cubicBezTo>
                      <a:pt x="383998" y="1024310"/>
                      <a:pt x="392888" y="1030660"/>
                      <a:pt x="391618" y="1040820"/>
                    </a:cubicBezTo>
                    <a:cubicBezTo>
                      <a:pt x="391618" y="1050980"/>
                      <a:pt x="386538" y="1062410"/>
                      <a:pt x="378918" y="1070030"/>
                    </a:cubicBezTo>
                    <a:cubicBezTo>
                      <a:pt x="371298" y="1077650"/>
                      <a:pt x="352248" y="1084000"/>
                      <a:pt x="340818" y="1082730"/>
                    </a:cubicBezTo>
                    <a:cubicBezTo>
                      <a:pt x="330658" y="1081460"/>
                      <a:pt x="321768" y="1077650"/>
                      <a:pt x="312878" y="1067490"/>
                    </a:cubicBezTo>
                    <a:cubicBezTo>
                      <a:pt x="296368" y="1045900"/>
                      <a:pt x="273508" y="973510"/>
                      <a:pt x="273508" y="941760"/>
                    </a:cubicBezTo>
                    <a:cubicBezTo>
                      <a:pt x="273508" y="922710"/>
                      <a:pt x="277318" y="906200"/>
                      <a:pt x="287478" y="893500"/>
                    </a:cubicBezTo>
                    <a:cubicBezTo>
                      <a:pt x="297638" y="879530"/>
                      <a:pt x="325578" y="855400"/>
                      <a:pt x="337008" y="860480"/>
                    </a:cubicBezTo>
                    <a:cubicBezTo>
                      <a:pt x="353518" y="868100"/>
                      <a:pt x="353518" y="948110"/>
                      <a:pt x="350978" y="978590"/>
                    </a:cubicBezTo>
                    <a:cubicBezTo>
                      <a:pt x="349708" y="998910"/>
                      <a:pt x="337008" y="1011610"/>
                      <a:pt x="338278" y="1026850"/>
                    </a:cubicBezTo>
                    <a:cubicBezTo>
                      <a:pt x="340818" y="1039550"/>
                      <a:pt x="361138" y="1048440"/>
                      <a:pt x="361138" y="1061140"/>
                    </a:cubicBezTo>
                    <a:cubicBezTo>
                      <a:pt x="362408" y="1073840"/>
                      <a:pt x="349708" y="1097970"/>
                      <a:pt x="337008" y="1105590"/>
                    </a:cubicBezTo>
                    <a:cubicBezTo>
                      <a:pt x="326848" y="1110670"/>
                      <a:pt x="306528" y="1109400"/>
                      <a:pt x="295098" y="1104320"/>
                    </a:cubicBezTo>
                    <a:cubicBezTo>
                      <a:pt x="283668" y="1096700"/>
                      <a:pt x="276048" y="1082730"/>
                      <a:pt x="269698" y="1064950"/>
                    </a:cubicBezTo>
                    <a:cubicBezTo>
                      <a:pt x="258268" y="1033200"/>
                      <a:pt x="234138" y="943030"/>
                      <a:pt x="249378" y="923980"/>
                    </a:cubicBezTo>
                    <a:cubicBezTo>
                      <a:pt x="259538" y="911280"/>
                      <a:pt x="290018" y="908740"/>
                      <a:pt x="303988" y="918900"/>
                    </a:cubicBezTo>
                    <a:cubicBezTo>
                      <a:pt x="334468" y="943030"/>
                      <a:pt x="359868" y="1109400"/>
                      <a:pt x="347168" y="1147500"/>
                    </a:cubicBezTo>
                    <a:cubicBezTo>
                      <a:pt x="342088" y="1164010"/>
                      <a:pt x="328118" y="1172900"/>
                      <a:pt x="316688" y="1176710"/>
                    </a:cubicBezTo>
                    <a:cubicBezTo>
                      <a:pt x="306528" y="1179250"/>
                      <a:pt x="295098" y="1179250"/>
                      <a:pt x="284938" y="1172900"/>
                    </a:cubicBezTo>
                    <a:cubicBezTo>
                      <a:pt x="269698" y="1162740"/>
                      <a:pt x="253188" y="1122100"/>
                      <a:pt x="246838" y="1097970"/>
                    </a:cubicBezTo>
                    <a:cubicBezTo>
                      <a:pt x="241758" y="1078920"/>
                      <a:pt x="239218" y="1058600"/>
                      <a:pt x="244298" y="1040820"/>
                    </a:cubicBezTo>
                    <a:cubicBezTo>
                      <a:pt x="250648" y="1024310"/>
                      <a:pt x="269698" y="992560"/>
                      <a:pt x="282398" y="995100"/>
                    </a:cubicBezTo>
                    <a:cubicBezTo>
                      <a:pt x="305258" y="998910"/>
                      <a:pt x="339548" y="1139880"/>
                      <a:pt x="348438" y="1189410"/>
                    </a:cubicBezTo>
                    <a:cubicBezTo>
                      <a:pt x="353518" y="1219890"/>
                      <a:pt x="358598" y="1247830"/>
                      <a:pt x="349708" y="1264340"/>
                    </a:cubicBezTo>
                    <a:cubicBezTo>
                      <a:pt x="342088" y="1279580"/>
                      <a:pt x="320498" y="1292280"/>
                      <a:pt x="307798" y="1292280"/>
                    </a:cubicBezTo>
                    <a:cubicBezTo>
                      <a:pt x="295098" y="1293550"/>
                      <a:pt x="282398" y="1285930"/>
                      <a:pt x="270968" y="1273230"/>
                    </a:cubicBezTo>
                    <a:cubicBezTo>
                      <a:pt x="244298" y="1241480"/>
                      <a:pt x="193498" y="1111940"/>
                      <a:pt x="198578" y="1070030"/>
                    </a:cubicBezTo>
                    <a:cubicBezTo>
                      <a:pt x="201118" y="1049710"/>
                      <a:pt x="217628" y="1026850"/>
                      <a:pt x="227788" y="1028120"/>
                    </a:cubicBezTo>
                    <a:cubicBezTo>
                      <a:pt x="249378" y="1030660"/>
                      <a:pt x="290018" y="1171630"/>
                      <a:pt x="302718" y="1228780"/>
                    </a:cubicBezTo>
                    <a:cubicBezTo>
                      <a:pt x="310338" y="1268150"/>
                      <a:pt x="321768" y="1311330"/>
                      <a:pt x="310338" y="1332920"/>
                    </a:cubicBezTo>
                    <a:cubicBezTo>
                      <a:pt x="301448" y="1348160"/>
                      <a:pt x="274778" y="1358320"/>
                      <a:pt x="258268" y="1357050"/>
                    </a:cubicBezTo>
                    <a:cubicBezTo>
                      <a:pt x="244298" y="1357050"/>
                      <a:pt x="230328" y="1343080"/>
                      <a:pt x="218898" y="1331650"/>
                    </a:cubicBezTo>
                    <a:cubicBezTo>
                      <a:pt x="207468" y="1318950"/>
                      <a:pt x="201118" y="1302440"/>
                      <a:pt x="190958" y="1284660"/>
                    </a:cubicBezTo>
                    <a:cubicBezTo>
                      <a:pt x="176988" y="1260530"/>
                      <a:pt x="151588" y="1222430"/>
                      <a:pt x="145238" y="1197030"/>
                    </a:cubicBezTo>
                    <a:cubicBezTo>
                      <a:pt x="140158" y="1179250"/>
                      <a:pt x="138888" y="1164010"/>
                      <a:pt x="143968" y="1150040"/>
                    </a:cubicBezTo>
                    <a:cubicBezTo>
                      <a:pt x="149048" y="1134800"/>
                      <a:pt x="168098" y="1109400"/>
                      <a:pt x="179528" y="1111940"/>
                    </a:cubicBezTo>
                    <a:cubicBezTo>
                      <a:pt x="201118" y="1118290"/>
                      <a:pt x="243028" y="1321490"/>
                      <a:pt x="230328" y="1327840"/>
                    </a:cubicBezTo>
                    <a:cubicBezTo>
                      <a:pt x="225248" y="1331650"/>
                      <a:pt x="188418" y="1287200"/>
                      <a:pt x="189688" y="1285930"/>
                    </a:cubicBezTo>
                    <a:cubicBezTo>
                      <a:pt x="190958" y="1284660"/>
                      <a:pt x="217628" y="1298630"/>
                      <a:pt x="223978" y="1307520"/>
                    </a:cubicBezTo>
                    <a:cubicBezTo>
                      <a:pt x="230328" y="1316410"/>
                      <a:pt x="231598" y="1329110"/>
                      <a:pt x="230328" y="1339270"/>
                    </a:cubicBezTo>
                    <a:cubicBezTo>
                      <a:pt x="227788" y="1348160"/>
                      <a:pt x="220168" y="1359590"/>
                      <a:pt x="212548" y="1365940"/>
                    </a:cubicBezTo>
                    <a:cubicBezTo>
                      <a:pt x="204928" y="1371020"/>
                      <a:pt x="193498" y="1376100"/>
                      <a:pt x="182068" y="1374830"/>
                    </a:cubicBezTo>
                    <a:cubicBezTo>
                      <a:pt x="168098" y="1372290"/>
                      <a:pt x="152858" y="1358320"/>
                      <a:pt x="136348" y="1340540"/>
                    </a:cubicBezTo>
                    <a:cubicBezTo>
                      <a:pt x="104598" y="1304980"/>
                      <a:pt x="39828" y="1190680"/>
                      <a:pt x="34748" y="1155120"/>
                    </a:cubicBezTo>
                    <a:cubicBezTo>
                      <a:pt x="32208" y="1139880"/>
                      <a:pt x="34748" y="1132260"/>
                      <a:pt x="39828" y="1123370"/>
                    </a:cubicBezTo>
                    <a:cubicBezTo>
                      <a:pt x="46178" y="1114480"/>
                      <a:pt x="63958" y="1103050"/>
                      <a:pt x="75388" y="1101780"/>
                    </a:cubicBezTo>
                    <a:cubicBezTo>
                      <a:pt x="88088" y="1101780"/>
                      <a:pt x="103328" y="1109400"/>
                      <a:pt x="113488" y="1119560"/>
                    </a:cubicBezTo>
                    <a:cubicBezTo>
                      <a:pt x="124918" y="1130990"/>
                      <a:pt x="128728" y="1148770"/>
                      <a:pt x="136348" y="1169090"/>
                    </a:cubicBezTo>
                    <a:cubicBezTo>
                      <a:pt x="146508" y="1193220"/>
                      <a:pt x="163018" y="1232590"/>
                      <a:pt x="166828" y="1259260"/>
                    </a:cubicBezTo>
                    <a:cubicBezTo>
                      <a:pt x="169368" y="1278310"/>
                      <a:pt x="170638" y="1308790"/>
                      <a:pt x="165558" y="1311330"/>
                    </a:cubicBezTo>
                    <a:cubicBezTo>
                      <a:pt x="159208" y="1312600"/>
                      <a:pt x="133808" y="1266880"/>
                      <a:pt x="135078" y="1265610"/>
                    </a:cubicBezTo>
                    <a:cubicBezTo>
                      <a:pt x="135078" y="1265610"/>
                      <a:pt x="159208" y="1283390"/>
                      <a:pt x="163018" y="1296090"/>
                    </a:cubicBezTo>
                    <a:cubicBezTo>
                      <a:pt x="166828" y="1307520"/>
                      <a:pt x="163018" y="1326570"/>
                      <a:pt x="155398" y="1336730"/>
                    </a:cubicBezTo>
                    <a:cubicBezTo>
                      <a:pt x="147778" y="1345620"/>
                      <a:pt x="129998" y="1353240"/>
                      <a:pt x="117298" y="1351970"/>
                    </a:cubicBezTo>
                    <a:cubicBezTo>
                      <a:pt x="103328" y="1351970"/>
                      <a:pt x="90628" y="1344350"/>
                      <a:pt x="77928" y="1330380"/>
                    </a:cubicBezTo>
                    <a:cubicBezTo>
                      <a:pt x="51258" y="1303710"/>
                      <a:pt x="6808" y="1211000"/>
                      <a:pt x="458" y="1179250"/>
                    </a:cubicBezTo>
                    <a:cubicBezTo>
                      <a:pt x="-812" y="1165280"/>
                      <a:pt x="458" y="1156390"/>
                      <a:pt x="5538" y="1147500"/>
                    </a:cubicBezTo>
                    <a:cubicBezTo>
                      <a:pt x="10618" y="1138610"/>
                      <a:pt x="19508" y="1129720"/>
                      <a:pt x="29668" y="1127180"/>
                    </a:cubicBezTo>
                    <a:cubicBezTo>
                      <a:pt x="42368" y="1124640"/>
                      <a:pt x="63958" y="1127180"/>
                      <a:pt x="77928" y="1139880"/>
                    </a:cubicBezTo>
                    <a:cubicBezTo>
                      <a:pt x="104598" y="1164010"/>
                      <a:pt x="136348" y="1264340"/>
                      <a:pt x="136348" y="1301170"/>
                    </a:cubicBezTo>
                    <a:cubicBezTo>
                      <a:pt x="135078" y="1321490"/>
                      <a:pt x="128728" y="1340540"/>
                      <a:pt x="117298" y="1348160"/>
                    </a:cubicBezTo>
                    <a:cubicBezTo>
                      <a:pt x="105868" y="1355780"/>
                      <a:pt x="80468" y="1357050"/>
                      <a:pt x="66498" y="1346890"/>
                    </a:cubicBezTo>
                    <a:cubicBezTo>
                      <a:pt x="42368" y="1330380"/>
                      <a:pt x="10618" y="1250370"/>
                      <a:pt x="14428" y="1221160"/>
                    </a:cubicBezTo>
                    <a:cubicBezTo>
                      <a:pt x="18238" y="1204650"/>
                      <a:pt x="37288" y="1188140"/>
                      <a:pt x="48718" y="1184330"/>
                    </a:cubicBezTo>
                    <a:cubicBezTo>
                      <a:pt x="58878" y="1180520"/>
                      <a:pt x="71578" y="1184330"/>
                      <a:pt x="80468" y="1188140"/>
                    </a:cubicBezTo>
                    <a:cubicBezTo>
                      <a:pt x="89358" y="1193220"/>
                      <a:pt x="100788" y="1212270"/>
                      <a:pt x="100788" y="1212270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61" id="161"/>
            <p:cNvGrpSpPr/>
            <p:nvPr/>
          </p:nvGrpSpPr>
          <p:grpSpPr>
            <a:xfrm rot="0">
              <a:off x="865475" y="2624125"/>
              <a:ext cx="699332" cy="323441"/>
              <a:chOff x="0" y="0"/>
              <a:chExt cx="914400" cy="422910"/>
            </a:xfrm>
          </p:grpSpPr>
          <p:sp>
            <p:nvSpPr>
              <p:cNvPr name="Freeform 162" id="162"/>
              <p:cNvSpPr/>
              <p:nvPr/>
            </p:nvSpPr>
            <p:spPr>
              <a:xfrm flipH="false" flipV="false" rot="0">
                <a:off x="50569" y="48064"/>
                <a:ext cx="813423" cy="328134"/>
              </a:xfrm>
              <a:custGeom>
                <a:avLst/>
                <a:gdLst/>
                <a:ahLst/>
                <a:cxnLst/>
                <a:rect r="r" b="b" t="t" l="l"/>
                <a:pathLst>
                  <a:path h="328134" w="813423">
                    <a:moveTo>
                      <a:pt x="150091" y="193236"/>
                    </a:moveTo>
                    <a:cubicBezTo>
                      <a:pt x="153901" y="142436"/>
                      <a:pt x="167871" y="128466"/>
                      <a:pt x="179301" y="125926"/>
                    </a:cubicBezTo>
                    <a:cubicBezTo>
                      <a:pt x="192001" y="122116"/>
                      <a:pt x="211051" y="127196"/>
                      <a:pt x="219941" y="134816"/>
                    </a:cubicBezTo>
                    <a:cubicBezTo>
                      <a:pt x="228831" y="141166"/>
                      <a:pt x="236451" y="161486"/>
                      <a:pt x="235181" y="162756"/>
                    </a:cubicBezTo>
                    <a:cubicBezTo>
                      <a:pt x="233911" y="162756"/>
                      <a:pt x="203431" y="132276"/>
                      <a:pt x="207241" y="125926"/>
                    </a:cubicBezTo>
                    <a:cubicBezTo>
                      <a:pt x="214861" y="111956"/>
                      <a:pt x="387581" y="152596"/>
                      <a:pt x="425681" y="171646"/>
                    </a:cubicBezTo>
                    <a:cubicBezTo>
                      <a:pt x="442191" y="179266"/>
                      <a:pt x="449811" y="186886"/>
                      <a:pt x="456161" y="197046"/>
                    </a:cubicBezTo>
                    <a:cubicBezTo>
                      <a:pt x="461241" y="208476"/>
                      <a:pt x="462511" y="227526"/>
                      <a:pt x="456161" y="238956"/>
                    </a:cubicBezTo>
                    <a:cubicBezTo>
                      <a:pt x="451081" y="250386"/>
                      <a:pt x="435841" y="261816"/>
                      <a:pt x="423141" y="263086"/>
                    </a:cubicBezTo>
                    <a:cubicBezTo>
                      <a:pt x="411711" y="264356"/>
                      <a:pt x="383771" y="250386"/>
                      <a:pt x="383771" y="249116"/>
                    </a:cubicBezTo>
                    <a:cubicBezTo>
                      <a:pt x="383771" y="249116"/>
                      <a:pt x="428221" y="259276"/>
                      <a:pt x="428221" y="263086"/>
                    </a:cubicBezTo>
                    <a:cubicBezTo>
                      <a:pt x="426951" y="269436"/>
                      <a:pt x="349481" y="279596"/>
                      <a:pt x="303761" y="277056"/>
                    </a:cubicBezTo>
                    <a:cubicBezTo>
                      <a:pt x="242801" y="274516"/>
                      <a:pt x="132311" y="251656"/>
                      <a:pt x="96751" y="228796"/>
                    </a:cubicBezTo>
                    <a:cubicBezTo>
                      <a:pt x="78971" y="218636"/>
                      <a:pt x="68811" y="207206"/>
                      <a:pt x="66271" y="193236"/>
                    </a:cubicBezTo>
                    <a:cubicBezTo>
                      <a:pt x="65001" y="179266"/>
                      <a:pt x="75161" y="155136"/>
                      <a:pt x="85321" y="146246"/>
                    </a:cubicBezTo>
                    <a:cubicBezTo>
                      <a:pt x="95481" y="139896"/>
                      <a:pt x="115801" y="138626"/>
                      <a:pt x="127231" y="142436"/>
                    </a:cubicBezTo>
                    <a:cubicBezTo>
                      <a:pt x="136121" y="146246"/>
                      <a:pt x="151361" y="162756"/>
                      <a:pt x="150091" y="164026"/>
                    </a:cubicBezTo>
                    <a:cubicBezTo>
                      <a:pt x="148821" y="166566"/>
                      <a:pt x="96751" y="146246"/>
                      <a:pt x="98021" y="141166"/>
                    </a:cubicBezTo>
                    <a:cubicBezTo>
                      <a:pt x="99291" y="132276"/>
                      <a:pt x="222481" y="133546"/>
                      <a:pt x="278361" y="137356"/>
                    </a:cubicBezTo>
                    <a:cubicBezTo>
                      <a:pt x="326621" y="141166"/>
                      <a:pt x="383771" y="143706"/>
                      <a:pt x="411711" y="162756"/>
                    </a:cubicBezTo>
                    <a:cubicBezTo>
                      <a:pt x="433301" y="176726"/>
                      <a:pt x="449811" y="205936"/>
                      <a:pt x="448541" y="222446"/>
                    </a:cubicBezTo>
                    <a:cubicBezTo>
                      <a:pt x="448541" y="236416"/>
                      <a:pt x="435841" y="250386"/>
                      <a:pt x="420601" y="258006"/>
                    </a:cubicBezTo>
                    <a:cubicBezTo>
                      <a:pt x="388851" y="270706"/>
                      <a:pt x="306301" y="255466"/>
                      <a:pt x="254231" y="245306"/>
                    </a:cubicBezTo>
                    <a:cubicBezTo>
                      <a:pt x="205971" y="236416"/>
                      <a:pt x="139931" y="224986"/>
                      <a:pt x="119611" y="202126"/>
                    </a:cubicBezTo>
                    <a:cubicBezTo>
                      <a:pt x="105641" y="186886"/>
                      <a:pt x="101831" y="158946"/>
                      <a:pt x="108181" y="144976"/>
                    </a:cubicBezTo>
                    <a:cubicBezTo>
                      <a:pt x="114531" y="132276"/>
                      <a:pt x="132311" y="123386"/>
                      <a:pt x="151361" y="117036"/>
                    </a:cubicBezTo>
                    <a:cubicBezTo>
                      <a:pt x="185651" y="108146"/>
                      <a:pt x="260581" y="119576"/>
                      <a:pt x="296141" y="123386"/>
                    </a:cubicBezTo>
                    <a:cubicBezTo>
                      <a:pt x="316461" y="124656"/>
                      <a:pt x="330431" y="124656"/>
                      <a:pt x="344401" y="131006"/>
                    </a:cubicBezTo>
                    <a:cubicBezTo>
                      <a:pt x="357101" y="136086"/>
                      <a:pt x="371071" y="146246"/>
                      <a:pt x="376151" y="157676"/>
                    </a:cubicBezTo>
                    <a:cubicBezTo>
                      <a:pt x="381231" y="169106"/>
                      <a:pt x="379961" y="188156"/>
                      <a:pt x="374881" y="198316"/>
                    </a:cubicBezTo>
                    <a:cubicBezTo>
                      <a:pt x="369801" y="208476"/>
                      <a:pt x="360911" y="216096"/>
                      <a:pt x="350751" y="218636"/>
                    </a:cubicBezTo>
                    <a:cubicBezTo>
                      <a:pt x="339321" y="221176"/>
                      <a:pt x="322811" y="209746"/>
                      <a:pt x="310111" y="212286"/>
                    </a:cubicBezTo>
                    <a:cubicBezTo>
                      <a:pt x="294871" y="213556"/>
                      <a:pt x="282171" y="227526"/>
                      <a:pt x="266931" y="230066"/>
                    </a:cubicBezTo>
                    <a:cubicBezTo>
                      <a:pt x="250421" y="233876"/>
                      <a:pt x="235181" y="233876"/>
                      <a:pt x="211051" y="231336"/>
                    </a:cubicBezTo>
                    <a:cubicBezTo>
                      <a:pt x="165331" y="226256"/>
                      <a:pt x="42141" y="212286"/>
                      <a:pt x="15471" y="188156"/>
                    </a:cubicBezTo>
                    <a:cubicBezTo>
                      <a:pt x="2771" y="177996"/>
                      <a:pt x="-1039" y="161486"/>
                      <a:pt x="231" y="150056"/>
                    </a:cubicBezTo>
                    <a:cubicBezTo>
                      <a:pt x="1501" y="137356"/>
                      <a:pt x="9121" y="124656"/>
                      <a:pt x="24361" y="115766"/>
                    </a:cubicBezTo>
                    <a:cubicBezTo>
                      <a:pt x="56111" y="96716"/>
                      <a:pt x="167871" y="82746"/>
                      <a:pt x="216131" y="87826"/>
                    </a:cubicBezTo>
                    <a:cubicBezTo>
                      <a:pt x="245341" y="91636"/>
                      <a:pt x="279631" y="100526"/>
                      <a:pt x="287251" y="115766"/>
                    </a:cubicBezTo>
                    <a:cubicBezTo>
                      <a:pt x="294871" y="127196"/>
                      <a:pt x="288521" y="151326"/>
                      <a:pt x="277091" y="164026"/>
                    </a:cubicBezTo>
                    <a:cubicBezTo>
                      <a:pt x="261851" y="181806"/>
                      <a:pt x="219941" y="190696"/>
                      <a:pt x="184381" y="193236"/>
                    </a:cubicBezTo>
                    <a:cubicBezTo>
                      <a:pt x="138661" y="197046"/>
                      <a:pt x="47221" y="197046"/>
                      <a:pt x="21821" y="172916"/>
                    </a:cubicBezTo>
                    <a:cubicBezTo>
                      <a:pt x="5311" y="155136"/>
                      <a:pt x="4041" y="109416"/>
                      <a:pt x="14201" y="94176"/>
                    </a:cubicBezTo>
                    <a:cubicBezTo>
                      <a:pt x="21821" y="81476"/>
                      <a:pt x="40871" y="84016"/>
                      <a:pt x="65001" y="78936"/>
                    </a:cubicBezTo>
                    <a:cubicBezTo>
                      <a:pt x="118341" y="68776"/>
                      <a:pt x="280901" y="47186"/>
                      <a:pt x="336781" y="54806"/>
                    </a:cubicBezTo>
                    <a:cubicBezTo>
                      <a:pt x="363451" y="58616"/>
                      <a:pt x="382501" y="66236"/>
                      <a:pt x="392661" y="77666"/>
                    </a:cubicBezTo>
                    <a:cubicBezTo>
                      <a:pt x="399011" y="85286"/>
                      <a:pt x="401551" y="97986"/>
                      <a:pt x="399011" y="108146"/>
                    </a:cubicBezTo>
                    <a:cubicBezTo>
                      <a:pt x="397741" y="118306"/>
                      <a:pt x="392661" y="129736"/>
                      <a:pt x="385041" y="136086"/>
                    </a:cubicBezTo>
                    <a:cubicBezTo>
                      <a:pt x="374881" y="142436"/>
                      <a:pt x="355831" y="147516"/>
                      <a:pt x="344401" y="144976"/>
                    </a:cubicBezTo>
                    <a:cubicBezTo>
                      <a:pt x="334241" y="142436"/>
                      <a:pt x="317731" y="127196"/>
                      <a:pt x="319001" y="125926"/>
                    </a:cubicBezTo>
                    <a:cubicBezTo>
                      <a:pt x="319001" y="124656"/>
                      <a:pt x="367261" y="139896"/>
                      <a:pt x="367261" y="144976"/>
                    </a:cubicBezTo>
                    <a:cubicBezTo>
                      <a:pt x="365991" y="152596"/>
                      <a:pt x="296141" y="158946"/>
                      <a:pt x="261851" y="162756"/>
                    </a:cubicBezTo>
                    <a:cubicBezTo>
                      <a:pt x="228831" y="165296"/>
                      <a:pt x="190731" y="166566"/>
                      <a:pt x="166601" y="162756"/>
                    </a:cubicBezTo>
                    <a:cubicBezTo>
                      <a:pt x="148821" y="158946"/>
                      <a:pt x="132311" y="157676"/>
                      <a:pt x="124691" y="146246"/>
                    </a:cubicBezTo>
                    <a:cubicBezTo>
                      <a:pt x="114531" y="131006"/>
                      <a:pt x="115801" y="86556"/>
                      <a:pt x="129771" y="68776"/>
                    </a:cubicBezTo>
                    <a:cubicBezTo>
                      <a:pt x="146281" y="48456"/>
                      <a:pt x="193271" y="45916"/>
                      <a:pt x="227561" y="40836"/>
                    </a:cubicBezTo>
                    <a:cubicBezTo>
                      <a:pt x="263121" y="35756"/>
                      <a:pt x="316461" y="26866"/>
                      <a:pt x="338051" y="38296"/>
                    </a:cubicBezTo>
                    <a:cubicBezTo>
                      <a:pt x="352021" y="44646"/>
                      <a:pt x="360911" y="59886"/>
                      <a:pt x="362181" y="71316"/>
                    </a:cubicBezTo>
                    <a:cubicBezTo>
                      <a:pt x="363451" y="84016"/>
                      <a:pt x="359641" y="100526"/>
                      <a:pt x="348211" y="110686"/>
                    </a:cubicBezTo>
                    <a:cubicBezTo>
                      <a:pt x="326621" y="128466"/>
                      <a:pt x="254231" y="134816"/>
                      <a:pt x="222481" y="134816"/>
                    </a:cubicBezTo>
                    <a:cubicBezTo>
                      <a:pt x="203431" y="133546"/>
                      <a:pt x="190731" y="131006"/>
                      <a:pt x="176761" y="124656"/>
                    </a:cubicBezTo>
                    <a:cubicBezTo>
                      <a:pt x="161521" y="117036"/>
                      <a:pt x="143741" y="105606"/>
                      <a:pt x="136121" y="91636"/>
                    </a:cubicBezTo>
                    <a:cubicBezTo>
                      <a:pt x="128501" y="78936"/>
                      <a:pt x="124691" y="57346"/>
                      <a:pt x="131041" y="43376"/>
                    </a:cubicBezTo>
                    <a:cubicBezTo>
                      <a:pt x="138661" y="26866"/>
                      <a:pt x="165331" y="9086"/>
                      <a:pt x="185651" y="2736"/>
                    </a:cubicBezTo>
                    <a:cubicBezTo>
                      <a:pt x="204701" y="-3614"/>
                      <a:pt x="227561" y="2736"/>
                      <a:pt x="247881" y="5276"/>
                    </a:cubicBezTo>
                    <a:cubicBezTo>
                      <a:pt x="265661" y="7816"/>
                      <a:pt x="283441" y="10356"/>
                      <a:pt x="299951" y="17976"/>
                    </a:cubicBezTo>
                    <a:cubicBezTo>
                      <a:pt x="319001" y="28136"/>
                      <a:pt x="346941" y="44646"/>
                      <a:pt x="355831" y="61156"/>
                    </a:cubicBezTo>
                    <a:cubicBezTo>
                      <a:pt x="363451" y="76396"/>
                      <a:pt x="365991" y="96716"/>
                      <a:pt x="359641" y="111956"/>
                    </a:cubicBezTo>
                    <a:cubicBezTo>
                      <a:pt x="353291" y="128466"/>
                      <a:pt x="332971" y="146246"/>
                      <a:pt x="308841" y="156406"/>
                    </a:cubicBezTo>
                    <a:cubicBezTo>
                      <a:pt x="272011" y="171646"/>
                      <a:pt x="175491" y="183076"/>
                      <a:pt x="147551" y="171646"/>
                    </a:cubicBezTo>
                    <a:cubicBezTo>
                      <a:pt x="136121" y="166566"/>
                      <a:pt x="131041" y="156406"/>
                      <a:pt x="127231" y="147516"/>
                    </a:cubicBezTo>
                    <a:cubicBezTo>
                      <a:pt x="124691" y="138626"/>
                      <a:pt x="122151" y="124656"/>
                      <a:pt x="128501" y="115766"/>
                    </a:cubicBezTo>
                    <a:cubicBezTo>
                      <a:pt x="136121" y="104336"/>
                      <a:pt x="156441" y="95446"/>
                      <a:pt x="180571" y="90366"/>
                    </a:cubicBezTo>
                    <a:cubicBezTo>
                      <a:pt x="225021" y="78936"/>
                      <a:pt x="327891" y="87826"/>
                      <a:pt x="383771" y="91636"/>
                    </a:cubicBezTo>
                    <a:cubicBezTo>
                      <a:pt x="423141" y="95446"/>
                      <a:pt x="465051" y="87826"/>
                      <a:pt x="485371" y="105606"/>
                    </a:cubicBezTo>
                    <a:cubicBezTo>
                      <a:pt x="501881" y="120846"/>
                      <a:pt x="512041" y="162756"/>
                      <a:pt x="501881" y="181806"/>
                    </a:cubicBezTo>
                    <a:cubicBezTo>
                      <a:pt x="491721" y="202126"/>
                      <a:pt x="447271" y="207206"/>
                      <a:pt x="409171" y="214826"/>
                    </a:cubicBezTo>
                    <a:cubicBezTo>
                      <a:pt x="357101" y="224986"/>
                      <a:pt x="244071" y="241496"/>
                      <a:pt x="212321" y="222446"/>
                    </a:cubicBezTo>
                    <a:cubicBezTo>
                      <a:pt x="195811" y="213556"/>
                      <a:pt x="186921" y="191966"/>
                      <a:pt x="188191" y="177996"/>
                    </a:cubicBezTo>
                    <a:cubicBezTo>
                      <a:pt x="189461" y="164026"/>
                      <a:pt x="202161" y="150056"/>
                      <a:pt x="221211" y="139896"/>
                    </a:cubicBezTo>
                    <a:cubicBezTo>
                      <a:pt x="272011" y="115766"/>
                      <a:pt x="490451" y="105606"/>
                      <a:pt x="539981" y="117036"/>
                    </a:cubicBezTo>
                    <a:cubicBezTo>
                      <a:pt x="556491" y="120846"/>
                      <a:pt x="562841" y="125926"/>
                      <a:pt x="569191" y="134816"/>
                    </a:cubicBezTo>
                    <a:cubicBezTo>
                      <a:pt x="575541" y="142436"/>
                      <a:pt x="579351" y="155136"/>
                      <a:pt x="578081" y="165296"/>
                    </a:cubicBezTo>
                    <a:cubicBezTo>
                      <a:pt x="576811" y="176726"/>
                      <a:pt x="567921" y="190696"/>
                      <a:pt x="556491" y="199586"/>
                    </a:cubicBezTo>
                    <a:cubicBezTo>
                      <a:pt x="538711" y="212286"/>
                      <a:pt x="510771" y="216096"/>
                      <a:pt x="477751" y="222446"/>
                    </a:cubicBezTo>
                    <a:cubicBezTo>
                      <a:pt x="421871" y="233876"/>
                      <a:pt x="288521" y="266896"/>
                      <a:pt x="249151" y="250386"/>
                    </a:cubicBezTo>
                    <a:cubicBezTo>
                      <a:pt x="230101" y="242766"/>
                      <a:pt x="217401" y="224986"/>
                      <a:pt x="216131" y="211016"/>
                    </a:cubicBezTo>
                    <a:cubicBezTo>
                      <a:pt x="214861" y="198316"/>
                      <a:pt x="223751" y="179266"/>
                      <a:pt x="241531" y="167836"/>
                    </a:cubicBezTo>
                    <a:cubicBezTo>
                      <a:pt x="283441" y="142436"/>
                      <a:pt x="448541" y="153866"/>
                      <a:pt x="527281" y="156406"/>
                    </a:cubicBezTo>
                    <a:cubicBezTo>
                      <a:pt x="583161" y="157676"/>
                      <a:pt x="645391" y="153866"/>
                      <a:pt x="670791" y="169106"/>
                    </a:cubicBezTo>
                    <a:cubicBezTo>
                      <a:pt x="684761" y="177996"/>
                      <a:pt x="691111" y="193236"/>
                      <a:pt x="692381" y="204666"/>
                    </a:cubicBezTo>
                    <a:cubicBezTo>
                      <a:pt x="692381" y="217366"/>
                      <a:pt x="686031" y="233876"/>
                      <a:pt x="674601" y="242766"/>
                    </a:cubicBezTo>
                    <a:cubicBezTo>
                      <a:pt x="658091" y="256736"/>
                      <a:pt x="621261" y="258006"/>
                      <a:pt x="584431" y="263086"/>
                    </a:cubicBezTo>
                    <a:cubicBezTo>
                      <a:pt x="526011" y="270706"/>
                      <a:pt x="369801" y="291026"/>
                      <a:pt x="360911" y="274516"/>
                    </a:cubicBezTo>
                    <a:cubicBezTo>
                      <a:pt x="357101" y="266896"/>
                      <a:pt x="387581" y="240226"/>
                      <a:pt x="387581" y="240226"/>
                    </a:cubicBezTo>
                    <a:cubicBezTo>
                      <a:pt x="387581" y="240226"/>
                      <a:pt x="374881" y="268166"/>
                      <a:pt x="364721" y="274516"/>
                    </a:cubicBezTo>
                    <a:cubicBezTo>
                      <a:pt x="355831" y="279596"/>
                      <a:pt x="343131" y="280866"/>
                      <a:pt x="332971" y="279596"/>
                    </a:cubicBezTo>
                    <a:cubicBezTo>
                      <a:pt x="324081" y="277056"/>
                      <a:pt x="312651" y="269436"/>
                      <a:pt x="307571" y="261816"/>
                    </a:cubicBezTo>
                    <a:cubicBezTo>
                      <a:pt x="301221" y="252926"/>
                      <a:pt x="296141" y="240226"/>
                      <a:pt x="299951" y="231336"/>
                    </a:cubicBezTo>
                    <a:cubicBezTo>
                      <a:pt x="305031" y="216096"/>
                      <a:pt x="326621" y="200856"/>
                      <a:pt x="355831" y="191966"/>
                    </a:cubicBezTo>
                    <a:cubicBezTo>
                      <a:pt x="425681" y="169106"/>
                      <a:pt x="687301" y="169106"/>
                      <a:pt x="748261" y="183076"/>
                    </a:cubicBezTo>
                    <a:cubicBezTo>
                      <a:pt x="768581" y="186886"/>
                      <a:pt x="777471" y="191966"/>
                      <a:pt x="785091" y="202126"/>
                    </a:cubicBezTo>
                    <a:cubicBezTo>
                      <a:pt x="791441" y="211016"/>
                      <a:pt x="793981" y="231336"/>
                      <a:pt x="790171" y="242766"/>
                    </a:cubicBezTo>
                    <a:cubicBezTo>
                      <a:pt x="786361" y="254196"/>
                      <a:pt x="759691" y="270706"/>
                      <a:pt x="759691" y="270706"/>
                    </a:cubicBezTo>
                    <a:cubicBezTo>
                      <a:pt x="758421" y="269436"/>
                      <a:pt x="793981" y="231336"/>
                      <a:pt x="792711" y="231336"/>
                    </a:cubicBezTo>
                    <a:cubicBezTo>
                      <a:pt x="792711" y="230066"/>
                      <a:pt x="769851" y="261816"/>
                      <a:pt x="754611" y="269436"/>
                    </a:cubicBezTo>
                    <a:cubicBezTo>
                      <a:pt x="740641" y="277056"/>
                      <a:pt x="729211" y="277056"/>
                      <a:pt x="706351" y="279596"/>
                    </a:cubicBezTo>
                    <a:cubicBezTo>
                      <a:pt x="650471" y="287216"/>
                      <a:pt x="465051" y="318966"/>
                      <a:pt x="416791" y="301186"/>
                    </a:cubicBezTo>
                    <a:cubicBezTo>
                      <a:pt x="396471" y="293566"/>
                      <a:pt x="383771" y="278326"/>
                      <a:pt x="381231" y="264356"/>
                    </a:cubicBezTo>
                    <a:cubicBezTo>
                      <a:pt x="379961" y="250386"/>
                      <a:pt x="386311" y="230066"/>
                      <a:pt x="404091" y="218636"/>
                    </a:cubicBezTo>
                    <a:cubicBezTo>
                      <a:pt x="451081" y="186886"/>
                      <a:pt x="719051" y="180536"/>
                      <a:pt x="776201" y="202126"/>
                    </a:cubicBezTo>
                    <a:cubicBezTo>
                      <a:pt x="797791" y="209746"/>
                      <a:pt x="809221" y="223716"/>
                      <a:pt x="813031" y="236416"/>
                    </a:cubicBezTo>
                    <a:cubicBezTo>
                      <a:pt x="815571" y="250386"/>
                      <a:pt x="805411" y="271976"/>
                      <a:pt x="792711" y="283406"/>
                    </a:cubicBezTo>
                    <a:cubicBezTo>
                      <a:pt x="778741" y="296106"/>
                      <a:pt x="757151" y="296106"/>
                      <a:pt x="727941" y="301186"/>
                    </a:cubicBezTo>
                    <a:cubicBezTo>
                      <a:pt x="670791" y="312616"/>
                      <a:pt x="512041" y="338016"/>
                      <a:pt x="465051" y="324046"/>
                    </a:cubicBezTo>
                    <a:cubicBezTo>
                      <a:pt x="444731" y="317696"/>
                      <a:pt x="432031" y="303726"/>
                      <a:pt x="426951" y="291026"/>
                    </a:cubicBezTo>
                    <a:cubicBezTo>
                      <a:pt x="423141" y="282136"/>
                      <a:pt x="425681" y="268166"/>
                      <a:pt x="429491" y="259276"/>
                    </a:cubicBezTo>
                    <a:cubicBezTo>
                      <a:pt x="434571" y="250386"/>
                      <a:pt x="439651" y="244036"/>
                      <a:pt x="452351" y="237686"/>
                    </a:cubicBezTo>
                    <a:cubicBezTo>
                      <a:pt x="481561" y="224986"/>
                      <a:pt x="597131" y="211016"/>
                      <a:pt x="612371" y="222446"/>
                    </a:cubicBezTo>
                    <a:cubicBezTo>
                      <a:pt x="617451" y="224986"/>
                      <a:pt x="612371" y="233876"/>
                      <a:pt x="616181" y="236416"/>
                    </a:cubicBezTo>
                    <a:cubicBezTo>
                      <a:pt x="623801" y="238956"/>
                      <a:pt x="647931" y="212286"/>
                      <a:pt x="661901" y="214826"/>
                    </a:cubicBezTo>
                    <a:cubicBezTo>
                      <a:pt x="675871" y="217366"/>
                      <a:pt x="694921" y="237686"/>
                      <a:pt x="698731" y="249116"/>
                    </a:cubicBezTo>
                    <a:cubicBezTo>
                      <a:pt x="701271" y="259276"/>
                      <a:pt x="701271" y="271976"/>
                      <a:pt x="693651" y="280866"/>
                    </a:cubicBezTo>
                    <a:cubicBezTo>
                      <a:pt x="679681" y="296106"/>
                      <a:pt x="616181" y="316426"/>
                      <a:pt x="593321" y="310076"/>
                    </a:cubicBezTo>
                    <a:cubicBezTo>
                      <a:pt x="578081" y="303726"/>
                      <a:pt x="564111" y="282136"/>
                      <a:pt x="564111" y="268166"/>
                    </a:cubicBezTo>
                    <a:cubicBezTo>
                      <a:pt x="564111" y="255466"/>
                      <a:pt x="578081" y="235146"/>
                      <a:pt x="592051" y="226256"/>
                    </a:cubicBezTo>
                    <a:cubicBezTo>
                      <a:pt x="606021" y="217366"/>
                      <a:pt x="637771" y="212286"/>
                      <a:pt x="651741" y="221176"/>
                    </a:cubicBezTo>
                    <a:cubicBezTo>
                      <a:pt x="663171" y="227526"/>
                      <a:pt x="672061" y="254196"/>
                      <a:pt x="670791" y="266896"/>
                    </a:cubicBezTo>
                    <a:cubicBezTo>
                      <a:pt x="669521" y="278326"/>
                      <a:pt x="661901" y="288486"/>
                      <a:pt x="653011" y="293566"/>
                    </a:cubicBezTo>
                    <a:cubicBezTo>
                      <a:pt x="641581" y="299916"/>
                      <a:pt x="611101" y="302456"/>
                      <a:pt x="599671" y="293566"/>
                    </a:cubicBezTo>
                    <a:cubicBezTo>
                      <a:pt x="588241" y="284676"/>
                      <a:pt x="581891" y="255466"/>
                      <a:pt x="585701" y="241496"/>
                    </a:cubicBezTo>
                    <a:cubicBezTo>
                      <a:pt x="589511" y="230066"/>
                      <a:pt x="606021" y="217366"/>
                      <a:pt x="617451" y="214826"/>
                    </a:cubicBezTo>
                    <a:cubicBezTo>
                      <a:pt x="628881" y="212286"/>
                      <a:pt x="649201" y="217366"/>
                      <a:pt x="658091" y="226256"/>
                    </a:cubicBezTo>
                    <a:cubicBezTo>
                      <a:pt x="666981" y="233876"/>
                      <a:pt x="673331" y="252926"/>
                      <a:pt x="670791" y="265626"/>
                    </a:cubicBezTo>
                    <a:cubicBezTo>
                      <a:pt x="668251" y="277056"/>
                      <a:pt x="656821" y="293566"/>
                      <a:pt x="645391" y="298646"/>
                    </a:cubicBezTo>
                    <a:cubicBezTo>
                      <a:pt x="633961" y="303726"/>
                      <a:pt x="613641" y="303726"/>
                      <a:pt x="603481" y="296106"/>
                    </a:cubicBezTo>
                    <a:cubicBezTo>
                      <a:pt x="592051" y="288486"/>
                      <a:pt x="581891" y="260546"/>
                      <a:pt x="584431" y="246576"/>
                    </a:cubicBezTo>
                    <a:cubicBezTo>
                      <a:pt x="586971" y="233876"/>
                      <a:pt x="600941" y="219906"/>
                      <a:pt x="612371" y="216096"/>
                    </a:cubicBezTo>
                    <a:cubicBezTo>
                      <a:pt x="625071" y="212286"/>
                      <a:pt x="649201" y="218636"/>
                      <a:pt x="659361" y="227526"/>
                    </a:cubicBezTo>
                    <a:cubicBezTo>
                      <a:pt x="668251" y="236416"/>
                      <a:pt x="672061" y="255466"/>
                      <a:pt x="670791" y="266896"/>
                    </a:cubicBezTo>
                    <a:cubicBezTo>
                      <a:pt x="669521" y="277056"/>
                      <a:pt x="661901" y="287216"/>
                      <a:pt x="653011" y="293566"/>
                    </a:cubicBezTo>
                    <a:cubicBezTo>
                      <a:pt x="644121" y="302456"/>
                      <a:pt x="627611" y="310076"/>
                      <a:pt x="614911" y="311346"/>
                    </a:cubicBezTo>
                    <a:cubicBezTo>
                      <a:pt x="604751" y="312616"/>
                      <a:pt x="592051" y="311346"/>
                      <a:pt x="584431" y="304996"/>
                    </a:cubicBezTo>
                    <a:cubicBezTo>
                      <a:pt x="574271" y="296106"/>
                      <a:pt x="561571" y="271976"/>
                      <a:pt x="565381" y="258006"/>
                    </a:cubicBezTo>
                    <a:cubicBezTo>
                      <a:pt x="567921" y="244036"/>
                      <a:pt x="586971" y="231336"/>
                      <a:pt x="602211" y="223716"/>
                    </a:cubicBezTo>
                    <a:cubicBezTo>
                      <a:pt x="617451" y="216096"/>
                      <a:pt x="655551" y="211016"/>
                      <a:pt x="656821" y="213556"/>
                    </a:cubicBezTo>
                    <a:cubicBezTo>
                      <a:pt x="658091" y="216096"/>
                      <a:pt x="616181" y="236416"/>
                      <a:pt x="616181" y="236416"/>
                    </a:cubicBezTo>
                    <a:cubicBezTo>
                      <a:pt x="616181" y="235146"/>
                      <a:pt x="640311" y="216096"/>
                      <a:pt x="651741" y="213556"/>
                    </a:cubicBezTo>
                    <a:cubicBezTo>
                      <a:pt x="661901" y="212286"/>
                      <a:pt x="673331" y="217366"/>
                      <a:pt x="682221" y="222446"/>
                    </a:cubicBezTo>
                    <a:cubicBezTo>
                      <a:pt x="689841" y="228796"/>
                      <a:pt x="696191" y="240226"/>
                      <a:pt x="698731" y="249116"/>
                    </a:cubicBezTo>
                    <a:cubicBezTo>
                      <a:pt x="700001" y="259276"/>
                      <a:pt x="698731" y="273246"/>
                      <a:pt x="692381" y="282136"/>
                    </a:cubicBezTo>
                    <a:cubicBezTo>
                      <a:pt x="684761" y="292296"/>
                      <a:pt x="670791" y="299916"/>
                      <a:pt x="651741" y="306266"/>
                    </a:cubicBezTo>
                    <a:cubicBezTo>
                      <a:pt x="613641" y="318966"/>
                      <a:pt x="503151" y="335476"/>
                      <a:pt x="465051" y="324046"/>
                    </a:cubicBezTo>
                    <a:cubicBezTo>
                      <a:pt x="446001" y="317696"/>
                      <a:pt x="432031" y="303726"/>
                      <a:pt x="426951" y="291026"/>
                    </a:cubicBezTo>
                    <a:cubicBezTo>
                      <a:pt x="423141" y="282136"/>
                      <a:pt x="425681" y="268166"/>
                      <a:pt x="429491" y="259276"/>
                    </a:cubicBezTo>
                    <a:cubicBezTo>
                      <a:pt x="434571" y="250386"/>
                      <a:pt x="438381" y="244036"/>
                      <a:pt x="452351" y="237686"/>
                    </a:cubicBezTo>
                    <a:cubicBezTo>
                      <a:pt x="495531" y="218636"/>
                      <a:pt x="708891" y="190696"/>
                      <a:pt x="764771" y="202126"/>
                    </a:cubicBezTo>
                    <a:cubicBezTo>
                      <a:pt x="787631" y="205936"/>
                      <a:pt x="802871" y="214826"/>
                      <a:pt x="809221" y="226256"/>
                    </a:cubicBezTo>
                    <a:cubicBezTo>
                      <a:pt x="815571" y="237686"/>
                      <a:pt x="814301" y="256736"/>
                      <a:pt x="807951" y="268166"/>
                    </a:cubicBezTo>
                    <a:cubicBezTo>
                      <a:pt x="801601" y="278326"/>
                      <a:pt x="791441" y="284676"/>
                      <a:pt x="772391" y="289756"/>
                    </a:cubicBezTo>
                    <a:cubicBezTo>
                      <a:pt x="717781" y="307536"/>
                      <a:pt x="485371" y="317696"/>
                      <a:pt x="426951" y="302456"/>
                    </a:cubicBezTo>
                    <a:cubicBezTo>
                      <a:pt x="405361" y="296106"/>
                      <a:pt x="391391" y="285946"/>
                      <a:pt x="385041" y="274516"/>
                    </a:cubicBezTo>
                    <a:cubicBezTo>
                      <a:pt x="379961" y="265626"/>
                      <a:pt x="379961" y="252926"/>
                      <a:pt x="383771" y="242766"/>
                    </a:cubicBezTo>
                    <a:cubicBezTo>
                      <a:pt x="386311" y="233876"/>
                      <a:pt x="390121" y="226256"/>
                      <a:pt x="404091" y="218636"/>
                    </a:cubicBezTo>
                    <a:cubicBezTo>
                      <a:pt x="447271" y="195776"/>
                      <a:pt x="733021" y="169106"/>
                      <a:pt x="741911" y="189426"/>
                    </a:cubicBezTo>
                    <a:cubicBezTo>
                      <a:pt x="745721" y="197046"/>
                      <a:pt x="703811" y="226256"/>
                      <a:pt x="703811" y="226256"/>
                    </a:cubicBezTo>
                    <a:cubicBezTo>
                      <a:pt x="705081" y="227526"/>
                      <a:pt x="744451" y="184346"/>
                      <a:pt x="758421" y="184346"/>
                    </a:cubicBezTo>
                    <a:cubicBezTo>
                      <a:pt x="768581" y="183076"/>
                      <a:pt x="780011" y="193236"/>
                      <a:pt x="785091" y="202126"/>
                    </a:cubicBezTo>
                    <a:cubicBezTo>
                      <a:pt x="790171" y="209746"/>
                      <a:pt x="795251" y="222446"/>
                      <a:pt x="792711" y="232606"/>
                    </a:cubicBezTo>
                    <a:cubicBezTo>
                      <a:pt x="790171" y="245306"/>
                      <a:pt x="780011" y="260546"/>
                      <a:pt x="759691" y="270706"/>
                    </a:cubicBezTo>
                    <a:cubicBezTo>
                      <a:pt x="701271" y="297376"/>
                      <a:pt x="364721" y="306266"/>
                      <a:pt x="353291" y="280866"/>
                    </a:cubicBezTo>
                    <a:cubicBezTo>
                      <a:pt x="348211" y="270706"/>
                      <a:pt x="387581" y="240226"/>
                      <a:pt x="387581" y="240226"/>
                    </a:cubicBezTo>
                    <a:cubicBezTo>
                      <a:pt x="387581" y="240226"/>
                      <a:pt x="368531" y="275786"/>
                      <a:pt x="354561" y="278326"/>
                    </a:cubicBezTo>
                    <a:cubicBezTo>
                      <a:pt x="341861" y="282136"/>
                      <a:pt x="316461" y="270706"/>
                      <a:pt x="307571" y="261816"/>
                    </a:cubicBezTo>
                    <a:cubicBezTo>
                      <a:pt x="299951" y="252926"/>
                      <a:pt x="296141" y="240226"/>
                      <a:pt x="299951" y="230066"/>
                    </a:cubicBezTo>
                    <a:cubicBezTo>
                      <a:pt x="303761" y="216096"/>
                      <a:pt x="317731" y="198316"/>
                      <a:pt x="341861" y="188156"/>
                    </a:cubicBezTo>
                    <a:cubicBezTo>
                      <a:pt x="397741" y="162756"/>
                      <a:pt x="627611" y="143706"/>
                      <a:pt x="670791" y="169106"/>
                    </a:cubicBezTo>
                    <a:cubicBezTo>
                      <a:pt x="687301" y="180536"/>
                      <a:pt x="693651" y="202126"/>
                      <a:pt x="691111" y="216096"/>
                    </a:cubicBezTo>
                    <a:cubicBezTo>
                      <a:pt x="688571" y="228796"/>
                      <a:pt x="677141" y="242766"/>
                      <a:pt x="655551" y="251656"/>
                    </a:cubicBezTo>
                    <a:cubicBezTo>
                      <a:pt x="595861" y="275786"/>
                      <a:pt x="301221" y="268166"/>
                      <a:pt x="249151" y="250386"/>
                    </a:cubicBezTo>
                    <a:cubicBezTo>
                      <a:pt x="233911" y="245306"/>
                      <a:pt x="228831" y="240226"/>
                      <a:pt x="223751" y="231336"/>
                    </a:cubicBezTo>
                    <a:cubicBezTo>
                      <a:pt x="218671" y="223716"/>
                      <a:pt x="213591" y="211016"/>
                      <a:pt x="217401" y="200856"/>
                    </a:cubicBezTo>
                    <a:cubicBezTo>
                      <a:pt x="221211" y="188156"/>
                      <a:pt x="231371" y="175456"/>
                      <a:pt x="251691" y="164026"/>
                    </a:cubicBezTo>
                    <a:cubicBezTo>
                      <a:pt x="299951" y="138626"/>
                      <a:pt x="499341" y="108146"/>
                      <a:pt x="543791" y="117036"/>
                    </a:cubicBezTo>
                    <a:cubicBezTo>
                      <a:pt x="557761" y="120846"/>
                      <a:pt x="564111" y="125926"/>
                      <a:pt x="569191" y="134816"/>
                    </a:cubicBezTo>
                    <a:cubicBezTo>
                      <a:pt x="575541" y="144976"/>
                      <a:pt x="580621" y="164026"/>
                      <a:pt x="575541" y="175456"/>
                    </a:cubicBezTo>
                    <a:cubicBezTo>
                      <a:pt x="570461" y="188156"/>
                      <a:pt x="557761" y="197046"/>
                      <a:pt x="534901" y="205936"/>
                    </a:cubicBezTo>
                    <a:cubicBezTo>
                      <a:pt x="480291" y="224986"/>
                      <a:pt x="256771" y="247846"/>
                      <a:pt x="212321" y="222446"/>
                    </a:cubicBezTo>
                    <a:cubicBezTo>
                      <a:pt x="194541" y="212286"/>
                      <a:pt x="186921" y="191966"/>
                      <a:pt x="188191" y="177996"/>
                    </a:cubicBezTo>
                    <a:cubicBezTo>
                      <a:pt x="189461" y="164026"/>
                      <a:pt x="203431" y="150056"/>
                      <a:pt x="221211" y="139896"/>
                    </a:cubicBezTo>
                    <a:cubicBezTo>
                      <a:pt x="261851" y="120846"/>
                      <a:pt x="419331" y="97986"/>
                      <a:pt x="444731" y="122116"/>
                    </a:cubicBezTo>
                    <a:cubicBezTo>
                      <a:pt x="458701" y="134816"/>
                      <a:pt x="458701" y="171646"/>
                      <a:pt x="444731" y="185616"/>
                    </a:cubicBezTo>
                    <a:cubicBezTo>
                      <a:pt x="414251" y="214826"/>
                      <a:pt x="164061" y="188156"/>
                      <a:pt x="161521" y="176726"/>
                    </a:cubicBezTo>
                    <a:cubicBezTo>
                      <a:pt x="160251" y="171646"/>
                      <a:pt x="204701" y="158946"/>
                      <a:pt x="205971" y="158946"/>
                    </a:cubicBezTo>
                    <a:cubicBezTo>
                      <a:pt x="205971" y="160216"/>
                      <a:pt x="180571" y="177996"/>
                      <a:pt x="167871" y="177996"/>
                    </a:cubicBezTo>
                    <a:cubicBezTo>
                      <a:pt x="156441" y="176726"/>
                      <a:pt x="138661" y="167836"/>
                      <a:pt x="132311" y="157676"/>
                    </a:cubicBezTo>
                    <a:cubicBezTo>
                      <a:pt x="125961" y="147516"/>
                      <a:pt x="123421" y="127196"/>
                      <a:pt x="128501" y="115766"/>
                    </a:cubicBezTo>
                    <a:cubicBezTo>
                      <a:pt x="132311" y="105606"/>
                      <a:pt x="143741" y="99256"/>
                      <a:pt x="156441" y="92906"/>
                    </a:cubicBezTo>
                    <a:cubicBezTo>
                      <a:pt x="178031" y="82746"/>
                      <a:pt x="227561" y="68776"/>
                      <a:pt x="250421" y="75126"/>
                    </a:cubicBezTo>
                    <a:cubicBezTo>
                      <a:pt x="266931" y="80206"/>
                      <a:pt x="288521" y="103066"/>
                      <a:pt x="285981" y="108146"/>
                    </a:cubicBezTo>
                    <a:cubicBezTo>
                      <a:pt x="283441" y="114496"/>
                      <a:pt x="197081" y="105606"/>
                      <a:pt x="192001" y="91636"/>
                    </a:cubicBezTo>
                    <a:cubicBezTo>
                      <a:pt x="186921" y="80206"/>
                      <a:pt x="205971" y="56076"/>
                      <a:pt x="222481" y="45916"/>
                    </a:cubicBezTo>
                    <a:cubicBezTo>
                      <a:pt x="244071" y="31946"/>
                      <a:pt x="293601" y="26866"/>
                      <a:pt x="317731" y="33216"/>
                    </a:cubicBezTo>
                    <a:cubicBezTo>
                      <a:pt x="335511" y="37026"/>
                      <a:pt x="354561" y="48456"/>
                      <a:pt x="359641" y="61156"/>
                    </a:cubicBezTo>
                    <a:cubicBezTo>
                      <a:pt x="364721" y="73856"/>
                      <a:pt x="360911" y="97986"/>
                      <a:pt x="348211" y="110686"/>
                    </a:cubicBezTo>
                    <a:cubicBezTo>
                      <a:pt x="321541" y="136086"/>
                      <a:pt x="181841" y="167836"/>
                      <a:pt x="165331" y="150056"/>
                    </a:cubicBezTo>
                    <a:cubicBezTo>
                      <a:pt x="153901" y="137356"/>
                      <a:pt x="170411" y="89096"/>
                      <a:pt x="189461" y="73856"/>
                    </a:cubicBezTo>
                    <a:cubicBezTo>
                      <a:pt x="217401" y="52266"/>
                      <a:pt x="296141" y="59886"/>
                      <a:pt x="332971" y="62426"/>
                    </a:cubicBezTo>
                    <a:cubicBezTo>
                      <a:pt x="358371" y="64966"/>
                      <a:pt x="382501" y="67506"/>
                      <a:pt x="392661" y="77666"/>
                    </a:cubicBezTo>
                    <a:cubicBezTo>
                      <a:pt x="400281" y="85286"/>
                      <a:pt x="401551" y="97986"/>
                      <a:pt x="399011" y="108146"/>
                    </a:cubicBezTo>
                    <a:cubicBezTo>
                      <a:pt x="397741" y="119576"/>
                      <a:pt x="385041" y="136086"/>
                      <a:pt x="374881" y="141166"/>
                    </a:cubicBezTo>
                    <a:cubicBezTo>
                      <a:pt x="367261" y="146246"/>
                      <a:pt x="353291" y="147516"/>
                      <a:pt x="344401" y="144976"/>
                    </a:cubicBezTo>
                    <a:cubicBezTo>
                      <a:pt x="334241" y="142436"/>
                      <a:pt x="319001" y="125926"/>
                      <a:pt x="319001" y="125926"/>
                    </a:cubicBezTo>
                    <a:cubicBezTo>
                      <a:pt x="317731" y="127196"/>
                      <a:pt x="340591" y="138626"/>
                      <a:pt x="339321" y="143706"/>
                    </a:cubicBezTo>
                    <a:cubicBezTo>
                      <a:pt x="332971" y="160216"/>
                      <a:pt x="82781" y="194506"/>
                      <a:pt x="63731" y="167836"/>
                    </a:cubicBezTo>
                    <a:cubicBezTo>
                      <a:pt x="52301" y="153866"/>
                      <a:pt x="70081" y="113226"/>
                      <a:pt x="89131" y="99256"/>
                    </a:cubicBezTo>
                    <a:cubicBezTo>
                      <a:pt x="115801" y="80206"/>
                      <a:pt x="216131" y="81476"/>
                      <a:pt x="228831" y="97986"/>
                    </a:cubicBezTo>
                    <a:cubicBezTo>
                      <a:pt x="236451" y="108146"/>
                      <a:pt x="212321" y="132276"/>
                      <a:pt x="216131" y="144976"/>
                    </a:cubicBezTo>
                    <a:cubicBezTo>
                      <a:pt x="219941" y="157676"/>
                      <a:pt x="252961" y="166566"/>
                      <a:pt x="251691" y="175456"/>
                    </a:cubicBezTo>
                    <a:cubicBezTo>
                      <a:pt x="246611" y="190696"/>
                      <a:pt x="128501" y="198316"/>
                      <a:pt x="89131" y="200856"/>
                    </a:cubicBezTo>
                    <a:cubicBezTo>
                      <a:pt x="66271" y="202126"/>
                      <a:pt x="48491" y="203396"/>
                      <a:pt x="33251" y="198316"/>
                    </a:cubicBezTo>
                    <a:cubicBezTo>
                      <a:pt x="23091" y="194506"/>
                      <a:pt x="12931" y="189426"/>
                      <a:pt x="7851" y="180536"/>
                    </a:cubicBezTo>
                    <a:cubicBezTo>
                      <a:pt x="1501" y="170376"/>
                      <a:pt x="-2309" y="150056"/>
                      <a:pt x="2771" y="139896"/>
                    </a:cubicBezTo>
                    <a:cubicBezTo>
                      <a:pt x="9121" y="127196"/>
                      <a:pt x="25631" y="114496"/>
                      <a:pt x="44681" y="110686"/>
                    </a:cubicBezTo>
                    <a:cubicBezTo>
                      <a:pt x="81511" y="103066"/>
                      <a:pt x="156441" y="137356"/>
                      <a:pt x="211051" y="142436"/>
                    </a:cubicBezTo>
                    <a:cubicBezTo>
                      <a:pt x="263121" y="146246"/>
                      <a:pt x="338051" y="123386"/>
                      <a:pt x="363451" y="141166"/>
                    </a:cubicBezTo>
                    <a:cubicBezTo>
                      <a:pt x="377421" y="151326"/>
                      <a:pt x="382501" y="175456"/>
                      <a:pt x="378691" y="189426"/>
                    </a:cubicBezTo>
                    <a:cubicBezTo>
                      <a:pt x="376151" y="200856"/>
                      <a:pt x="364721" y="213556"/>
                      <a:pt x="350751" y="218636"/>
                    </a:cubicBezTo>
                    <a:cubicBezTo>
                      <a:pt x="324081" y="228796"/>
                      <a:pt x="255501" y="217366"/>
                      <a:pt x="225021" y="208476"/>
                    </a:cubicBezTo>
                    <a:cubicBezTo>
                      <a:pt x="205971" y="203396"/>
                      <a:pt x="190731" y="198316"/>
                      <a:pt x="181841" y="185616"/>
                    </a:cubicBezTo>
                    <a:cubicBezTo>
                      <a:pt x="171681" y="171646"/>
                      <a:pt x="160251" y="138626"/>
                      <a:pt x="170411" y="129736"/>
                    </a:cubicBezTo>
                    <a:cubicBezTo>
                      <a:pt x="185651" y="115766"/>
                      <a:pt x="293601" y="151326"/>
                      <a:pt x="329161" y="167836"/>
                    </a:cubicBezTo>
                    <a:cubicBezTo>
                      <a:pt x="349481" y="176726"/>
                      <a:pt x="362181" y="185616"/>
                      <a:pt x="372341" y="199586"/>
                    </a:cubicBezTo>
                    <a:cubicBezTo>
                      <a:pt x="382501" y="212286"/>
                      <a:pt x="397741" y="241496"/>
                      <a:pt x="391391" y="249116"/>
                    </a:cubicBezTo>
                    <a:cubicBezTo>
                      <a:pt x="381231" y="260546"/>
                      <a:pt x="324081" y="231336"/>
                      <a:pt x="284711" y="227526"/>
                    </a:cubicBezTo>
                    <a:cubicBezTo>
                      <a:pt x="238991" y="222446"/>
                      <a:pt x="171681" y="228796"/>
                      <a:pt x="132311" y="222446"/>
                    </a:cubicBezTo>
                    <a:cubicBezTo>
                      <a:pt x="106911" y="218636"/>
                      <a:pt x="78971" y="217366"/>
                      <a:pt x="70081" y="203396"/>
                    </a:cubicBezTo>
                    <a:cubicBezTo>
                      <a:pt x="62461" y="191966"/>
                      <a:pt x="68811" y="164026"/>
                      <a:pt x="77701" y="153866"/>
                    </a:cubicBezTo>
                    <a:cubicBezTo>
                      <a:pt x="85321" y="143706"/>
                      <a:pt x="104371" y="138626"/>
                      <a:pt x="117071" y="139896"/>
                    </a:cubicBezTo>
                    <a:cubicBezTo>
                      <a:pt x="128501" y="142436"/>
                      <a:pt x="133581" y="157676"/>
                      <a:pt x="150091" y="164026"/>
                    </a:cubicBezTo>
                    <a:cubicBezTo>
                      <a:pt x="179301" y="176726"/>
                      <a:pt x="240261" y="184346"/>
                      <a:pt x="288521" y="188156"/>
                    </a:cubicBezTo>
                    <a:cubicBezTo>
                      <a:pt x="340591" y="193236"/>
                      <a:pt x="426951" y="174186"/>
                      <a:pt x="449811" y="189426"/>
                    </a:cubicBezTo>
                    <a:cubicBezTo>
                      <a:pt x="458701" y="195776"/>
                      <a:pt x="461241" y="208476"/>
                      <a:pt x="461241" y="218636"/>
                    </a:cubicBezTo>
                    <a:cubicBezTo>
                      <a:pt x="461241" y="227526"/>
                      <a:pt x="457431" y="240226"/>
                      <a:pt x="451081" y="247846"/>
                    </a:cubicBezTo>
                    <a:cubicBezTo>
                      <a:pt x="442191" y="256736"/>
                      <a:pt x="430761" y="261816"/>
                      <a:pt x="412981" y="263086"/>
                    </a:cubicBezTo>
                    <a:cubicBezTo>
                      <a:pt x="369801" y="266896"/>
                      <a:pt x="237721" y="238956"/>
                      <a:pt x="193271" y="213556"/>
                    </a:cubicBezTo>
                    <a:cubicBezTo>
                      <a:pt x="169141" y="199586"/>
                      <a:pt x="148821" y="179266"/>
                      <a:pt x="147551" y="164026"/>
                    </a:cubicBezTo>
                    <a:cubicBezTo>
                      <a:pt x="146281" y="153866"/>
                      <a:pt x="153901" y="142436"/>
                      <a:pt x="161521" y="136086"/>
                    </a:cubicBezTo>
                    <a:cubicBezTo>
                      <a:pt x="170411" y="128466"/>
                      <a:pt x="189461" y="122116"/>
                      <a:pt x="200891" y="124656"/>
                    </a:cubicBezTo>
                    <a:cubicBezTo>
                      <a:pt x="213591" y="128466"/>
                      <a:pt x="227561" y="139896"/>
                      <a:pt x="232641" y="152596"/>
                    </a:cubicBezTo>
                    <a:cubicBezTo>
                      <a:pt x="238991" y="166566"/>
                      <a:pt x="240261" y="198316"/>
                      <a:pt x="231371" y="211016"/>
                    </a:cubicBezTo>
                    <a:cubicBezTo>
                      <a:pt x="222481" y="222446"/>
                      <a:pt x="198351" y="232606"/>
                      <a:pt x="184381" y="230066"/>
                    </a:cubicBezTo>
                    <a:cubicBezTo>
                      <a:pt x="170411" y="226256"/>
                      <a:pt x="150091" y="193236"/>
                      <a:pt x="150091" y="193236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63" id="163"/>
            <p:cNvGrpSpPr/>
            <p:nvPr/>
          </p:nvGrpSpPr>
          <p:grpSpPr>
            <a:xfrm rot="0">
              <a:off x="1336553" y="2786332"/>
              <a:ext cx="148608" cy="158321"/>
              <a:chOff x="0" y="0"/>
              <a:chExt cx="194310" cy="207010"/>
            </a:xfrm>
          </p:grpSpPr>
          <p:sp>
            <p:nvSpPr>
              <p:cNvPr name="Freeform 164" id="164"/>
              <p:cNvSpPr/>
              <p:nvPr/>
            </p:nvSpPr>
            <p:spPr>
              <a:xfrm flipH="false" flipV="false" rot="0">
                <a:off x="49971" y="50028"/>
                <a:ext cx="93073" cy="107128"/>
              </a:xfrm>
              <a:custGeom>
                <a:avLst/>
                <a:gdLst/>
                <a:ahLst/>
                <a:cxnLst/>
                <a:rect r="r" b="b" t="t" l="l"/>
                <a:pathLst>
                  <a:path h="107128" w="93073">
                    <a:moveTo>
                      <a:pt x="829" y="49032"/>
                    </a:moveTo>
                    <a:cubicBezTo>
                      <a:pt x="35119" y="772"/>
                      <a:pt x="54169" y="-1768"/>
                      <a:pt x="65599" y="3312"/>
                    </a:cubicBezTo>
                    <a:cubicBezTo>
                      <a:pt x="77029" y="7122"/>
                      <a:pt x="89729" y="22362"/>
                      <a:pt x="92269" y="33792"/>
                    </a:cubicBezTo>
                    <a:cubicBezTo>
                      <a:pt x="94809" y="46492"/>
                      <a:pt x="89729" y="65542"/>
                      <a:pt x="80839" y="74432"/>
                    </a:cubicBezTo>
                    <a:cubicBezTo>
                      <a:pt x="73219" y="83322"/>
                      <a:pt x="54169" y="89672"/>
                      <a:pt x="41469" y="88402"/>
                    </a:cubicBezTo>
                    <a:cubicBezTo>
                      <a:pt x="30039" y="85862"/>
                      <a:pt x="13529" y="74432"/>
                      <a:pt x="8449" y="63002"/>
                    </a:cubicBezTo>
                    <a:cubicBezTo>
                      <a:pt x="3369" y="49032"/>
                      <a:pt x="9719" y="19822"/>
                      <a:pt x="19879" y="10932"/>
                    </a:cubicBezTo>
                    <a:cubicBezTo>
                      <a:pt x="28769" y="2042"/>
                      <a:pt x="49089" y="-1768"/>
                      <a:pt x="60519" y="772"/>
                    </a:cubicBezTo>
                    <a:cubicBezTo>
                      <a:pt x="73219" y="4582"/>
                      <a:pt x="87189" y="17282"/>
                      <a:pt x="90999" y="29982"/>
                    </a:cubicBezTo>
                    <a:cubicBezTo>
                      <a:pt x="96079" y="42682"/>
                      <a:pt x="90999" y="64272"/>
                      <a:pt x="84649" y="76972"/>
                    </a:cubicBezTo>
                    <a:cubicBezTo>
                      <a:pt x="78299" y="88402"/>
                      <a:pt x="65599" y="101102"/>
                      <a:pt x="55439" y="104912"/>
                    </a:cubicBezTo>
                    <a:cubicBezTo>
                      <a:pt x="45279" y="108722"/>
                      <a:pt x="32579" y="107452"/>
                      <a:pt x="23689" y="102372"/>
                    </a:cubicBezTo>
                    <a:cubicBezTo>
                      <a:pt x="14799" y="98562"/>
                      <a:pt x="5909" y="89672"/>
                      <a:pt x="2099" y="80782"/>
                    </a:cubicBezTo>
                    <a:cubicBezTo>
                      <a:pt x="-1711" y="70622"/>
                      <a:pt x="829" y="49032"/>
                      <a:pt x="829" y="49032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65" id="165"/>
            <p:cNvGrpSpPr/>
            <p:nvPr/>
          </p:nvGrpSpPr>
          <p:grpSpPr>
            <a:xfrm rot="0">
              <a:off x="1049049" y="2611499"/>
              <a:ext cx="1389923" cy="377834"/>
              <a:chOff x="0" y="0"/>
              <a:chExt cx="1817370" cy="494030"/>
            </a:xfrm>
          </p:grpSpPr>
          <p:sp>
            <p:nvSpPr>
              <p:cNvPr name="Freeform 166" id="166"/>
              <p:cNvSpPr/>
              <p:nvPr/>
            </p:nvSpPr>
            <p:spPr>
              <a:xfrm flipH="false" flipV="false" rot="0">
                <a:off x="50800" y="49661"/>
                <a:ext cx="1714859" cy="399914"/>
              </a:xfrm>
              <a:custGeom>
                <a:avLst/>
                <a:gdLst/>
                <a:ahLst/>
                <a:cxnLst/>
                <a:rect r="r" b="b" t="t" l="l"/>
                <a:pathLst>
                  <a:path h="399914" w="1714859">
                    <a:moveTo>
                      <a:pt x="0" y="294509"/>
                    </a:moveTo>
                    <a:cubicBezTo>
                      <a:pt x="40640" y="222119"/>
                      <a:pt x="55880" y="224659"/>
                      <a:pt x="73660" y="225929"/>
                    </a:cubicBezTo>
                    <a:cubicBezTo>
                      <a:pt x="100330" y="227199"/>
                      <a:pt x="132080" y="246249"/>
                      <a:pt x="175260" y="252599"/>
                    </a:cubicBezTo>
                    <a:cubicBezTo>
                      <a:pt x="246380" y="261489"/>
                      <a:pt x="392430" y="248789"/>
                      <a:pt x="461010" y="256409"/>
                    </a:cubicBezTo>
                    <a:cubicBezTo>
                      <a:pt x="500380" y="261489"/>
                      <a:pt x="511810" y="271649"/>
                      <a:pt x="552450" y="275459"/>
                    </a:cubicBezTo>
                    <a:cubicBezTo>
                      <a:pt x="637540" y="283079"/>
                      <a:pt x="878840" y="265299"/>
                      <a:pt x="944880" y="269109"/>
                    </a:cubicBezTo>
                    <a:cubicBezTo>
                      <a:pt x="967740" y="270379"/>
                      <a:pt x="977900" y="267839"/>
                      <a:pt x="989330" y="275459"/>
                    </a:cubicBezTo>
                    <a:cubicBezTo>
                      <a:pt x="1002030" y="283079"/>
                      <a:pt x="1013460" y="299589"/>
                      <a:pt x="1016000" y="312289"/>
                    </a:cubicBezTo>
                    <a:cubicBezTo>
                      <a:pt x="1018540" y="322449"/>
                      <a:pt x="1014730" y="335149"/>
                      <a:pt x="1009650" y="344039"/>
                    </a:cubicBezTo>
                    <a:cubicBezTo>
                      <a:pt x="1004570" y="351659"/>
                      <a:pt x="994410" y="360549"/>
                      <a:pt x="984250" y="361819"/>
                    </a:cubicBezTo>
                    <a:cubicBezTo>
                      <a:pt x="972820" y="364359"/>
                      <a:pt x="952500" y="360549"/>
                      <a:pt x="943610" y="352929"/>
                    </a:cubicBezTo>
                    <a:cubicBezTo>
                      <a:pt x="935990" y="346579"/>
                      <a:pt x="927100" y="326259"/>
                      <a:pt x="928370" y="324989"/>
                    </a:cubicBezTo>
                    <a:cubicBezTo>
                      <a:pt x="930910" y="323719"/>
                      <a:pt x="976630" y="354199"/>
                      <a:pt x="972820" y="364359"/>
                    </a:cubicBezTo>
                    <a:cubicBezTo>
                      <a:pt x="960120" y="399919"/>
                      <a:pt x="292100" y="369439"/>
                      <a:pt x="194310" y="352929"/>
                    </a:cubicBezTo>
                    <a:cubicBezTo>
                      <a:pt x="171450" y="347849"/>
                      <a:pt x="158750" y="349119"/>
                      <a:pt x="152400" y="337689"/>
                    </a:cubicBezTo>
                    <a:cubicBezTo>
                      <a:pt x="143510" y="322449"/>
                      <a:pt x="148590" y="271649"/>
                      <a:pt x="167640" y="256409"/>
                    </a:cubicBezTo>
                    <a:cubicBezTo>
                      <a:pt x="195580" y="232279"/>
                      <a:pt x="269240" y="250059"/>
                      <a:pt x="335280" y="252599"/>
                    </a:cubicBezTo>
                    <a:cubicBezTo>
                      <a:pt x="429260" y="255139"/>
                      <a:pt x="632460" y="250059"/>
                      <a:pt x="679450" y="280539"/>
                    </a:cubicBezTo>
                    <a:cubicBezTo>
                      <a:pt x="695960" y="293239"/>
                      <a:pt x="703580" y="312289"/>
                      <a:pt x="702310" y="326259"/>
                    </a:cubicBezTo>
                    <a:cubicBezTo>
                      <a:pt x="699770" y="338959"/>
                      <a:pt x="687070" y="354199"/>
                      <a:pt x="668020" y="363089"/>
                    </a:cubicBezTo>
                    <a:cubicBezTo>
                      <a:pt x="622300" y="384679"/>
                      <a:pt x="444500" y="399919"/>
                      <a:pt x="398780" y="382139"/>
                    </a:cubicBezTo>
                    <a:cubicBezTo>
                      <a:pt x="378460" y="374519"/>
                      <a:pt x="367030" y="359279"/>
                      <a:pt x="361950" y="346579"/>
                    </a:cubicBezTo>
                    <a:cubicBezTo>
                      <a:pt x="359410" y="336419"/>
                      <a:pt x="363220" y="323719"/>
                      <a:pt x="368300" y="316099"/>
                    </a:cubicBezTo>
                    <a:cubicBezTo>
                      <a:pt x="373380" y="307209"/>
                      <a:pt x="378460" y="300859"/>
                      <a:pt x="392430" y="295779"/>
                    </a:cubicBezTo>
                    <a:cubicBezTo>
                      <a:pt x="439420" y="279269"/>
                      <a:pt x="664210" y="271649"/>
                      <a:pt x="727710" y="288159"/>
                    </a:cubicBezTo>
                    <a:cubicBezTo>
                      <a:pt x="756920" y="294509"/>
                      <a:pt x="774700" y="308479"/>
                      <a:pt x="786130" y="319909"/>
                    </a:cubicBezTo>
                    <a:cubicBezTo>
                      <a:pt x="792480" y="327529"/>
                      <a:pt x="795020" y="335149"/>
                      <a:pt x="795020" y="342769"/>
                    </a:cubicBezTo>
                    <a:cubicBezTo>
                      <a:pt x="795020" y="351659"/>
                      <a:pt x="788670" y="364359"/>
                      <a:pt x="781050" y="370709"/>
                    </a:cubicBezTo>
                    <a:cubicBezTo>
                      <a:pt x="773430" y="378329"/>
                      <a:pt x="762000" y="382139"/>
                      <a:pt x="751840" y="382139"/>
                    </a:cubicBezTo>
                    <a:cubicBezTo>
                      <a:pt x="741680" y="383409"/>
                      <a:pt x="730250" y="378329"/>
                      <a:pt x="722630" y="371979"/>
                    </a:cubicBezTo>
                    <a:cubicBezTo>
                      <a:pt x="715010" y="365629"/>
                      <a:pt x="704850" y="345309"/>
                      <a:pt x="707390" y="344039"/>
                    </a:cubicBezTo>
                    <a:cubicBezTo>
                      <a:pt x="709930" y="342769"/>
                      <a:pt x="754380" y="375789"/>
                      <a:pt x="753110" y="382139"/>
                    </a:cubicBezTo>
                    <a:cubicBezTo>
                      <a:pt x="750570" y="388489"/>
                      <a:pt x="728980" y="387219"/>
                      <a:pt x="707390" y="388489"/>
                    </a:cubicBezTo>
                    <a:cubicBezTo>
                      <a:pt x="660400" y="392299"/>
                      <a:pt x="520700" y="408809"/>
                      <a:pt x="471170" y="393569"/>
                    </a:cubicBezTo>
                    <a:cubicBezTo>
                      <a:pt x="444500" y="384679"/>
                      <a:pt x="422910" y="369439"/>
                      <a:pt x="416560" y="354199"/>
                    </a:cubicBezTo>
                    <a:cubicBezTo>
                      <a:pt x="411480" y="340229"/>
                      <a:pt x="416560" y="322449"/>
                      <a:pt x="426720" y="308479"/>
                    </a:cubicBezTo>
                    <a:cubicBezTo>
                      <a:pt x="441960" y="288159"/>
                      <a:pt x="482600" y="269109"/>
                      <a:pt x="513080" y="256409"/>
                    </a:cubicBezTo>
                    <a:cubicBezTo>
                      <a:pt x="542290" y="243709"/>
                      <a:pt x="565150" y="239899"/>
                      <a:pt x="604520" y="232279"/>
                    </a:cubicBezTo>
                    <a:cubicBezTo>
                      <a:pt x="675640" y="217039"/>
                      <a:pt x="859790" y="181479"/>
                      <a:pt x="908050" y="185289"/>
                    </a:cubicBezTo>
                    <a:cubicBezTo>
                      <a:pt x="923290" y="186559"/>
                      <a:pt x="929640" y="187829"/>
                      <a:pt x="937260" y="195449"/>
                    </a:cubicBezTo>
                    <a:cubicBezTo>
                      <a:pt x="946150" y="203069"/>
                      <a:pt x="953770" y="220849"/>
                      <a:pt x="953770" y="232279"/>
                    </a:cubicBezTo>
                    <a:cubicBezTo>
                      <a:pt x="953770" y="242439"/>
                      <a:pt x="951230" y="253869"/>
                      <a:pt x="941070" y="261489"/>
                    </a:cubicBezTo>
                    <a:cubicBezTo>
                      <a:pt x="915670" y="280539"/>
                      <a:pt x="820420" y="283079"/>
                      <a:pt x="754380" y="289429"/>
                    </a:cubicBezTo>
                    <a:cubicBezTo>
                      <a:pt x="681990" y="298319"/>
                      <a:pt x="562610" y="316099"/>
                      <a:pt x="521970" y="304669"/>
                    </a:cubicBezTo>
                    <a:cubicBezTo>
                      <a:pt x="504190" y="298319"/>
                      <a:pt x="492760" y="290699"/>
                      <a:pt x="488950" y="279269"/>
                    </a:cubicBezTo>
                    <a:cubicBezTo>
                      <a:pt x="483870" y="266569"/>
                      <a:pt x="482600" y="243709"/>
                      <a:pt x="497840" y="229739"/>
                    </a:cubicBezTo>
                    <a:cubicBezTo>
                      <a:pt x="538480" y="189099"/>
                      <a:pt x="838200" y="159889"/>
                      <a:pt x="902970" y="164969"/>
                    </a:cubicBezTo>
                    <a:cubicBezTo>
                      <a:pt x="923290" y="166239"/>
                      <a:pt x="934720" y="167509"/>
                      <a:pt x="942340" y="176399"/>
                    </a:cubicBezTo>
                    <a:cubicBezTo>
                      <a:pt x="951230" y="186559"/>
                      <a:pt x="957580" y="213229"/>
                      <a:pt x="952500" y="225929"/>
                    </a:cubicBezTo>
                    <a:cubicBezTo>
                      <a:pt x="948690" y="237359"/>
                      <a:pt x="938530" y="243709"/>
                      <a:pt x="920750" y="251329"/>
                    </a:cubicBezTo>
                    <a:cubicBezTo>
                      <a:pt x="859790" y="275459"/>
                      <a:pt x="554990" y="286889"/>
                      <a:pt x="490220" y="279269"/>
                    </a:cubicBezTo>
                    <a:cubicBezTo>
                      <a:pt x="471170" y="277999"/>
                      <a:pt x="462280" y="276729"/>
                      <a:pt x="453390" y="270379"/>
                    </a:cubicBezTo>
                    <a:cubicBezTo>
                      <a:pt x="445770" y="264029"/>
                      <a:pt x="439420" y="252599"/>
                      <a:pt x="438150" y="242439"/>
                    </a:cubicBezTo>
                    <a:cubicBezTo>
                      <a:pt x="436880" y="232279"/>
                      <a:pt x="439420" y="219579"/>
                      <a:pt x="444500" y="211959"/>
                    </a:cubicBezTo>
                    <a:cubicBezTo>
                      <a:pt x="449580" y="203069"/>
                      <a:pt x="455930" y="197989"/>
                      <a:pt x="469900" y="192909"/>
                    </a:cubicBezTo>
                    <a:cubicBezTo>
                      <a:pt x="514350" y="175129"/>
                      <a:pt x="679450" y="159889"/>
                      <a:pt x="774700" y="153539"/>
                    </a:cubicBezTo>
                    <a:cubicBezTo>
                      <a:pt x="855980" y="145919"/>
                      <a:pt x="951230" y="144649"/>
                      <a:pt x="1002030" y="145919"/>
                    </a:cubicBezTo>
                    <a:cubicBezTo>
                      <a:pt x="1026160" y="147189"/>
                      <a:pt x="1041400" y="145919"/>
                      <a:pt x="1057910" y="153539"/>
                    </a:cubicBezTo>
                    <a:cubicBezTo>
                      <a:pt x="1074420" y="159889"/>
                      <a:pt x="1094740" y="172589"/>
                      <a:pt x="1101090" y="185289"/>
                    </a:cubicBezTo>
                    <a:cubicBezTo>
                      <a:pt x="1106170" y="194179"/>
                      <a:pt x="1104900" y="208149"/>
                      <a:pt x="1101090" y="217039"/>
                    </a:cubicBezTo>
                    <a:cubicBezTo>
                      <a:pt x="1096010" y="228469"/>
                      <a:pt x="1080770" y="241169"/>
                      <a:pt x="1069340" y="243709"/>
                    </a:cubicBezTo>
                    <a:cubicBezTo>
                      <a:pt x="1059180" y="247519"/>
                      <a:pt x="1046480" y="244979"/>
                      <a:pt x="1037590" y="239899"/>
                    </a:cubicBezTo>
                    <a:cubicBezTo>
                      <a:pt x="1029970" y="234819"/>
                      <a:pt x="1017270" y="217039"/>
                      <a:pt x="1017270" y="215769"/>
                    </a:cubicBezTo>
                    <a:cubicBezTo>
                      <a:pt x="1018540" y="214499"/>
                      <a:pt x="1059180" y="238629"/>
                      <a:pt x="1056640" y="244979"/>
                    </a:cubicBezTo>
                    <a:cubicBezTo>
                      <a:pt x="1051560" y="260219"/>
                      <a:pt x="836930" y="256409"/>
                      <a:pt x="795020" y="237359"/>
                    </a:cubicBezTo>
                    <a:cubicBezTo>
                      <a:pt x="778510" y="231009"/>
                      <a:pt x="769620" y="219579"/>
                      <a:pt x="767080" y="208149"/>
                    </a:cubicBezTo>
                    <a:cubicBezTo>
                      <a:pt x="763270" y="196719"/>
                      <a:pt x="765810" y="178939"/>
                      <a:pt x="774700" y="167509"/>
                    </a:cubicBezTo>
                    <a:cubicBezTo>
                      <a:pt x="789940" y="149729"/>
                      <a:pt x="826770" y="142109"/>
                      <a:pt x="869950" y="131949"/>
                    </a:cubicBezTo>
                    <a:cubicBezTo>
                      <a:pt x="949960" y="112899"/>
                      <a:pt x="1178560" y="104009"/>
                      <a:pt x="1230630" y="86229"/>
                    </a:cubicBezTo>
                    <a:cubicBezTo>
                      <a:pt x="1245870" y="81149"/>
                      <a:pt x="1247140" y="70989"/>
                      <a:pt x="1257300" y="70989"/>
                    </a:cubicBezTo>
                    <a:cubicBezTo>
                      <a:pt x="1271270" y="70989"/>
                      <a:pt x="1296670" y="81149"/>
                      <a:pt x="1303020" y="92579"/>
                    </a:cubicBezTo>
                    <a:cubicBezTo>
                      <a:pt x="1310640" y="104009"/>
                      <a:pt x="1308100" y="131949"/>
                      <a:pt x="1299210" y="143379"/>
                    </a:cubicBezTo>
                    <a:cubicBezTo>
                      <a:pt x="1290320" y="153539"/>
                      <a:pt x="1273810" y="153539"/>
                      <a:pt x="1252220" y="157349"/>
                    </a:cubicBezTo>
                    <a:cubicBezTo>
                      <a:pt x="1200150" y="164969"/>
                      <a:pt x="1036320" y="168779"/>
                      <a:pt x="991870" y="161159"/>
                    </a:cubicBezTo>
                    <a:cubicBezTo>
                      <a:pt x="977900" y="158619"/>
                      <a:pt x="970280" y="157349"/>
                      <a:pt x="962660" y="150999"/>
                    </a:cubicBezTo>
                    <a:cubicBezTo>
                      <a:pt x="955040" y="144649"/>
                      <a:pt x="949960" y="131949"/>
                      <a:pt x="948690" y="123059"/>
                    </a:cubicBezTo>
                    <a:cubicBezTo>
                      <a:pt x="947420" y="112899"/>
                      <a:pt x="949960" y="100199"/>
                      <a:pt x="956310" y="92579"/>
                    </a:cubicBezTo>
                    <a:cubicBezTo>
                      <a:pt x="961390" y="83689"/>
                      <a:pt x="967740" y="79879"/>
                      <a:pt x="981710" y="73529"/>
                    </a:cubicBezTo>
                    <a:cubicBezTo>
                      <a:pt x="1022350" y="57019"/>
                      <a:pt x="1192530" y="15109"/>
                      <a:pt x="1234440" y="17649"/>
                    </a:cubicBezTo>
                    <a:cubicBezTo>
                      <a:pt x="1249680" y="17649"/>
                      <a:pt x="1257300" y="21459"/>
                      <a:pt x="1264920" y="27809"/>
                    </a:cubicBezTo>
                    <a:cubicBezTo>
                      <a:pt x="1272540" y="34159"/>
                      <a:pt x="1278890" y="45589"/>
                      <a:pt x="1280160" y="54479"/>
                    </a:cubicBezTo>
                    <a:cubicBezTo>
                      <a:pt x="1281430" y="64639"/>
                      <a:pt x="1278890" y="77339"/>
                      <a:pt x="1273810" y="84959"/>
                    </a:cubicBezTo>
                    <a:cubicBezTo>
                      <a:pt x="1268730" y="93849"/>
                      <a:pt x="1261110" y="98929"/>
                      <a:pt x="1248410" y="104009"/>
                    </a:cubicBezTo>
                    <a:cubicBezTo>
                      <a:pt x="1220470" y="114169"/>
                      <a:pt x="1134110" y="121789"/>
                      <a:pt x="1106170" y="114169"/>
                    </a:cubicBezTo>
                    <a:cubicBezTo>
                      <a:pt x="1093470" y="110359"/>
                      <a:pt x="1085850" y="105279"/>
                      <a:pt x="1079500" y="96389"/>
                    </a:cubicBezTo>
                    <a:cubicBezTo>
                      <a:pt x="1073150" y="86229"/>
                      <a:pt x="1070610" y="67179"/>
                      <a:pt x="1074420" y="55749"/>
                    </a:cubicBezTo>
                    <a:cubicBezTo>
                      <a:pt x="1078230" y="44319"/>
                      <a:pt x="1089660" y="34159"/>
                      <a:pt x="1104900" y="27809"/>
                    </a:cubicBezTo>
                    <a:cubicBezTo>
                      <a:pt x="1130300" y="15109"/>
                      <a:pt x="1206500" y="-131"/>
                      <a:pt x="1223010" y="8759"/>
                    </a:cubicBezTo>
                    <a:cubicBezTo>
                      <a:pt x="1229360" y="11299"/>
                      <a:pt x="1228090" y="25269"/>
                      <a:pt x="1231900" y="25269"/>
                    </a:cubicBezTo>
                    <a:cubicBezTo>
                      <a:pt x="1236980" y="26539"/>
                      <a:pt x="1245870" y="7489"/>
                      <a:pt x="1256030" y="4949"/>
                    </a:cubicBezTo>
                    <a:cubicBezTo>
                      <a:pt x="1264920" y="1139"/>
                      <a:pt x="1277620" y="-131"/>
                      <a:pt x="1286510" y="3679"/>
                    </a:cubicBezTo>
                    <a:cubicBezTo>
                      <a:pt x="1297940" y="8759"/>
                      <a:pt x="1310640" y="23999"/>
                      <a:pt x="1314450" y="35429"/>
                    </a:cubicBezTo>
                    <a:cubicBezTo>
                      <a:pt x="1316990" y="44319"/>
                      <a:pt x="1318260" y="57019"/>
                      <a:pt x="1310640" y="65909"/>
                    </a:cubicBezTo>
                    <a:cubicBezTo>
                      <a:pt x="1297940" y="82419"/>
                      <a:pt x="1249680" y="95119"/>
                      <a:pt x="1216660" y="102739"/>
                    </a:cubicBezTo>
                    <a:cubicBezTo>
                      <a:pt x="1184910" y="110359"/>
                      <a:pt x="1135380" y="120519"/>
                      <a:pt x="1115060" y="110359"/>
                    </a:cubicBezTo>
                    <a:cubicBezTo>
                      <a:pt x="1101090" y="104009"/>
                      <a:pt x="1092200" y="88769"/>
                      <a:pt x="1090930" y="77339"/>
                    </a:cubicBezTo>
                    <a:cubicBezTo>
                      <a:pt x="1088390" y="64639"/>
                      <a:pt x="1096010" y="46859"/>
                      <a:pt x="1104900" y="37969"/>
                    </a:cubicBezTo>
                    <a:cubicBezTo>
                      <a:pt x="1111250" y="30349"/>
                      <a:pt x="1122680" y="25269"/>
                      <a:pt x="1134110" y="26539"/>
                    </a:cubicBezTo>
                    <a:cubicBezTo>
                      <a:pt x="1148080" y="27809"/>
                      <a:pt x="1172210" y="41779"/>
                      <a:pt x="1181100" y="55749"/>
                    </a:cubicBezTo>
                    <a:cubicBezTo>
                      <a:pt x="1188720" y="67179"/>
                      <a:pt x="1188720" y="84959"/>
                      <a:pt x="1188720" y="100199"/>
                    </a:cubicBezTo>
                    <a:cubicBezTo>
                      <a:pt x="1187450" y="115439"/>
                      <a:pt x="1186180" y="131949"/>
                      <a:pt x="1176020" y="147189"/>
                    </a:cubicBezTo>
                    <a:cubicBezTo>
                      <a:pt x="1162050" y="168779"/>
                      <a:pt x="1127760" y="191639"/>
                      <a:pt x="1094740" y="209419"/>
                    </a:cubicBezTo>
                    <a:cubicBezTo>
                      <a:pt x="1056640" y="229739"/>
                      <a:pt x="980440" y="257679"/>
                      <a:pt x="955040" y="256409"/>
                    </a:cubicBezTo>
                    <a:cubicBezTo>
                      <a:pt x="947420" y="256409"/>
                      <a:pt x="944880" y="247519"/>
                      <a:pt x="937260" y="248789"/>
                    </a:cubicBezTo>
                    <a:cubicBezTo>
                      <a:pt x="927100" y="250059"/>
                      <a:pt x="913130" y="279269"/>
                      <a:pt x="900430" y="281809"/>
                    </a:cubicBezTo>
                    <a:cubicBezTo>
                      <a:pt x="887730" y="284349"/>
                      <a:pt x="869950" y="275459"/>
                      <a:pt x="861060" y="267839"/>
                    </a:cubicBezTo>
                    <a:cubicBezTo>
                      <a:pt x="854710" y="260219"/>
                      <a:pt x="847090" y="247519"/>
                      <a:pt x="850900" y="237359"/>
                    </a:cubicBezTo>
                    <a:cubicBezTo>
                      <a:pt x="854710" y="223389"/>
                      <a:pt x="876300" y="206879"/>
                      <a:pt x="904240" y="194179"/>
                    </a:cubicBezTo>
                    <a:cubicBezTo>
                      <a:pt x="966470" y="166239"/>
                      <a:pt x="1192530" y="133219"/>
                      <a:pt x="1244600" y="138299"/>
                    </a:cubicBezTo>
                    <a:cubicBezTo>
                      <a:pt x="1259840" y="139569"/>
                      <a:pt x="1267460" y="142109"/>
                      <a:pt x="1273810" y="148459"/>
                    </a:cubicBezTo>
                    <a:cubicBezTo>
                      <a:pt x="1281430" y="154809"/>
                      <a:pt x="1287780" y="166239"/>
                      <a:pt x="1290320" y="176399"/>
                    </a:cubicBezTo>
                    <a:cubicBezTo>
                      <a:pt x="1291590" y="186559"/>
                      <a:pt x="1289050" y="199259"/>
                      <a:pt x="1282700" y="206879"/>
                    </a:cubicBezTo>
                    <a:cubicBezTo>
                      <a:pt x="1277620" y="215769"/>
                      <a:pt x="1271270" y="219579"/>
                      <a:pt x="1257300" y="225929"/>
                    </a:cubicBezTo>
                    <a:cubicBezTo>
                      <a:pt x="1212850" y="246249"/>
                      <a:pt x="1019810" y="284349"/>
                      <a:pt x="955040" y="293239"/>
                    </a:cubicBezTo>
                    <a:cubicBezTo>
                      <a:pt x="924560" y="297049"/>
                      <a:pt x="904240" y="302129"/>
                      <a:pt x="889000" y="297049"/>
                    </a:cubicBezTo>
                    <a:cubicBezTo>
                      <a:pt x="877570" y="293239"/>
                      <a:pt x="868680" y="286889"/>
                      <a:pt x="863600" y="277999"/>
                    </a:cubicBezTo>
                    <a:cubicBezTo>
                      <a:pt x="857250" y="267839"/>
                      <a:pt x="854710" y="247519"/>
                      <a:pt x="859790" y="237359"/>
                    </a:cubicBezTo>
                    <a:cubicBezTo>
                      <a:pt x="863600" y="225929"/>
                      <a:pt x="878840" y="211959"/>
                      <a:pt x="891540" y="210689"/>
                    </a:cubicBezTo>
                    <a:cubicBezTo>
                      <a:pt x="904240" y="208149"/>
                      <a:pt x="923290" y="232279"/>
                      <a:pt x="938530" y="231009"/>
                    </a:cubicBezTo>
                    <a:cubicBezTo>
                      <a:pt x="953770" y="229739"/>
                      <a:pt x="958850" y="211959"/>
                      <a:pt x="980440" y="205609"/>
                    </a:cubicBezTo>
                    <a:cubicBezTo>
                      <a:pt x="1033780" y="187829"/>
                      <a:pt x="1226820" y="163699"/>
                      <a:pt x="1281430" y="176399"/>
                    </a:cubicBezTo>
                    <a:cubicBezTo>
                      <a:pt x="1303020" y="181479"/>
                      <a:pt x="1318260" y="189099"/>
                      <a:pt x="1323340" y="201799"/>
                    </a:cubicBezTo>
                    <a:cubicBezTo>
                      <a:pt x="1329690" y="214499"/>
                      <a:pt x="1325880" y="238629"/>
                      <a:pt x="1314450" y="251329"/>
                    </a:cubicBezTo>
                    <a:cubicBezTo>
                      <a:pt x="1295400" y="272919"/>
                      <a:pt x="1240790" y="279269"/>
                      <a:pt x="1193800" y="289429"/>
                    </a:cubicBezTo>
                    <a:cubicBezTo>
                      <a:pt x="1125220" y="304669"/>
                      <a:pt x="986790" y="327529"/>
                      <a:pt x="943610" y="326259"/>
                    </a:cubicBezTo>
                    <a:cubicBezTo>
                      <a:pt x="928370" y="326259"/>
                      <a:pt x="920750" y="324989"/>
                      <a:pt x="913130" y="319909"/>
                    </a:cubicBezTo>
                    <a:cubicBezTo>
                      <a:pt x="904240" y="314829"/>
                      <a:pt x="896620" y="303399"/>
                      <a:pt x="894080" y="294509"/>
                    </a:cubicBezTo>
                    <a:cubicBezTo>
                      <a:pt x="891540" y="284349"/>
                      <a:pt x="892810" y="271649"/>
                      <a:pt x="896620" y="262759"/>
                    </a:cubicBezTo>
                    <a:cubicBezTo>
                      <a:pt x="900430" y="253869"/>
                      <a:pt x="909320" y="243709"/>
                      <a:pt x="919480" y="241169"/>
                    </a:cubicBezTo>
                    <a:cubicBezTo>
                      <a:pt x="933450" y="238629"/>
                      <a:pt x="958850" y="265299"/>
                      <a:pt x="977900" y="264029"/>
                    </a:cubicBezTo>
                    <a:cubicBezTo>
                      <a:pt x="994410" y="262759"/>
                      <a:pt x="1002030" y="244979"/>
                      <a:pt x="1026160" y="236089"/>
                    </a:cubicBezTo>
                    <a:cubicBezTo>
                      <a:pt x="1079500" y="218309"/>
                      <a:pt x="1295400" y="186559"/>
                      <a:pt x="1301750" y="201799"/>
                    </a:cubicBezTo>
                    <a:cubicBezTo>
                      <a:pt x="1305560" y="206879"/>
                      <a:pt x="1275080" y="229739"/>
                      <a:pt x="1275080" y="229739"/>
                    </a:cubicBezTo>
                    <a:cubicBezTo>
                      <a:pt x="1273810" y="228469"/>
                      <a:pt x="1283970" y="209419"/>
                      <a:pt x="1292860" y="203069"/>
                    </a:cubicBezTo>
                    <a:cubicBezTo>
                      <a:pt x="1300480" y="197989"/>
                      <a:pt x="1313180" y="194179"/>
                      <a:pt x="1323340" y="195449"/>
                    </a:cubicBezTo>
                    <a:cubicBezTo>
                      <a:pt x="1332230" y="196719"/>
                      <a:pt x="1344930" y="201799"/>
                      <a:pt x="1351280" y="209419"/>
                    </a:cubicBezTo>
                    <a:cubicBezTo>
                      <a:pt x="1358900" y="218309"/>
                      <a:pt x="1366520" y="237359"/>
                      <a:pt x="1361440" y="248789"/>
                    </a:cubicBezTo>
                    <a:cubicBezTo>
                      <a:pt x="1356360" y="262759"/>
                      <a:pt x="1330960" y="275459"/>
                      <a:pt x="1308100" y="283079"/>
                    </a:cubicBezTo>
                    <a:cubicBezTo>
                      <a:pt x="1271270" y="293239"/>
                      <a:pt x="1186180" y="298319"/>
                      <a:pt x="1159510" y="284349"/>
                    </a:cubicBezTo>
                    <a:cubicBezTo>
                      <a:pt x="1145540" y="276729"/>
                      <a:pt x="1136650" y="262759"/>
                      <a:pt x="1135380" y="250059"/>
                    </a:cubicBezTo>
                    <a:cubicBezTo>
                      <a:pt x="1134110" y="238629"/>
                      <a:pt x="1136650" y="223389"/>
                      <a:pt x="1150620" y="211959"/>
                    </a:cubicBezTo>
                    <a:cubicBezTo>
                      <a:pt x="1187450" y="178939"/>
                      <a:pt x="1371600" y="153539"/>
                      <a:pt x="1459230" y="138299"/>
                    </a:cubicBezTo>
                    <a:cubicBezTo>
                      <a:pt x="1522730" y="126869"/>
                      <a:pt x="1596390" y="105279"/>
                      <a:pt x="1626870" y="117979"/>
                    </a:cubicBezTo>
                    <a:cubicBezTo>
                      <a:pt x="1640840" y="124329"/>
                      <a:pt x="1649730" y="138299"/>
                      <a:pt x="1652270" y="150999"/>
                    </a:cubicBezTo>
                    <a:cubicBezTo>
                      <a:pt x="1653540" y="163699"/>
                      <a:pt x="1644650" y="184019"/>
                      <a:pt x="1630680" y="196719"/>
                    </a:cubicBezTo>
                    <a:cubicBezTo>
                      <a:pt x="1605280" y="217039"/>
                      <a:pt x="1535430" y="222119"/>
                      <a:pt x="1485900" y="231009"/>
                    </a:cubicBezTo>
                    <a:cubicBezTo>
                      <a:pt x="1435100" y="238629"/>
                      <a:pt x="1371600" y="243709"/>
                      <a:pt x="1329690" y="244979"/>
                    </a:cubicBezTo>
                    <a:cubicBezTo>
                      <a:pt x="1301750" y="246249"/>
                      <a:pt x="1276350" y="252599"/>
                      <a:pt x="1258570" y="244979"/>
                    </a:cubicBezTo>
                    <a:cubicBezTo>
                      <a:pt x="1243330" y="237359"/>
                      <a:pt x="1226820" y="220849"/>
                      <a:pt x="1225550" y="206879"/>
                    </a:cubicBezTo>
                    <a:cubicBezTo>
                      <a:pt x="1223010" y="192909"/>
                      <a:pt x="1231900" y="175129"/>
                      <a:pt x="1248410" y="162429"/>
                    </a:cubicBezTo>
                    <a:cubicBezTo>
                      <a:pt x="1285240" y="133219"/>
                      <a:pt x="1421130" y="129409"/>
                      <a:pt x="1485900" y="107819"/>
                    </a:cubicBezTo>
                    <a:cubicBezTo>
                      <a:pt x="1532890" y="91309"/>
                      <a:pt x="1574800" y="55749"/>
                      <a:pt x="1602740" y="54479"/>
                    </a:cubicBezTo>
                    <a:cubicBezTo>
                      <a:pt x="1619250" y="54479"/>
                      <a:pt x="1633220" y="60829"/>
                      <a:pt x="1642110" y="69719"/>
                    </a:cubicBezTo>
                    <a:cubicBezTo>
                      <a:pt x="1649730" y="78609"/>
                      <a:pt x="1652270" y="98929"/>
                      <a:pt x="1651000" y="110359"/>
                    </a:cubicBezTo>
                    <a:cubicBezTo>
                      <a:pt x="1649730" y="117979"/>
                      <a:pt x="1647190" y="121789"/>
                      <a:pt x="1640840" y="129409"/>
                    </a:cubicBezTo>
                    <a:cubicBezTo>
                      <a:pt x="1626870" y="142109"/>
                      <a:pt x="1593850" y="158619"/>
                      <a:pt x="1559560" y="173859"/>
                    </a:cubicBezTo>
                    <a:cubicBezTo>
                      <a:pt x="1501140" y="199259"/>
                      <a:pt x="1363980" y="257679"/>
                      <a:pt x="1319530" y="255139"/>
                    </a:cubicBezTo>
                    <a:cubicBezTo>
                      <a:pt x="1301750" y="253869"/>
                      <a:pt x="1289050" y="246249"/>
                      <a:pt x="1282700" y="236089"/>
                    </a:cubicBezTo>
                    <a:cubicBezTo>
                      <a:pt x="1276350" y="224659"/>
                      <a:pt x="1277620" y="196719"/>
                      <a:pt x="1282700" y="185289"/>
                    </a:cubicBezTo>
                    <a:cubicBezTo>
                      <a:pt x="1285240" y="177669"/>
                      <a:pt x="1289050" y="176399"/>
                      <a:pt x="1297940" y="171319"/>
                    </a:cubicBezTo>
                    <a:cubicBezTo>
                      <a:pt x="1341120" y="148459"/>
                      <a:pt x="1630680" y="55749"/>
                      <a:pt x="1685290" y="74799"/>
                    </a:cubicBezTo>
                    <a:cubicBezTo>
                      <a:pt x="1704340" y="82419"/>
                      <a:pt x="1713230" y="102739"/>
                      <a:pt x="1714500" y="116709"/>
                    </a:cubicBezTo>
                    <a:cubicBezTo>
                      <a:pt x="1715770" y="128139"/>
                      <a:pt x="1709420" y="139569"/>
                      <a:pt x="1696720" y="153539"/>
                    </a:cubicBezTo>
                    <a:cubicBezTo>
                      <a:pt x="1662430" y="186559"/>
                      <a:pt x="1521460" y="247519"/>
                      <a:pt x="1452880" y="265299"/>
                    </a:cubicBezTo>
                    <a:cubicBezTo>
                      <a:pt x="1405890" y="279269"/>
                      <a:pt x="1353820" y="289429"/>
                      <a:pt x="1329690" y="277999"/>
                    </a:cubicBezTo>
                    <a:cubicBezTo>
                      <a:pt x="1316990" y="271649"/>
                      <a:pt x="1308100" y="256409"/>
                      <a:pt x="1306830" y="244979"/>
                    </a:cubicBezTo>
                    <a:cubicBezTo>
                      <a:pt x="1304290" y="232279"/>
                      <a:pt x="1309370" y="219579"/>
                      <a:pt x="1320800" y="205609"/>
                    </a:cubicBezTo>
                    <a:cubicBezTo>
                      <a:pt x="1346200" y="175129"/>
                      <a:pt x="1446530" y="129409"/>
                      <a:pt x="1502410" y="106549"/>
                    </a:cubicBezTo>
                    <a:cubicBezTo>
                      <a:pt x="1546860" y="87499"/>
                      <a:pt x="1601470" y="86229"/>
                      <a:pt x="1626870" y="70989"/>
                    </a:cubicBezTo>
                    <a:cubicBezTo>
                      <a:pt x="1640840" y="60829"/>
                      <a:pt x="1642110" y="43049"/>
                      <a:pt x="1653540" y="39239"/>
                    </a:cubicBezTo>
                    <a:cubicBezTo>
                      <a:pt x="1664970" y="34159"/>
                      <a:pt x="1685290" y="36699"/>
                      <a:pt x="1695450" y="43049"/>
                    </a:cubicBezTo>
                    <a:cubicBezTo>
                      <a:pt x="1705610" y="50669"/>
                      <a:pt x="1717040" y="68449"/>
                      <a:pt x="1714500" y="79879"/>
                    </a:cubicBezTo>
                    <a:cubicBezTo>
                      <a:pt x="1711960" y="95119"/>
                      <a:pt x="1687830" y="107819"/>
                      <a:pt x="1659890" y="124329"/>
                    </a:cubicBezTo>
                    <a:cubicBezTo>
                      <a:pt x="1591310" y="162429"/>
                      <a:pt x="1371600" y="236089"/>
                      <a:pt x="1282700" y="261489"/>
                    </a:cubicBezTo>
                    <a:cubicBezTo>
                      <a:pt x="1235710" y="275459"/>
                      <a:pt x="1201420" y="289429"/>
                      <a:pt x="1173480" y="285619"/>
                    </a:cubicBezTo>
                    <a:cubicBezTo>
                      <a:pt x="1154430" y="283079"/>
                      <a:pt x="1135380" y="274189"/>
                      <a:pt x="1127760" y="261489"/>
                    </a:cubicBezTo>
                    <a:cubicBezTo>
                      <a:pt x="1120140" y="250059"/>
                      <a:pt x="1118870" y="231009"/>
                      <a:pt x="1123950" y="213229"/>
                    </a:cubicBezTo>
                    <a:cubicBezTo>
                      <a:pt x="1132840" y="184019"/>
                      <a:pt x="1168400" y="144649"/>
                      <a:pt x="1197610" y="115439"/>
                    </a:cubicBezTo>
                    <a:cubicBezTo>
                      <a:pt x="1230630" y="82419"/>
                      <a:pt x="1280160" y="37969"/>
                      <a:pt x="1314450" y="26539"/>
                    </a:cubicBezTo>
                    <a:cubicBezTo>
                      <a:pt x="1338580" y="17649"/>
                      <a:pt x="1366520" y="18919"/>
                      <a:pt x="1379220" y="26539"/>
                    </a:cubicBezTo>
                    <a:cubicBezTo>
                      <a:pt x="1389380" y="31619"/>
                      <a:pt x="1394460" y="43049"/>
                      <a:pt x="1395730" y="53209"/>
                    </a:cubicBezTo>
                    <a:cubicBezTo>
                      <a:pt x="1398270" y="63369"/>
                      <a:pt x="1395730" y="73529"/>
                      <a:pt x="1390650" y="83689"/>
                    </a:cubicBezTo>
                    <a:cubicBezTo>
                      <a:pt x="1380490" y="104009"/>
                      <a:pt x="1350010" y="128139"/>
                      <a:pt x="1322070" y="149729"/>
                    </a:cubicBezTo>
                    <a:cubicBezTo>
                      <a:pt x="1286510" y="177669"/>
                      <a:pt x="1219200" y="231009"/>
                      <a:pt x="1187450" y="229739"/>
                    </a:cubicBezTo>
                    <a:cubicBezTo>
                      <a:pt x="1169670" y="228469"/>
                      <a:pt x="1150620" y="213229"/>
                      <a:pt x="1146810" y="200529"/>
                    </a:cubicBezTo>
                    <a:cubicBezTo>
                      <a:pt x="1141730" y="186559"/>
                      <a:pt x="1145540" y="166239"/>
                      <a:pt x="1159510" y="150999"/>
                    </a:cubicBezTo>
                    <a:cubicBezTo>
                      <a:pt x="1191260" y="117979"/>
                      <a:pt x="1338580" y="81149"/>
                      <a:pt x="1404620" y="69719"/>
                    </a:cubicBezTo>
                    <a:cubicBezTo>
                      <a:pt x="1449070" y="60829"/>
                      <a:pt x="1483360" y="60829"/>
                      <a:pt x="1516380" y="63369"/>
                    </a:cubicBezTo>
                    <a:cubicBezTo>
                      <a:pt x="1544320" y="67179"/>
                      <a:pt x="1573530" y="73529"/>
                      <a:pt x="1591310" y="84959"/>
                    </a:cubicBezTo>
                    <a:cubicBezTo>
                      <a:pt x="1604010" y="92579"/>
                      <a:pt x="1616710" y="102739"/>
                      <a:pt x="1619250" y="115439"/>
                    </a:cubicBezTo>
                    <a:cubicBezTo>
                      <a:pt x="1623060" y="126869"/>
                      <a:pt x="1619250" y="147189"/>
                      <a:pt x="1610360" y="156079"/>
                    </a:cubicBezTo>
                    <a:cubicBezTo>
                      <a:pt x="1600200" y="164969"/>
                      <a:pt x="1570990" y="171319"/>
                      <a:pt x="1558290" y="167509"/>
                    </a:cubicBezTo>
                    <a:cubicBezTo>
                      <a:pt x="1546860" y="162429"/>
                      <a:pt x="1535430" y="145919"/>
                      <a:pt x="1532890" y="133219"/>
                    </a:cubicBezTo>
                    <a:cubicBezTo>
                      <a:pt x="1531620" y="121789"/>
                      <a:pt x="1537970" y="102739"/>
                      <a:pt x="1546860" y="93849"/>
                    </a:cubicBezTo>
                    <a:cubicBezTo>
                      <a:pt x="1555750" y="86229"/>
                      <a:pt x="1574800" y="81149"/>
                      <a:pt x="1586230" y="83689"/>
                    </a:cubicBezTo>
                    <a:cubicBezTo>
                      <a:pt x="1598930" y="86229"/>
                      <a:pt x="1614170" y="98929"/>
                      <a:pt x="1617980" y="110359"/>
                    </a:cubicBezTo>
                    <a:cubicBezTo>
                      <a:pt x="1623060" y="121789"/>
                      <a:pt x="1620520" y="142109"/>
                      <a:pt x="1612900" y="152269"/>
                    </a:cubicBezTo>
                    <a:cubicBezTo>
                      <a:pt x="1606550" y="162429"/>
                      <a:pt x="1592580" y="168779"/>
                      <a:pt x="1576070" y="171319"/>
                    </a:cubicBezTo>
                    <a:cubicBezTo>
                      <a:pt x="1549400" y="175129"/>
                      <a:pt x="1508760" y="147189"/>
                      <a:pt x="1463040" y="149729"/>
                    </a:cubicBezTo>
                    <a:cubicBezTo>
                      <a:pt x="1393190" y="152269"/>
                      <a:pt x="1243330" y="224659"/>
                      <a:pt x="1197610" y="228469"/>
                    </a:cubicBezTo>
                    <a:cubicBezTo>
                      <a:pt x="1182370" y="229739"/>
                      <a:pt x="1174750" y="228469"/>
                      <a:pt x="1167130" y="224659"/>
                    </a:cubicBezTo>
                    <a:cubicBezTo>
                      <a:pt x="1158240" y="219579"/>
                      <a:pt x="1149350" y="209419"/>
                      <a:pt x="1146810" y="200529"/>
                    </a:cubicBezTo>
                    <a:cubicBezTo>
                      <a:pt x="1143000" y="189099"/>
                      <a:pt x="1143000" y="175129"/>
                      <a:pt x="1151890" y="158619"/>
                    </a:cubicBezTo>
                    <a:cubicBezTo>
                      <a:pt x="1174750" y="121789"/>
                      <a:pt x="1308100" y="21459"/>
                      <a:pt x="1350010" y="16379"/>
                    </a:cubicBezTo>
                    <a:cubicBezTo>
                      <a:pt x="1366520" y="15109"/>
                      <a:pt x="1380490" y="23999"/>
                      <a:pt x="1386840" y="34159"/>
                    </a:cubicBezTo>
                    <a:cubicBezTo>
                      <a:pt x="1394460" y="45589"/>
                      <a:pt x="1398270" y="68449"/>
                      <a:pt x="1390650" y="83689"/>
                    </a:cubicBezTo>
                    <a:cubicBezTo>
                      <a:pt x="1377950" y="110359"/>
                      <a:pt x="1314450" y="130679"/>
                      <a:pt x="1283970" y="157349"/>
                    </a:cubicBezTo>
                    <a:cubicBezTo>
                      <a:pt x="1256030" y="180209"/>
                      <a:pt x="1228090" y="233549"/>
                      <a:pt x="1210310" y="232279"/>
                    </a:cubicBezTo>
                    <a:cubicBezTo>
                      <a:pt x="1197610" y="231009"/>
                      <a:pt x="1178560" y="206879"/>
                      <a:pt x="1182370" y="194179"/>
                    </a:cubicBezTo>
                    <a:cubicBezTo>
                      <a:pt x="1193800" y="156079"/>
                      <a:pt x="1446530" y="91309"/>
                      <a:pt x="1537970" y="65909"/>
                    </a:cubicBezTo>
                    <a:cubicBezTo>
                      <a:pt x="1595120" y="49399"/>
                      <a:pt x="1673860" y="30349"/>
                      <a:pt x="1677670" y="36699"/>
                    </a:cubicBezTo>
                    <a:cubicBezTo>
                      <a:pt x="1678940" y="40509"/>
                      <a:pt x="1629410" y="72259"/>
                      <a:pt x="1626870" y="70989"/>
                    </a:cubicBezTo>
                    <a:cubicBezTo>
                      <a:pt x="1625600" y="68449"/>
                      <a:pt x="1637030" y="49399"/>
                      <a:pt x="1644650" y="44319"/>
                    </a:cubicBezTo>
                    <a:cubicBezTo>
                      <a:pt x="1652270" y="37969"/>
                      <a:pt x="1664970" y="35429"/>
                      <a:pt x="1675130" y="36699"/>
                    </a:cubicBezTo>
                    <a:cubicBezTo>
                      <a:pt x="1685290" y="37969"/>
                      <a:pt x="1696720" y="43049"/>
                      <a:pt x="1703070" y="50669"/>
                    </a:cubicBezTo>
                    <a:cubicBezTo>
                      <a:pt x="1709420" y="58289"/>
                      <a:pt x="1715770" y="68449"/>
                      <a:pt x="1714500" y="79879"/>
                    </a:cubicBezTo>
                    <a:cubicBezTo>
                      <a:pt x="1713230" y="96389"/>
                      <a:pt x="1699260" y="116709"/>
                      <a:pt x="1676400" y="137029"/>
                    </a:cubicBezTo>
                    <a:cubicBezTo>
                      <a:pt x="1621790" y="181479"/>
                      <a:pt x="1393190" y="293239"/>
                      <a:pt x="1339850" y="281809"/>
                    </a:cubicBezTo>
                    <a:cubicBezTo>
                      <a:pt x="1320800" y="277999"/>
                      <a:pt x="1308100" y="258949"/>
                      <a:pt x="1306830" y="244979"/>
                    </a:cubicBezTo>
                    <a:cubicBezTo>
                      <a:pt x="1304290" y="231009"/>
                      <a:pt x="1314450" y="210689"/>
                      <a:pt x="1329690" y="199259"/>
                    </a:cubicBezTo>
                    <a:cubicBezTo>
                      <a:pt x="1352550" y="181479"/>
                      <a:pt x="1405890" y="187829"/>
                      <a:pt x="1451610" y="171319"/>
                    </a:cubicBezTo>
                    <a:cubicBezTo>
                      <a:pt x="1513840" y="150999"/>
                      <a:pt x="1619250" y="72259"/>
                      <a:pt x="1663700" y="73529"/>
                    </a:cubicBezTo>
                    <a:cubicBezTo>
                      <a:pt x="1684020" y="73529"/>
                      <a:pt x="1701800" y="83689"/>
                      <a:pt x="1709420" y="95119"/>
                    </a:cubicBezTo>
                    <a:cubicBezTo>
                      <a:pt x="1715770" y="107819"/>
                      <a:pt x="1717040" y="130679"/>
                      <a:pt x="1704340" y="145919"/>
                    </a:cubicBezTo>
                    <a:cubicBezTo>
                      <a:pt x="1672590" y="185289"/>
                      <a:pt x="1466850" y="229739"/>
                      <a:pt x="1398270" y="244979"/>
                    </a:cubicBezTo>
                    <a:cubicBezTo>
                      <a:pt x="1363980" y="252599"/>
                      <a:pt x="1339850" y="256409"/>
                      <a:pt x="1319530" y="255139"/>
                    </a:cubicBezTo>
                    <a:cubicBezTo>
                      <a:pt x="1306830" y="252599"/>
                      <a:pt x="1297940" y="251329"/>
                      <a:pt x="1290320" y="243709"/>
                    </a:cubicBezTo>
                    <a:cubicBezTo>
                      <a:pt x="1281430" y="236089"/>
                      <a:pt x="1273810" y="217039"/>
                      <a:pt x="1275080" y="205609"/>
                    </a:cubicBezTo>
                    <a:cubicBezTo>
                      <a:pt x="1276350" y="192909"/>
                      <a:pt x="1282700" y="182749"/>
                      <a:pt x="1297940" y="171319"/>
                    </a:cubicBezTo>
                    <a:cubicBezTo>
                      <a:pt x="1339850" y="138299"/>
                      <a:pt x="1539240" y="63369"/>
                      <a:pt x="1592580" y="57019"/>
                    </a:cubicBezTo>
                    <a:cubicBezTo>
                      <a:pt x="1611630" y="54479"/>
                      <a:pt x="1624330" y="55749"/>
                      <a:pt x="1633220" y="62099"/>
                    </a:cubicBezTo>
                    <a:cubicBezTo>
                      <a:pt x="1643380" y="69719"/>
                      <a:pt x="1652270" y="86229"/>
                      <a:pt x="1652270" y="98929"/>
                    </a:cubicBezTo>
                    <a:cubicBezTo>
                      <a:pt x="1652270" y="114169"/>
                      <a:pt x="1635760" y="134489"/>
                      <a:pt x="1623060" y="147189"/>
                    </a:cubicBezTo>
                    <a:cubicBezTo>
                      <a:pt x="1611630" y="157349"/>
                      <a:pt x="1604010" y="159889"/>
                      <a:pt x="1583690" y="167509"/>
                    </a:cubicBezTo>
                    <a:cubicBezTo>
                      <a:pt x="1529080" y="187829"/>
                      <a:pt x="1318260" y="248789"/>
                      <a:pt x="1270000" y="246249"/>
                    </a:cubicBezTo>
                    <a:cubicBezTo>
                      <a:pt x="1253490" y="244979"/>
                      <a:pt x="1247140" y="241169"/>
                      <a:pt x="1239520" y="234819"/>
                    </a:cubicBezTo>
                    <a:cubicBezTo>
                      <a:pt x="1231900" y="228469"/>
                      <a:pt x="1226820" y="217039"/>
                      <a:pt x="1225550" y="206879"/>
                    </a:cubicBezTo>
                    <a:cubicBezTo>
                      <a:pt x="1224280" y="196719"/>
                      <a:pt x="1226820" y="184019"/>
                      <a:pt x="1231900" y="176399"/>
                    </a:cubicBezTo>
                    <a:cubicBezTo>
                      <a:pt x="1238250" y="168779"/>
                      <a:pt x="1244600" y="162429"/>
                      <a:pt x="1258570" y="158619"/>
                    </a:cubicBezTo>
                    <a:cubicBezTo>
                      <a:pt x="1289050" y="147189"/>
                      <a:pt x="1370330" y="157349"/>
                      <a:pt x="1427480" y="149729"/>
                    </a:cubicBezTo>
                    <a:cubicBezTo>
                      <a:pt x="1485900" y="142109"/>
                      <a:pt x="1570990" y="111629"/>
                      <a:pt x="1605280" y="112899"/>
                    </a:cubicBezTo>
                    <a:cubicBezTo>
                      <a:pt x="1620520" y="114169"/>
                      <a:pt x="1628140" y="116709"/>
                      <a:pt x="1635760" y="123059"/>
                    </a:cubicBezTo>
                    <a:cubicBezTo>
                      <a:pt x="1643380" y="129409"/>
                      <a:pt x="1651000" y="139569"/>
                      <a:pt x="1652270" y="150999"/>
                    </a:cubicBezTo>
                    <a:cubicBezTo>
                      <a:pt x="1652270" y="163699"/>
                      <a:pt x="1647190" y="182749"/>
                      <a:pt x="1628140" y="197989"/>
                    </a:cubicBezTo>
                    <a:cubicBezTo>
                      <a:pt x="1573530" y="239899"/>
                      <a:pt x="1240790" y="294509"/>
                      <a:pt x="1179830" y="289429"/>
                    </a:cubicBezTo>
                    <a:cubicBezTo>
                      <a:pt x="1163320" y="288159"/>
                      <a:pt x="1158240" y="284349"/>
                      <a:pt x="1150620" y="277999"/>
                    </a:cubicBezTo>
                    <a:cubicBezTo>
                      <a:pt x="1143000" y="271649"/>
                      <a:pt x="1136650" y="260219"/>
                      <a:pt x="1135380" y="250059"/>
                    </a:cubicBezTo>
                    <a:cubicBezTo>
                      <a:pt x="1134110" y="241169"/>
                      <a:pt x="1137920" y="228469"/>
                      <a:pt x="1143000" y="219579"/>
                    </a:cubicBezTo>
                    <a:cubicBezTo>
                      <a:pt x="1148080" y="211959"/>
                      <a:pt x="1155700" y="206879"/>
                      <a:pt x="1168400" y="201799"/>
                    </a:cubicBezTo>
                    <a:cubicBezTo>
                      <a:pt x="1198880" y="191639"/>
                      <a:pt x="1322070" y="185289"/>
                      <a:pt x="1324610" y="195449"/>
                    </a:cubicBezTo>
                    <a:cubicBezTo>
                      <a:pt x="1327150" y="201799"/>
                      <a:pt x="1277620" y="232279"/>
                      <a:pt x="1275080" y="229739"/>
                    </a:cubicBezTo>
                    <a:cubicBezTo>
                      <a:pt x="1272540" y="227199"/>
                      <a:pt x="1283970" y="209419"/>
                      <a:pt x="1292860" y="203069"/>
                    </a:cubicBezTo>
                    <a:cubicBezTo>
                      <a:pt x="1300480" y="197989"/>
                      <a:pt x="1313180" y="192909"/>
                      <a:pt x="1323340" y="195449"/>
                    </a:cubicBezTo>
                    <a:cubicBezTo>
                      <a:pt x="1334770" y="196719"/>
                      <a:pt x="1351280" y="208149"/>
                      <a:pt x="1357630" y="218309"/>
                    </a:cubicBezTo>
                    <a:cubicBezTo>
                      <a:pt x="1362710" y="227199"/>
                      <a:pt x="1365250" y="239899"/>
                      <a:pt x="1361440" y="248789"/>
                    </a:cubicBezTo>
                    <a:cubicBezTo>
                      <a:pt x="1355090" y="264029"/>
                      <a:pt x="1328420" y="280539"/>
                      <a:pt x="1300480" y="291969"/>
                    </a:cubicBezTo>
                    <a:cubicBezTo>
                      <a:pt x="1249680" y="311019"/>
                      <a:pt x="1135380" y="316099"/>
                      <a:pt x="1070610" y="322449"/>
                    </a:cubicBezTo>
                    <a:cubicBezTo>
                      <a:pt x="1023620" y="326259"/>
                      <a:pt x="979170" y="336419"/>
                      <a:pt x="947420" y="330069"/>
                    </a:cubicBezTo>
                    <a:cubicBezTo>
                      <a:pt x="925830" y="324989"/>
                      <a:pt x="897890" y="304669"/>
                      <a:pt x="897890" y="303399"/>
                    </a:cubicBezTo>
                    <a:cubicBezTo>
                      <a:pt x="897890" y="303399"/>
                      <a:pt x="943610" y="323719"/>
                      <a:pt x="943610" y="326259"/>
                    </a:cubicBezTo>
                    <a:cubicBezTo>
                      <a:pt x="943610" y="327529"/>
                      <a:pt x="929640" y="327529"/>
                      <a:pt x="922020" y="323719"/>
                    </a:cubicBezTo>
                    <a:cubicBezTo>
                      <a:pt x="913130" y="319909"/>
                      <a:pt x="896620" y="305939"/>
                      <a:pt x="894080" y="294509"/>
                    </a:cubicBezTo>
                    <a:cubicBezTo>
                      <a:pt x="890270" y="280539"/>
                      <a:pt x="894080" y="260219"/>
                      <a:pt x="910590" y="246249"/>
                    </a:cubicBezTo>
                    <a:cubicBezTo>
                      <a:pt x="955040" y="208149"/>
                      <a:pt x="1249680" y="156079"/>
                      <a:pt x="1301750" y="180209"/>
                    </a:cubicBezTo>
                    <a:cubicBezTo>
                      <a:pt x="1320800" y="187829"/>
                      <a:pt x="1328420" y="209419"/>
                      <a:pt x="1327150" y="223389"/>
                    </a:cubicBezTo>
                    <a:cubicBezTo>
                      <a:pt x="1325880" y="237359"/>
                      <a:pt x="1315720" y="251329"/>
                      <a:pt x="1295400" y="262759"/>
                    </a:cubicBezTo>
                    <a:cubicBezTo>
                      <a:pt x="1244600" y="290699"/>
                      <a:pt x="1026160" y="300859"/>
                      <a:pt x="951230" y="298319"/>
                    </a:cubicBezTo>
                    <a:cubicBezTo>
                      <a:pt x="914400" y="298319"/>
                      <a:pt x="885190" y="298319"/>
                      <a:pt x="869950" y="285619"/>
                    </a:cubicBezTo>
                    <a:cubicBezTo>
                      <a:pt x="859790" y="276729"/>
                      <a:pt x="855980" y="258949"/>
                      <a:pt x="855980" y="247519"/>
                    </a:cubicBezTo>
                    <a:cubicBezTo>
                      <a:pt x="857250" y="237359"/>
                      <a:pt x="859790" y="228469"/>
                      <a:pt x="872490" y="219579"/>
                    </a:cubicBezTo>
                    <a:cubicBezTo>
                      <a:pt x="915670" y="189099"/>
                      <a:pt x="1214120" y="119249"/>
                      <a:pt x="1264920" y="143379"/>
                    </a:cubicBezTo>
                    <a:cubicBezTo>
                      <a:pt x="1283970" y="150999"/>
                      <a:pt x="1291590" y="172589"/>
                      <a:pt x="1290320" y="186559"/>
                    </a:cubicBezTo>
                    <a:cubicBezTo>
                      <a:pt x="1289050" y="200529"/>
                      <a:pt x="1276350" y="214499"/>
                      <a:pt x="1257300" y="225929"/>
                    </a:cubicBezTo>
                    <a:cubicBezTo>
                      <a:pt x="1217930" y="248789"/>
                      <a:pt x="1101090" y="260219"/>
                      <a:pt x="1035050" y="270379"/>
                    </a:cubicBezTo>
                    <a:cubicBezTo>
                      <a:pt x="982980" y="277999"/>
                      <a:pt x="895350" y="291969"/>
                      <a:pt x="892810" y="283079"/>
                    </a:cubicBezTo>
                    <a:cubicBezTo>
                      <a:pt x="890270" y="276729"/>
                      <a:pt x="937260" y="247519"/>
                      <a:pt x="937260" y="248789"/>
                    </a:cubicBezTo>
                    <a:cubicBezTo>
                      <a:pt x="938530" y="250059"/>
                      <a:pt x="920750" y="275459"/>
                      <a:pt x="910590" y="279269"/>
                    </a:cubicBezTo>
                    <a:cubicBezTo>
                      <a:pt x="900430" y="284349"/>
                      <a:pt x="887730" y="283079"/>
                      <a:pt x="878840" y="279269"/>
                    </a:cubicBezTo>
                    <a:cubicBezTo>
                      <a:pt x="869950" y="275459"/>
                      <a:pt x="859790" y="267839"/>
                      <a:pt x="854710" y="258949"/>
                    </a:cubicBezTo>
                    <a:cubicBezTo>
                      <a:pt x="850900" y="250059"/>
                      <a:pt x="848360" y="237359"/>
                      <a:pt x="852170" y="225929"/>
                    </a:cubicBezTo>
                    <a:cubicBezTo>
                      <a:pt x="855980" y="211959"/>
                      <a:pt x="868680" y="197989"/>
                      <a:pt x="887730" y="185289"/>
                    </a:cubicBezTo>
                    <a:cubicBezTo>
                      <a:pt x="923290" y="161159"/>
                      <a:pt x="1037590" y="145919"/>
                      <a:pt x="1070610" y="123059"/>
                    </a:cubicBezTo>
                    <a:cubicBezTo>
                      <a:pt x="1087120" y="111629"/>
                      <a:pt x="1088390" y="88769"/>
                      <a:pt x="1099820" y="87499"/>
                    </a:cubicBezTo>
                    <a:cubicBezTo>
                      <a:pt x="1109980" y="86229"/>
                      <a:pt x="1135380" y="114169"/>
                      <a:pt x="1135380" y="115439"/>
                    </a:cubicBezTo>
                    <a:cubicBezTo>
                      <a:pt x="1135380" y="115439"/>
                      <a:pt x="1099820" y="98929"/>
                      <a:pt x="1093470" y="87499"/>
                    </a:cubicBezTo>
                    <a:cubicBezTo>
                      <a:pt x="1088390" y="78609"/>
                      <a:pt x="1089660" y="64639"/>
                      <a:pt x="1092200" y="55749"/>
                    </a:cubicBezTo>
                    <a:cubicBezTo>
                      <a:pt x="1096010" y="46859"/>
                      <a:pt x="1101090" y="39239"/>
                      <a:pt x="1112520" y="31619"/>
                    </a:cubicBezTo>
                    <a:cubicBezTo>
                      <a:pt x="1139190" y="16379"/>
                      <a:pt x="1267460" y="-5211"/>
                      <a:pt x="1270000" y="1139"/>
                    </a:cubicBezTo>
                    <a:cubicBezTo>
                      <a:pt x="1271270" y="4949"/>
                      <a:pt x="1231900" y="25269"/>
                      <a:pt x="1231900" y="25269"/>
                    </a:cubicBezTo>
                    <a:cubicBezTo>
                      <a:pt x="1231900" y="26539"/>
                      <a:pt x="1263650" y="2409"/>
                      <a:pt x="1276350" y="1139"/>
                    </a:cubicBezTo>
                    <a:cubicBezTo>
                      <a:pt x="1286510" y="1139"/>
                      <a:pt x="1297940" y="8759"/>
                      <a:pt x="1304290" y="16379"/>
                    </a:cubicBezTo>
                    <a:cubicBezTo>
                      <a:pt x="1310640" y="23999"/>
                      <a:pt x="1315720" y="36699"/>
                      <a:pt x="1315720" y="45589"/>
                    </a:cubicBezTo>
                    <a:cubicBezTo>
                      <a:pt x="1315720" y="53209"/>
                      <a:pt x="1315720" y="60829"/>
                      <a:pt x="1310640" y="67179"/>
                    </a:cubicBezTo>
                    <a:cubicBezTo>
                      <a:pt x="1303020" y="77339"/>
                      <a:pt x="1286510" y="86229"/>
                      <a:pt x="1266190" y="93849"/>
                    </a:cubicBezTo>
                    <a:cubicBezTo>
                      <a:pt x="1230630" y="106549"/>
                      <a:pt x="1136650" y="120519"/>
                      <a:pt x="1106170" y="114169"/>
                    </a:cubicBezTo>
                    <a:cubicBezTo>
                      <a:pt x="1092200" y="110359"/>
                      <a:pt x="1085850" y="105279"/>
                      <a:pt x="1079500" y="96389"/>
                    </a:cubicBezTo>
                    <a:cubicBezTo>
                      <a:pt x="1073150" y="86229"/>
                      <a:pt x="1070610" y="67179"/>
                      <a:pt x="1074420" y="55749"/>
                    </a:cubicBezTo>
                    <a:cubicBezTo>
                      <a:pt x="1078230" y="44319"/>
                      <a:pt x="1089660" y="34159"/>
                      <a:pt x="1104900" y="27809"/>
                    </a:cubicBezTo>
                    <a:cubicBezTo>
                      <a:pt x="1134110" y="15109"/>
                      <a:pt x="1217930" y="11299"/>
                      <a:pt x="1245870" y="17649"/>
                    </a:cubicBezTo>
                    <a:cubicBezTo>
                      <a:pt x="1258570" y="21459"/>
                      <a:pt x="1266190" y="27809"/>
                      <a:pt x="1272540" y="35429"/>
                    </a:cubicBezTo>
                    <a:cubicBezTo>
                      <a:pt x="1277620" y="43049"/>
                      <a:pt x="1282700" y="54479"/>
                      <a:pt x="1280160" y="65909"/>
                    </a:cubicBezTo>
                    <a:cubicBezTo>
                      <a:pt x="1277620" y="79879"/>
                      <a:pt x="1262380" y="97659"/>
                      <a:pt x="1240790" y="110359"/>
                    </a:cubicBezTo>
                    <a:cubicBezTo>
                      <a:pt x="1195070" y="135759"/>
                      <a:pt x="1035050" y="164969"/>
                      <a:pt x="991870" y="161159"/>
                    </a:cubicBezTo>
                    <a:cubicBezTo>
                      <a:pt x="977900" y="161159"/>
                      <a:pt x="970280" y="157349"/>
                      <a:pt x="962660" y="150999"/>
                    </a:cubicBezTo>
                    <a:cubicBezTo>
                      <a:pt x="955040" y="142109"/>
                      <a:pt x="946150" y="124329"/>
                      <a:pt x="948690" y="111629"/>
                    </a:cubicBezTo>
                    <a:cubicBezTo>
                      <a:pt x="951230" y="98929"/>
                      <a:pt x="962660" y="83689"/>
                      <a:pt x="981710" y="73529"/>
                    </a:cubicBezTo>
                    <a:cubicBezTo>
                      <a:pt x="1029970" y="51939"/>
                      <a:pt x="1273810" y="63369"/>
                      <a:pt x="1275080" y="70989"/>
                    </a:cubicBezTo>
                    <a:cubicBezTo>
                      <a:pt x="1275080" y="74799"/>
                      <a:pt x="1230630" y="87499"/>
                      <a:pt x="1230630" y="86229"/>
                    </a:cubicBezTo>
                    <a:cubicBezTo>
                      <a:pt x="1230630" y="86229"/>
                      <a:pt x="1256030" y="69719"/>
                      <a:pt x="1268730" y="70989"/>
                    </a:cubicBezTo>
                    <a:cubicBezTo>
                      <a:pt x="1280160" y="70989"/>
                      <a:pt x="1296670" y="82419"/>
                      <a:pt x="1303020" y="92579"/>
                    </a:cubicBezTo>
                    <a:cubicBezTo>
                      <a:pt x="1309370" y="102739"/>
                      <a:pt x="1310640" y="123059"/>
                      <a:pt x="1305560" y="133219"/>
                    </a:cubicBezTo>
                    <a:cubicBezTo>
                      <a:pt x="1299210" y="145919"/>
                      <a:pt x="1289050" y="153539"/>
                      <a:pt x="1267460" y="162429"/>
                    </a:cubicBezTo>
                    <a:cubicBezTo>
                      <a:pt x="1200150" y="191639"/>
                      <a:pt x="855980" y="258949"/>
                      <a:pt x="795020" y="237359"/>
                    </a:cubicBezTo>
                    <a:cubicBezTo>
                      <a:pt x="777240" y="232279"/>
                      <a:pt x="769620" y="219579"/>
                      <a:pt x="767080" y="208149"/>
                    </a:cubicBezTo>
                    <a:cubicBezTo>
                      <a:pt x="763270" y="196719"/>
                      <a:pt x="768350" y="176399"/>
                      <a:pt x="774700" y="167509"/>
                    </a:cubicBezTo>
                    <a:cubicBezTo>
                      <a:pt x="781050" y="158619"/>
                      <a:pt x="788670" y="156079"/>
                      <a:pt x="802640" y="152269"/>
                    </a:cubicBezTo>
                    <a:cubicBezTo>
                      <a:pt x="843280" y="142109"/>
                      <a:pt x="1000760" y="139569"/>
                      <a:pt x="1051560" y="157349"/>
                    </a:cubicBezTo>
                    <a:cubicBezTo>
                      <a:pt x="1076960" y="166239"/>
                      <a:pt x="1098550" y="182749"/>
                      <a:pt x="1103630" y="196719"/>
                    </a:cubicBezTo>
                    <a:cubicBezTo>
                      <a:pt x="1107440" y="205609"/>
                      <a:pt x="1101090" y="218309"/>
                      <a:pt x="1096010" y="227199"/>
                    </a:cubicBezTo>
                    <a:cubicBezTo>
                      <a:pt x="1089660" y="234819"/>
                      <a:pt x="1078230" y="242439"/>
                      <a:pt x="1069340" y="243709"/>
                    </a:cubicBezTo>
                    <a:cubicBezTo>
                      <a:pt x="1059180" y="246249"/>
                      <a:pt x="1046480" y="244979"/>
                      <a:pt x="1037590" y="239899"/>
                    </a:cubicBezTo>
                    <a:cubicBezTo>
                      <a:pt x="1029970" y="234819"/>
                      <a:pt x="1022350" y="214499"/>
                      <a:pt x="1017270" y="215769"/>
                    </a:cubicBezTo>
                    <a:cubicBezTo>
                      <a:pt x="1013460" y="217039"/>
                      <a:pt x="1017270" y="231009"/>
                      <a:pt x="1009650" y="236089"/>
                    </a:cubicBezTo>
                    <a:cubicBezTo>
                      <a:pt x="985520" y="252599"/>
                      <a:pt x="861060" y="234819"/>
                      <a:pt x="779780" y="241169"/>
                    </a:cubicBezTo>
                    <a:cubicBezTo>
                      <a:pt x="687070" y="248789"/>
                      <a:pt x="530860" y="284349"/>
                      <a:pt x="482600" y="280539"/>
                    </a:cubicBezTo>
                    <a:cubicBezTo>
                      <a:pt x="467360" y="277999"/>
                      <a:pt x="461010" y="275459"/>
                      <a:pt x="453390" y="270379"/>
                    </a:cubicBezTo>
                    <a:cubicBezTo>
                      <a:pt x="445770" y="264029"/>
                      <a:pt x="439420" y="252599"/>
                      <a:pt x="438150" y="242439"/>
                    </a:cubicBezTo>
                    <a:cubicBezTo>
                      <a:pt x="436880" y="232279"/>
                      <a:pt x="439420" y="219579"/>
                      <a:pt x="444500" y="211959"/>
                    </a:cubicBezTo>
                    <a:cubicBezTo>
                      <a:pt x="449580" y="203069"/>
                      <a:pt x="454660" y="197989"/>
                      <a:pt x="469900" y="192909"/>
                    </a:cubicBezTo>
                    <a:cubicBezTo>
                      <a:pt x="527050" y="172589"/>
                      <a:pt x="878840" y="137029"/>
                      <a:pt x="933450" y="170049"/>
                    </a:cubicBezTo>
                    <a:cubicBezTo>
                      <a:pt x="952500" y="180209"/>
                      <a:pt x="956310" y="201799"/>
                      <a:pt x="955040" y="215769"/>
                    </a:cubicBezTo>
                    <a:cubicBezTo>
                      <a:pt x="953770" y="227199"/>
                      <a:pt x="946150" y="238629"/>
                      <a:pt x="930910" y="248789"/>
                    </a:cubicBezTo>
                    <a:cubicBezTo>
                      <a:pt x="882650" y="276729"/>
                      <a:pt x="665480" y="297049"/>
                      <a:pt x="589280" y="300859"/>
                    </a:cubicBezTo>
                    <a:cubicBezTo>
                      <a:pt x="549910" y="302129"/>
                      <a:pt x="519430" y="307209"/>
                      <a:pt x="501650" y="295779"/>
                    </a:cubicBezTo>
                    <a:cubicBezTo>
                      <a:pt x="490220" y="288159"/>
                      <a:pt x="485140" y="270379"/>
                      <a:pt x="485140" y="257679"/>
                    </a:cubicBezTo>
                    <a:cubicBezTo>
                      <a:pt x="485140" y="247519"/>
                      <a:pt x="490220" y="236089"/>
                      <a:pt x="497840" y="229739"/>
                    </a:cubicBezTo>
                    <a:cubicBezTo>
                      <a:pt x="504190" y="222119"/>
                      <a:pt x="510540" y="219579"/>
                      <a:pt x="525780" y="215769"/>
                    </a:cubicBezTo>
                    <a:cubicBezTo>
                      <a:pt x="581660" y="201799"/>
                      <a:pt x="878840" y="170049"/>
                      <a:pt x="928370" y="189099"/>
                    </a:cubicBezTo>
                    <a:cubicBezTo>
                      <a:pt x="942340" y="194179"/>
                      <a:pt x="946150" y="203069"/>
                      <a:pt x="949960" y="211959"/>
                    </a:cubicBezTo>
                    <a:cubicBezTo>
                      <a:pt x="955040" y="220849"/>
                      <a:pt x="957580" y="233549"/>
                      <a:pt x="952500" y="243709"/>
                    </a:cubicBezTo>
                    <a:cubicBezTo>
                      <a:pt x="944880" y="256409"/>
                      <a:pt x="925830" y="267839"/>
                      <a:pt x="900430" y="276729"/>
                    </a:cubicBezTo>
                    <a:cubicBezTo>
                      <a:pt x="843280" y="298319"/>
                      <a:pt x="684530" y="302129"/>
                      <a:pt x="610870" y="321179"/>
                    </a:cubicBezTo>
                    <a:cubicBezTo>
                      <a:pt x="563880" y="333879"/>
                      <a:pt x="514350" y="373249"/>
                      <a:pt x="496570" y="363089"/>
                    </a:cubicBezTo>
                    <a:cubicBezTo>
                      <a:pt x="485140" y="355469"/>
                      <a:pt x="480060" y="319909"/>
                      <a:pt x="491490" y="305939"/>
                    </a:cubicBezTo>
                    <a:cubicBezTo>
                      <a:pt x="515620" y="277999"/>
                      <a:pt x="695960" y="277999"/>
                      <a:pt x="745490" y="294509"/>
                    </a:cubicBezTo>
                    <a:cubicBezTo>
                      <a:pt x="770890" y="302129"/>
                      <a:pt x="789940" y="318639"/>
                      <a:pt x="795020" y="332609"/>
                    </a:cubicBezTo>
                    <a:cubicBezTo>
                      <a:pt x="798830" y="341499"/>
                      <a:pt x="793750" y="354199"/>
                      <a:pt x="788670" y="363089"/>
                    </a:cubicBezTo>
                    <a:cubicBezTo>
                      <a:pt x="781050" y="371979"/>
                      <a:pt x="763270" y="382139"/>
                      <a:pt x="751840" y="382139"/>
                    </a:cubicBezTo>
                    <a:cubicBezTo>
                      <a:pt x="741680" y="383409"/>
                      <a:pt x="730250" y="378329"/>
                      <a:pt x="722630" y="371979"/>
                    </a:cubicBezTo>
                    <a:cubicBezTo>
                      <a:pt x="715010" y="365629"/>
                      <a:pt x="707390" y="344039"/>
                      <a:pt x="707390" y="344039"/>
                    </a:cubicBezTo>
                    <a:cubicBezTo>
                      <a:pt x="707390" y="344039"/>
                      <a:pt x="732790" y="368169"/>
                      <a:pt x="728980" y="377059"/>
                    </a:cubicBezTo>
                    <a:cubicBezTo>
                      <a:pt x="717550" y="398649"/>
                      <a:pt x="519430" y="392299"/>
                      <a:pt x="454660" y="385949"/>
                    </a:cubicBezTo>
                    <a:cubicBezTo>
                      <a:pt x="417830" y="382139"/>
                      <a:pt x="384810" y="380869"/>
                      <a:pt x="370840" y="365629"/>
                    </a:cubicBezTo>
                    <a:cubicBezTo>
                      <a:pt x="361950" y="356739"/>
                      <a:pt x="360680" y="337689"/>
                      <a:pt x="363220" y="324989"/>
                    </a:cubicBezTo>
                    <a:cubicBezTo>
                      <a:pt x="367030" y="313559"/>
                      <a:pt x="375920" y="303399"/>
                      <a:pt x="392430" y="295779"/>
                    </a:cubicBezTo>
                    <a:cubicBezTo>
                      <a:pt x="436880" y="275459"/>
                      <a:pt x="623570" y="257679"/>
                      <a:pt x="669290" y="276729"/>
                    </a:cubicBezTo>
                    <a:cubicBezTo>
                      <a:pt x="688340" y="284349"/>
                      <a:pt x="699770" y="300859"/>
                      <a:pt x="702310" y="314829"/>
                    </a:cubicBezTo>
                    <a:cubicBezTo>
                      <a:pt x="703580" y="328799"/>
                      <a:pt x="693420" y="350389"/>
                      <a:pt x="678180" y="359279"/>
                    </a:cubicBezTo>
                    <a:cubicBezTo>
                      <a:pt x="647700" y="377059"/>
                      <a:pt x="572770" y="363089"/>
                      <a:pt x="506730" y="360549"/>
                    </a:cubicBezTo>
                    <a:cubicBezTo>
                      <a:pt x="416560" y="358009"/>
                      <a:pt x="220980" y="378329"/>
                      <a:pt x="187960" y="341499"/>
                    </a:cubicBezTo>
                    <a:cubicBezTo>
                      <a:pt x="172720" y="322449"/>
                      <a:pt x="173990" y="283079"/>
                      <a:pt x="195580" y="262759"/>
                    </a:cubicBezTo>
                    <a:cubicBezTo>
                      <a:pt x="262890" y="201799"/>
                      <a:pt x="861060" y="241169"/>
                      <a:pt x="963930" y="275459"/>
                    </a:cubicBezTo>
                    <a:cubicBezTo>
                      <a:pt x="994410" y="285619"/>
                      <a:pt x="1010920" y="299589"/>
                      <a:pt x="1016000" y="312289"/>
                    </a:cubicBezTo>
                    <a:cubicBezTo>
                      <a:pt x="1019810" y="322449"/>
                      <a:pt x="1016000" y="335149"/>
                      <a:pt x="1009650" y="344039"/>
                    </a:cubicBezTo>
                    <a:cubicBezTo>
                      <a:pt x="1002030" y="352929"/>
                      <a:pt x="985520" y="363089"/>
                      <a:pt x="972820" y="363089"/>
                    </a:cubicBezTo>
                    <a:cubicBezTo>
                      <a:pt x="962660" y="364359"/>
                      <a:pt x="951230" y="359279"/>
                      <a:pt x="943610" y="352929"/>
                    </a:cubicBezTo>
                    <a:cubicBezTo>
                      <a:pt x="935990" y="346579"/>
                      <a:pt x="928370" y="326259"/>
                      <a:pt x="928370" y="324989"/>
                    </a:cubicBezTo>
                    <a:cubicBezTo>
                      <a:pt x="929640" y="324989"/>
                      <a:pt x="955040" y="351659"/>
                      <a:pt x="952500" y="358009"/>
                    </a:cubicBezTo>
                    <a:cubicBezTo>
                      <a:pt x="946150" y="369439"/>
                      <a:pt x="891540" y="360549"/>
                      <a:pt x="848360" y="360549"/>
                    </a:cubicBezTo>
                    <a:cubicBezTo>
                      <a:pt x="775970" y="363089"/>
                      <a:pt x="632460" y="370709"/>
                      <a:pt x="562610" y="364359"/>
                    </a:cubicBezTo>
                    <a:cubicBezTo>
                      <a:pt x="519430" y="360549"/>
                      <a:pt x="504190" y="350389"/>
                      <a:pt x="461010" y="345309"/>
                    </a:cubicBezTo>
                    <a:cubicBezTo>
                      <a:pt x="388620" y="337689"/>
                      <a:pt x="241300" y="351659"/>
                      <a:pt x="166370" y="340229"/>
                    </a:cubicBezTo>
                    <a:cubicBezTo>
                      <a:pt x="119380" y="333879"/>
                      <a:pt x="55880" y="323719"/>
                      <a:pt x="53340" y="309749"/>
                    </a:cubicBezTo>
                    <a:cubicBezTo>
                      <a:pt x="52070" y="302129"/>
                      <a:pt x="85090" y="279269"/>
                      <a:pt x="88900" y="281809"/>
                    </a:cubicBezTo>
                    <a:cubicBezTo>
                      <a:pt x="92710" y="284349"/>
                      <a:pt x="86360" y="314829"/>
                      <a:pt x="77470" y="324989"/>
                    </a:cubicBezTo>
                    <a:cubicBezTo>
                      <a:pt x="68580" y="333879"/>
                      <a:pt x="50800" y="340229"/>
                      <a:pt x="38100" y="338959"/>
                    </a:cubicBezTo>
                    <a:cubicBezTo>
                      <a:pt x="27940" y="338959"/>
                      <a:pt x="17780" y="331339"/>
                      <a:pt x="10160" y="324989"/>
                    </a:cubicBezTo>
                    <a:cubicBezTo>
                      <a:pt x="3810" y="317369"/>
                      <a:pt x="0" y="294509"/>
                      <a:pt x="0" y="294509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67" id="167"/>
            <p:cNvGrpSpPr/>
            <p:nvPr/>
          </p:nvGrpSpPr>
          <p:grpSpPr>
            <a:xfrm rot="0">
              <a:off x="167114" y="218228"/>
              <a:ext cx="1097563" cy="1002376"/>
              <a:chOff x="0" y="0"/>
              <a:chExt cx="1435100" cy="1310640"/>
            </a:xfrm>
          </p:grpSpPr>
          <p:sp>
            <p:nvSpPr>
              <p:cNvPr name="Freeform 168" id="168"/>
              <p:cNvSpPr/>
              <p:nvPr/>
            </p:nvSpPr>
            <p:spPr>
              <a:xfrm flipH="false" flipV="false" rot="0">
                <a:off x="48585" y="50554"/>
                <a:ext cx="1334903" cy="1209439"/>
              </a:xfrm>
              <a:custGeom>
                <a:avLst/>
                <a:gdLst/>
                <a:ahLst/>
                <a:cxnLst/>
                <a:rect r="r" b="b" t="t" l="l"/>
                <a:pathLst>
                  <a:path h="1209439" w="1334903">
                    <a:moveTo>
                      <a:pt x="47935" y="1105146"/>
                    </a:moveTo>
                    <a:cubicBezTo>
                      <a:pt x="122865" y="868926"/>
                      <a:pt x="228275" y="680966"/>
                      <a:pt x="265105" y="644136"/>
                    </a:cubicBezTo>
                    <a:cubicBezTo>
                      <a:pt x="276535" y="632706"/>
                      <a:pt x="282885" y="630166"/>
                      <a:pt x="293045" y="628896"/>
                    </a:cubicBezTo>
                    <a:cubicBezTo>
                      <a:pt x="303205" y="626356"/>
                      <a:pt x="315905" y="630166"/>
                      <a:pt x="323525" y="635246"/>
                    </a:cubicBezTo>
                    <a:cubicBezTo>
                      <a:pt x="332415" y="640326"/>
                      <a:pt x="340035" y="651756"/>
                      <a:pt x="342575" y="660646"/>
                    </a:cubicBezTo>
                    <a:cubicBezTo>
                      <a:pt x="345115" y="670806"/>
                      <a:pt x="343845" y="677156"/>
                      <a:pt x="338765" y="692396"/>
                    </a:cubicBezTo>
                    <a:cubicBezTo>
                      <a:pt x="322255" y="743196"/>
                      <a:pt x="193985" y="922266"/>
                      <a:pt x="148265" y="1006086"/>
                    </a:cubicBezTo>
                    <a:cubicBezTo>
                      <a:pt x="119055" y="1060696"/>
                      <a:pt x="105085" y="1117846"/>
                      <a:pt x="82225" y="1143246"/>
                    </a:cubicBezTo>
                    <a:cubicBezTo>
                      <a:pt x="70795" y="1155946"/>
                      <a:pt x="59365" y="1163566"/>
                      <a:pt x="47935" y="1164836"/>
                    </a:cubicBezTo>
                    <a:cubicBezTo>
                      <a:pt x="37775" y="1166106"/>
                      <a:pt x="25075" y="1163566"/>
                      <a:pt x="17455" y="1155946"/>
                    </a:cubicBezTo>
                    <a:cubicBezTo>
                      <a:pt x="8565" y="1147056"/>
                      <a:pt x="945" y="1128006"/>
                      <a:pt x="2215" y="1107686"/>
                    </a:cubicBezTo>
                    <a:cubicBezTo>
                      <a:pt x="3485" y="1069586"/>
                      <a:pt x="41585" y="1009896"/>
                      <a:pt x="72065" y="948936"/>
                    </a:cubicBezTo>
                    <a:cubicBezTo>
                      <a:pt x="116515" y="858766"/>
                      <a:pt x="213035" y="680966"/>
                      <a:pt x="252405" y="626356"/>
                    </a:cubicBezTo>
                    <a:cubicBezTo>
                      <a:pt x="266375" y="606036"/>
                      <a:pt x="273995" y="598416"/>
                      <a:pt x="286695" y="588256"/>
                    </a:cubicBezTo>
                    <a:cubicBezTo>
                      <a:pt x="300665" y="579366"/>
                      <a:pt x="318445" y="570476"/>
                      <a:pt x="332415" y="571746"/>
                    </a:cubicBezTo>
                    <a:cubicBezTo>
                      <a:pt x="345115" y="573016"/>
                      <a:pt x="360355" y="585716"/>
                      <a:pt x="365435" y="595876"/>
                    </a:cubicBezTo>
                    <a:cubicBezTo>
                      <a:pt x="370515" y="607306"/>
                      <a:pt x="369245" y="621276"/>
                      <a:pt x="364165" y="637786"/>
                    </a:cubicBezTo>
                    <a:cubicBezTo>
                      <a:pt x="354005" y="665726"/>
                      <a:pt x="315905" y="692396"/>
                      <a:pt x="287965" y="739386"/>
                    </a:cubicBezTo>
                    <a:cubicBezTo>
                      <a:pt x="235895" y="823206"/>
                      <a:pt x="141915" y="1067046"/>
                      <a:pt x="103815" y="1110226"/>
                    </a:cubicBezTo>
                    <a:cubicBezTo>
                      <a:pt x="92385" y="1122926"/>
                      <a:pt x="87305" y="1126736"/>
                      <a:pt x="77145" y="1128006"/>
                    </a:cubicBezTo>
                    <a:cubicBezTo>
                      <a:pt x="68255" y="1130546"/>
                      <a:pt x="54285" y="1130546"/>
                      <a:pt x="45395" y="1124196"/>
                    </a:cubicBezTo>
                    <a:cubicBezTo>
                      <a:pt x="35235" y="1116576"/>
                      <a:pt x="23805" y="1098796"/>
                      <a:pt x="22535" y="1079746"/>
                    </a:cubicBezTo>
                    <a:cubicBezTo>
                      <a:pt x="21265" y="1051806"/>
                      <a:pt x="45395" y="1012436"/>
                      <a:pt x="66985" y="969256"/>
                    </a:cubicBezTo>
                    <a:cubicBezTo>
                      <a:pt x="100005" y="903216"/>
                      <a:pt x="180015" y="773676"/>
                      <a:pt x="214305" y="722876"/>
                    </a:cubicBezTo>
                    <a:cubicBezTo>
                      <a:pt x="229545" y="700016"/>
                      <a:pt x="235895" y="688586"/>
                      <a:pt x="251135" y="673346"/>
                    </a:cubicBezTo>
                    <a:cubicBezTo>
                      <a:pt x="265105" y="659376"/>
                      <a:pt x="284155" y="642866"/>
                      <a:pt x="300665" y="639056"/>
                    </a:cubicBezTo>
                    <a:cubicBezTo>
                      <a:pt x="314635" y="635246"/>
                      <a:pt x="331145" y="637786"/>
                      <a:pt x="341305" y="645406"/>
                    </a:cubicBezTo>
                    <a:cubicBezTo>
                      <a:pt x="351465" y="654296"/>
                      <a:pt x="360355" y="679696"/>
                      <a:pt x="357815" y="693666"/>
                    </a:cubicBezTo>
                    <a:cubicBezTo>
                      <a:pt x="355275" y="705096"/>
                      <a:pt x="329875" y="724146"/>
                      <a:pt x="328605" y="722876"/>
                    </a:cubicBezTo>
                    <a:cubicBezTo>
                      <a:pt x="328605" y="722876"/>
                      <a:pt x="357815" y="683506"/>
                      <a:pt x="360355" y="684776"/>
                    </a:cubicBezTo>
                    <a:cubicBezTo>
                      <a:pt x="362895" y="686046"/>
                      <a:pt x="347655" y="726686"/>
                      <a:pt x="332415" y="758436"/>
                    </a:cubicBezTo>
                    <a:cubicBezTo>
                      <a:pt x="300665" y="824476"/>
                      <a:pt x="193985" y="976876"/>
                      <a:pt x="158425" y="1045456"/>
                    </a:cubicBezTo>
                    <a:cubicBezTo>
                      <a:pt x="139375" y="1082286"/>
                      <a:pt x="133025" y="1128006"/>
                      <a:pt x="121595" y="1133086"/>
                    </a:cubicBezTo>
                    <a:cubicBezTo>
                      <a:pt x="116515" y="1135626"/>
                      <a:pt x="110165" y="1128006"/>
                      <a:pt x="108895" y="1129276"/>
                    </a:cubicBezTo>
                    <a:cubicBezTo>
                      <a:pt x="103815" y="1134356"/>
                      <a:pt x="121595" y="1167376"/>
                      <a:pt x="115245" y="1180076"/>
                    </a:cubicBezTo>
                    <a:cubicBezTo>
                      <a:pt x="111435" y="1191506"/>
                      <a:pt x="94925" y="1201666"/>
                      <a:pt x="82225" y="1204206"/>
                    </a:cubicBezTo>
                    <a:cubicBezTo>
                      <a:pt x="70795" y="1205476"/>
                      <a:pt x="50475" y="1200396"/>
                      <a:pt x="42855" y="1190236"/>
                    </a:cubicBezTo>
                    <a:cubicBezTo>
                      <a:pt x="35235" y="1177536"/>
                      <a:pt x="40315" y="1150866"/>
                      <a:pt x="44125" y="1128006"/>
                    </a:cubicBezTo>
                    <a:cubicBezTo>
                      <a:pt x="50475" y="1094986"/>
                      <a:pt x="63175" y="1056886"/>
                      <a:pt x="83495" y="1014976"/>
                    </a:cubicBezTo>
                    <a:cubicBezTo>
                      <a:pt x="111435" y="955286"/>
                      <a:pt x="169855" y="849876"/>
                      <a:pt x="209225" y="810506"/>
                    </a:cubicBezTo>
                    <a:cubicBezTo>
                      <a:pt x="232085" y="787646"/>
                      <a:pt x="257485" y="768596"/>
                      <a:pt x="275265" y="769866"/>
                    </a:cubicBezTo>
                    <a:cubicBezTo>
                      <a:pt x="289235" y="771136"/>
                      <a:pt x="304475" y="788916"/>
                      <a:pt x="309555" y="802886"/>
                    </a:cubicBezTo>
                    <a:cubicBezTo>
                      <a:pt x="315905" y="816856"/>
                      <a:pt x="312095" y="832096"/>
                      <a:pt x="304475" y="856226"/>
                    </a:cubicBezTo>
                    <a:cubicBezTo>
                      <a:pt x="285425" y="917186"/>
                      <a:pt x="173665" y="1149596"/>
                      <a:pt x="136835" y="1154676"/>
                    </a:cubicBezTo>
                    <a:cubicBezTo>
                      <a:pt x="122865" y="1155946"/>
                      <a:pt x="112705" y="1133086"/>
                      <a:pt x="105085" y="1119116"/>
                    </a:cubicBezTo>
                    <a:cubicBezTo>
                      <a:pt x="96195" y="1105146"/>
                      <a:pt x="88575" y="1089906"/>
                      <a:pt x="91115" y="1065776"/>
                    </a:cubicBezTo>
                    <a:cubicBezTo>
                      <a:pt x="97465" y="1008626"/>
                      <a:pt x="192715" y="834636"/>
                      <a:pt x="225735" y="787646"/>
                    </a:cubicBezTo>
                    <a:cubicBezTo>
                      <a:pt x="238435" y="768596"/>
                      <a:pt x="246055" y="760976"/>
                      <a:pt x="258755" y="753356"/>
                    </a:cubicBezTo>
                    <a:cubicBezTo>
                      <a:pt x="271455" y="744466"/>
                      <a:pt x="287965" y="736846"/>
                      <a:pt x="300665" y="736846"/>
                    </a:cubicBezTo>
                    <a:cubicBezTo>
                      <a:pt x="312095" y="736846"/>
                      <a:pt x="323525" y="741926"/>
                      <a:pt x="329875" y="749546"/>
                    </a:cubicBezTo>
                    <a:cubicBezTo>
                      <a:pt x="337495" y="758436"/>
                      <a:pt x="345115" y="769866"/>
                      <a:pt x="342575" y="788916"/>
                    </a:cubicBezTo>
                    <a:cubicBezTo>
                      <a:pt x="337495" y="854956"/>
                      <a:pt x="169855" y="1176266"/>
                      <a:pt x="112705" y="1205476"/>
                    </a:cubicBezTo>
                    <a:cubicBezTo>
                      <a:pt x="93655" y="1214366"/>
                      <a:pt x="73335" y="1206746"/>
                      <a:pt x="63175" y="1197856"/>
                    </a:cubicBezTo>
                    <a:cubicBezTo>
                      <a:pt x="53015" y="1190236"/>
                      <a:pt x="46665" y="1171186"/>
                      <a:pt x="49205" y="1158486"/>
                    </a:cubicBezTo>
                    <a:cubicBezTo>
                      <a:pt x="51745" y="1145786"/>
                      <a:pt x="74605" y="1136896"/>
                      <a:pt x="79685" y="1122926"/>
                    </a:cubicBezTo>
                    <a:cubicBezTo>
                      <a:pt x="83495" y="1108956"/>
                      <a:pt x="73335" y="1097526"/>
                      <a:pt x="79685" y="1075936"/>
                    </a:cubicBezTo>
                    <a:cubicBezTo>
                      <a:pt x="92385" y="1022596"/>
                      <a:pt x="190175" y="861306"/>
                      <a:pt x="223195" y="809236"/>
                    </a:cubicBezTo>
                    <a:cubicBezTo>
                      <a:pt x="238435" y="785106"/>
                      <a:pt x="244785" y="776216"/>
                      <a:pt x="260025" y="760976"/>
                    </a:cubicBezTo>
                    <a:cubicBezTo>
                      <a:pt x="280345" y="740656"/>
                      <a:pt x="314635" y="707636"/>
                      <a:pt x="338765" y="702556"/>
                    </a:cubicBezTo>
                    <a:cubicBezTo>
                      <a:pt x="356545" y="698746"/>
                      <a:pt x="378135" y="702556"/>
                      <a:pt x="388295" y="711446"/>
                    </a:cubicBezTo>
                    <a:cubicBezTo>
                      <a:pt x="398455" y="720336"/>
                      <a:pt x="403535" y="731766"/>
                      <a:pt x="400995" y="750816"/>
                    </a:cubicBezTo>
                    <a:cubicBezTo>
                      <a:pt x="392105" y="814316"/>
                      <a:pt x="220655" y="1110226"/>
                      <a:pt x="163505" y="1133086"/>
                    </a:cubicBezTo>
                    <a:cubicBezTo>
                      <a:pt x="145725" y="1140706"/>
                      <a:pt x="124135" y="1130546"/>
                      <a:pt x="115245" y="1121656"/>
                    </a:cubicBezTo>
                    <a:cubicBezTo>
                      <a:pt x="106355" y="1112766"/>
                      <a:pt x="102545" y="1100066"/>
                      <a:pt x="105085" y="1081016"/>
                    </a:cubicBezTo>
                    <a:cubicBezTo>
                      <a:pt x="112705" y="1027676"/>
                      <a:pt x="228275" y="851146"/>
                      <a:pt x="275265" y="786376"/>
                    </a:cubicBezTo>
                    <a:cubicBezTo>
                      <a:pt x="300665" y="750816"/>
                      <a:pt x="314635" y="725416"/>
                      <a:pt x="341305" y="710176"/>
                    </a:cubicBezTo>
                    <a:cubicBezTo>
                      <a:pt x="366705" y="696206"/>
                      <a:pt x="412425" y="683506"/>
                      <a:pt x="426395" y="693666"/>
                    </a:cubicBezTo>
                    <a:cubicBezTo>
                      <a:pt x="436555" y="701286"/>
                      <a:pt x="437825" y="720336"/>
                      <a:pt x="432745" y="743196"/>
                    </a:cubicBezTo>
                    <a:cubicBezTo>
                      <a:pt x="420045" y="807966"/>
                      <a:pt x="284155" y="1051806"/>
                      <a:pt x="230815" y="1083556"/>
                    </a:cubicBezTo>
                    <a:cubicBezTo>
                      <a:pt x="213035" y="1094986"/>
                      <a:pt x="192715" y="1093716"/>
                      <a:pt x="181285" y="1086096"/>
                    </a:cubicBezTo>
                    <a:cubicBezTo>
                      <a:pt x="168585" y="1079746"/>
                      <a:pt x="160965" y="1060696"/>
                      <a:pt x="159695" y="1040376"/>
                    </a:cubicBezTo>
                    <a:cubicBezTo>
                      <a:pt x="159695" y="995926"/>
                      <a:pt x="215575" y="903216"/>
                      <a:pt x="248595" y="835906"/>
                    </a:cubicBezTo>
                    <a:cubicBezTo>
                      <a:pt x="284155" y="764786"/>
                      <a:pt x="324795" y="688586"/>
                      <a:pt x="366705" y="623816"/>
                    </a:cubicBezTo>
                    <a:cubicBezTo>
                      <a:pt x="403535" y="565396"/>
                      <a:pt x="441635" y="493006"/>
                      <a:pt x="482275" y="463796"/>
                    </a:cubicBezTo>
                    <a:cubicBezTo>
                      <a:pt x="510215" y="444746"/>
                      <a:pt x="555935" y="429506"/>
                      <a:pt x="569905" y="439666"/>
                    </a:cubicBezTo>
                    <a:cubicBezTo>
                      <a:pt x="581335" y="447286"/>
                      <a:pt x="581335" y="470146"/>
                      <a:pt x="573715" y="495546"/>
                    </a:cubicBezTo>
                    <a:cubicBezTo>
                      <a:pt x="550855" y="574286"/>
                      <a:pt x="309555" y="863846"/>
                      <a:pt x="253675" y="920996"/>
                    </a:cubicBezTo>
                    <a:cubicBezTo>
                      <a:pt x="238435" y="937506"/>
                      <a:pt x="232085" y="946396"/>
                      <a:pt x="218115" y="950206"/>
                    </a:cubicBezTo>
                    <a:cubicBezTo>
                      <a:pt x="206685" y="952746"/>
                      <a:pt x="187635" y="948936"/>
                      <a:pt x="178745" y="941316"/>
                    </a:cubicBezTo>
                    <a:cubicBezTo>
                      <a:pt x="168585" y="932426"/>
                      <a:pt x="163505" y="918456"/>
                      <a:pt x="162235" y="901946"/>
                    </a:cubicBezTo>
                    <a:cubicBezTo>
                      <a:pt x="160965" y="877816"/>
                      <a:pt x="172395" y="842256"/>
                      <a:pt x="186365" y="809236"/>
                    </a:cubicBezTo>
                    <a:cubicBezTo>
                      <a:pt x="202875" y="766056"/>
                      <a:pt x="229545" y="721606"/>
                      <a:pt x="266375" y="665726"/>
                    </a:cubicBezTo>
                    <a:cubicBezTo>
                      <a:pt x="326065" y="578096"/>
                      <a:pt x="463225" y="399026"/>
                      <a:pt x="524185" y="345686"/>
                    </a:cubicBezTo>
                    <a:cubicBezTo>
                      <a:pt x="550855" y="322826"/>
                      <a:pt x="571175" y="306316"/>
                      <a:pt x="588955" y="305046"/>
                    </a:cubicBezTo>
                    <a:cubicBezTo>
                      <a:pt x="602925" y="305046"/>
                      <a:pt x="618165" y="316476"/>
                      <a:pt x="625785" y="326636"/>
                    </a:cubicBezTo>
                    <a:cubicBezTo>
                      <a:pt x="630865" y="334256"/>
                      <a:pt x="635945" y="341876"/>
                      <a:pt x="632135" y="357116"/>
                    </a:cubicBezTo>
                    <a:cubicBezTo>
                      <a:pt x="613085" y="428236"/>
                      <a:pt x="266375" y="852416"/>
                      <a:pt x="186365" y="882896"/>
                    </a:cubicBezTo>
                    <a:cubicBezTo>
                      <a:pt x="164775" y="891786"/>
                      <a:pt x="145725" y="885436"/>
                      <a:pt x="135565" y="876546"/>
                    </a:cubicBezTo>
                    <a:cubicBezTo>
                      <a:pt x="125405" y="866386"/>
                      <a:pt x="120325" y="848606"/>
                      <a:pt x="124135" y="827016"/>
                    </a:cubicBezTo>
                    <a:cubicBezTo>
                      <a:pt x="136835" y="768596"/>
                      <a:pt x="260025" y="622546"/>
                      <a:pt x="332415" y="538726"/>
                    </a:cubicBezTo>
                    <a:cubicBezTo>
                      <a:pt x="397185" y="463796"/>
                      <a:pt x="488625" y="374896"/>
                      <a:pt x="535615" y="343146"/>
                    </a:cubicBezTo>
                    <a:cubicBezTo>
                      <a:pt x="555935" y="329176"/>
                      <a:pt x="568635" y="324096"/>
                      <a:pt x="583875" y="320286"/>
                    </a:cubicBezTo>
                    <a:cubicBezTo>
                      <a:pt x="597845" y="317746"/>
                      <a:pt x="614355" y="316476"/>
                      <a:pt x="625785" y="321556"/>
                    </a:cubicBezTo>
                    <a:cubicBezTo>
                      <a:pt x="635945" y="325366"/>
                      <a:pt x="643565" y="334256"/>
                      <a:pt x="648645" y="343146"/>
                    </a:cubicBezTo>
                    <a:cubicBezTo>
                      <a:pt x="652455" y="352036"/>
                      <a:pt x="653725" y="364736"/>
                      <a:pt x="649915" y="374896"/>
                    </a:cubicBezTo>
                    <a:cubicBezTo>
                      <a:pt x="646105" y="386326"/>
                      <a:pt x="632135" y="400296"/>
                      <a:pt x="621975" y="404106"/>
                    </a:cubicBezTo>
                    <a:cubicBezTo>
                      <a:pt x="611815" y="407916"/>
                      <a:pt x="597845" y="397756"/>
                      <a:pt x="590225" y="402836"/>
                    </a:cubicBezTo>
                    <a:cubicBezTo>
                      <a:pt x="577525" y="411726"/>
                      <a:pt x="580065" y="444746"/>
                      <a:pt x="564825" y="472686"/>
                    </a:cubicBezTo>
                    <a:cubicBezTo>
                      <a:pt x="536885" y="524756"/>
                      <a:pt x="461955" y="603496"/>
                      <a:pt x="412425" y="674616"/>
                    </a:cubicBezTo>
                    <a:cubicBezTo>
                      <a:pt x="360355" y="749546"/>
                      <a:pt x="301935" y="891786"/>
                      <a:pt x="262565" y="913376"/>
                    </a:cubicBezTo>
                    <a:cubicBezTo>
                      <a:pt x="247325" y="922266"/>
                      <a:pt x="232085" y="919726"/>
                      <a:pt x="220655" y="913376"/>
                    </a:cubicBezTo>
                    <a:cubicBezTo>
                      <a:pt x="209225" y="905756"/>
                      <a:pt x="196525" y="890516"/>
                      <a:pt x="197795" y="867656"/>
                    </a:cubicBezTo>
                    <a:cubicBezTo>
                      <a:pt x="205415" y="792726"/>
                      <a:pt x="475925" y="495546"/>
                      <a:pt x="566095" y="396486"/>
                    </a:cubicBezTo>
                    <a:cubicBezTo>
                      <a:pt x="611815" y="345686"/>
                      <a:pt x="646105" y="297426"/>
                      <a:pt x="676585" y="291076"/>
                    </a:cubicBezTo>
                    <a:cubicBezTo>
                      <a:pt x="694365" y="287266"/>
                      <a:pt x="715955" y="296156"/>
                      <a:pt x="724845" y="307586"/>
                    </a:cubicBezTo>
                    <a:cubicBezTo>
                      <a:pt x="732465" y="316476"/>
                      <a:pt x="736275" y="327906"/>
                      <a:pt x="731195" y="348226"/>
                    </a:cubicBezTo>
                    <a:cubicBezTo>
                      <a:pt x="712145" y="420616"/>
                      <a:pt x="442905" y="787646"/>
                      <a:pt x="371785" y="815586"/>
                    </a:cubicBezTo>
                    <a:cubicBezTo>
                      <a:pt x="351465" y="824476"/>
                      <a:pt x="332415" y="816856"/>
                      <a:pt x="322255" y="807966"/>
                    </a:cubicBezTo>
                    <a:cubicBezTo>
                      <a:pt x="312095" y="797806"/>
                      <a:pt x="307015" y="780026"/>
                      <a:pt x="312095" y="758436"/>
                    </a:cubicBezTo>
                    <a:cubicBezTo>
                      <a:pt x="326065" y="694936"/>
                      <a:pt x="468305" y="533646"/>
                      <a:pt x="550855" y="434586"/>
                    </a:cubicBezTo>
                    <a:cubicBezTo>
                      <a:pt x="625785" y="344416"/>
                      <a:pt x="733735" y="208526"/>
                      <a:pt x="783265" y="185666"/>
                    </a:cubicBezTo>
                    <a:cubicBezTo>
                      <a:pt x="799775" y="178046"/>
                      <a:pt x="813745" y="179316"/>
                      <a:pt x="823905" y="184396"/>
                    </a:cubicBezTo>
                    <a:cubicBezTo>
                      <a:pt x="835335" y="189476"/>
                      <a:pt x="846765" y="205986"/>
                      <a:pt x="849305" y="217416"/>
                    </a:cubicBezTo>
                    <a:cubicBezTo>
                      <a:pt x="851845" y="227576"/>
                      <a:pt x="844225" y="247896"/>
                      <a:pt x="842955" y="247896"/>
                    </a:cubicBezTo>
                    <a:cubicBezTo>
                      <a:pt x="841685" y="247896"/>
                      <a:pt x="845495" y="203446"/>
                      <a:pt x="844225" y="203446"/>
                    </a:cubicBezTo>
                    <a:cubicBezTo>
                      <a:pt x="844225" y="203446"/>
                      <a:pt x="845495" y="241546"/>
                      <a:pt x="839145" y="258056"/>
                    </a:cubicBezTo>
                    <a:cubicBezTo>
                      <a:pt x="834065" y="274566"/>
                      <a:pt x="826445" y="280916"/>
                      <a:pt x="809935" y="302506"/>
                    </a:cubicBezTo>
                    <a:cubicBezTo>
                      <a:pt x="759135" y="369816"/>
                      <a:pt x="539425" y="668266"/>
                      <a:pt x="470845" y="705096"/>
                    </a:cubicBezTo>
                    <a:cubicBezTo>
                      <a:pt x="450525" y="716526"/>
                      <a:pt x="434015" y="716526"/>
                      <a:pt x="421315" y="712716"/>
                    </a:cubicBezTo>
                    <a:cubicBezTo>
                      <a:pt x="411155" y="708906"/>
                      <a:pt x="403535" y="698746"/>
                      <a:pt x="399725" y="689856"/>
                    </a:cubicBezTo>
                    <a:cubicBezTo>
                      <a:pt x="395915" y="678426"/>
                      <a:pt x="398455" y="665726"/>
                      <a:pt x="403535" y="647946"/>
                    </a:cubicBezTo>
                    <a:cubicBezTo>
                      <a:pt x="418775" y="607306"/>
                      <a:pt x="482275" y="518406"/>
                      <a:pt x="525455" y="456176"/>
                    </a:cubicBezTo>
                    <a:cubicBezTo>
                      <a:pt x="568635" y="393946"/>
                      <a:pt x="624515" y="320286"/>
                      <a:pt x="665155" y="274566"/>
                    </a:cubicBezTo>
                    <a:cubicBezTo>
                      <a:pt x="693095" y="244086"/>
                      <a:pt x="735005" y="199636"/>
                      <a:pt x="740085" y="202176"/>
                    </a:cubicBezTo>
                    <a:cubicBezTo>
                      <a:pt x="743895" y="204716"/>
                      <a:pt x="727385" y="240276"/>
                      <a:pt x="727385" y="240276"/>
                    </a:cubicBezTo>
                    <a:cubicBezTo>
                      <a:pt x="726115" y="240276"/>
                      <a:pt x="728655" y="217416"/>
                      <a:pt x="733735" y="209796"/>
                    </a:cubicBezTo>
                    <a:cubicBezTo>
                      <a:pt x="738815" y="200906"/>
                      <a:pt x="748975" y="193286"/>
                      <a:pt x="759135" y="190746"/>
                    </a:cubicBezTo>
                    <a:cubicBezTo>
                      <a:pt x="768025" y="188206"/>
                      <a:pt x="780725" y="188206"/>
                      <a:pt x="789615" y="193286"/>
                    </a:cubicBezTo>
                    <a:cubicBezTo>
                      <a:pt x="799775" y="198366"/>
                      <a:pt x="813745" y="213606"/>
                      <a:pt x="815015" y="226306"/>
                    </a:cubicBezTo>
                    <a:cubicBezTo>
                      <a:pt x="816285" y="240276"/>
                      <a:pt x="804855" y="252976"/>
                      <a:pt x="788345" y="274566"/>
                    </a:cubicBezTo>
                    <a:cubicBezTo>
                      <a:pt x="737545" y="339336"/>
                      <a:pt x="472115" y="585716"/>
                      <a:pt x="416235" y="621276"/>
                    </a:cubicBezTo>
                    <a:cubicBezTo>
                      <a:pt x="402265" y="630166"/>
                      <a:pt x="397185" y="633976"/>
                      <a:pt x="387025" y="632706"/>
                    </a:cubicBezTo>
                    <a:cubicBezTo>
                      <a:pt x="374325" y="631436"/>
                      <a:pt x="350195" y="617466"/>
                      <a:pt x="343845" y="606036"/>
                    </a:cubicBezTo>
                    <a:cubicBezTo>
                      <a:pt x="338765" y="594606"/>
                      <a:pt x="341305" y="581906"/>
                      <a:pt x="347655" y="564126"/>
                    </a:cubicBezTo>
                    <a:cubicBezTo>
                      <a:pt x="365435" y="522216"/>
                      <a:pt x="455605" y="426966"/>
                      <a:pt x="510215" y="369816"/>
                    </a:cubicBezTo>
                    <a:cubicBezTo>
                      <a:pt x="557205" y="319016"/>
                      <a:pt x="616895" y="264406"/>
                      <a:pt x="649915" y="236466"/>
                    </a:cubicBezTo>
                    <a:cubicBezTo>
                      <a:pt x="667695" y="222496"/>
                      <a:pt x="674045" y="216146"/>
                      <a:pt x="690555" y="207256"/>
                    </a:cubicBezTo>
                    <a:cubicBezTo>
                      <a:pt x="714685" y="195826"/>
                      <a:pt x="760405" y="175506"/>
                      <a:pt x="783265" y="179316"/>
                    </a:cubicBezTo>
                    <a:cubicBezTo>
                      <a:pt x="798505" y="180586"/>
                      <a:pt x="811205" y="190746"/>
                      <a:pt x="817555" y="200906"/>
                    </a:cubicBezTo>
                    <a:cubicBezTo>
                      <a:pt x="823905" y="211066"/>
                      <a:pt x="823905" y="231386"/>
                      <a:pt x="818825" y="242816"/>
                    </a:cubicBezTo>
                    <a:cubicBezTo>
                      <a:pt x="813745" y="252976"/>
                      <a:pt x="787075" y="268216"/>
                      <a:pt x="785805" y="266946"/>
                    </a:cubicBezTo>
                    <a:cubicBezTo>
                      <a:pt x="784535" y="265676"/>
                      <a:pt x="821365" y="221226"/>
                      <a:pt x="823905" y="222496"/>
                    </a:cubicBezTo>
                    <a:cubicBezTo>
                      <a:pt x="826445" y="223766"/>
                      <a:pt x="812475" y="256786"/>
                      <a:pt x="795965" y="284726"/>
                    </a:cubicBezTo>
                    <a:cubicBezTo>
                      <a:pt x="752785" y="355846"/>
                      <a:pt x="544505" y="639056"/>
                      <a:pt x="514025" y="639056"/>
                    </a:cubicBezTo>
                    <a:cubicBezTo>
                      <a:pt x="507675" y="639056"/>
                      <a:pt x="506405" y="623816"/>
                      <a:pt x="503865" y="625086"/>
                    </a:cubicBezTo>
                    <a:cubicBezTo>
                      <a:pt x="500055" y="626356"/>
                      <a:pt x="505135" y="655566"/>
                      <a:pt x="498785" y="665726"/>
                    </a:cubicBezTo>
                    <a:cubicBezTo>
                      <a:pt x="493705" y="674616"/>
                      <a:pt x="483545" y="680966"/>
                      <a:pt x="473385" y="683506"/>
                    </a:cubicBezTo>
                    <a:cubicBezTo>
                      <a:pt x="464495" y="686046"/>
                      <a:pt x="450525" y="684776"/>
                      <a:pt x="441635" y="680966"/>
                    </a:cubicBezTo>
                    <a:cubicBezTo>
                      <a:pt x="432745" y="675886"/>
                      <a:pt x="422585" y="666996"/>
                      <a:pt x="421315" y="656836"/>
                    </a:cubicBezTo>
                    <a:cubicBezTo>
                      <a:pt x="417505" y="642866"/>
                      <a:pt x="430205" y="620006"/>
                      <a:pt x="441635" y="599686"/>
                    </a:cubicBezTo>
                    <a:cubicBezTo>
                      <a:pt x="455605" y="571746"/>
                      <a:pt x="475925" y="545076"/>
                      <a:pt x="506405" y="508246"/>
                    </a:cubicBezTo>
                    <a:cubicBezTo>
                      <a:pt x="563555" y="438396"/>
                      <a:pt x="705795" y="287266"/>
                      <a:pt x="769295" y="228846"/>
                    </a:cubicBezTo>
                    <a:cubicBezTo>
                      <a:pt x="803585" y="199636"/>
                      <a:pt x="825175" y="179316"/>
                      <a:pt x="850575" y="167886"/>
                    </a:cubicBezTo>
                    <a:cubicBezTo>
                      <a:pt x="869625" y="158996"/>
                      <a:pt x="888675" y="151376"/>
                      <a:pt x="902645" y="155186"/>
                    </a:cubicBezTo>
                    <a:cubicBezTo>
                      <a:pt x="915345" y="157726"/>
                      <a:pt x="928045" y="171696"/>
                      <a:pt x="931855" y="183126"/>
                    </a:cubicBezTo>
                    <a:cubicBezTo>
                      <a:pt x="936935" y="194556"/>
                      <a:pt x="934395" y="207256"/>
                      <a:pt x="925505" y="223766"/>
                    </a:cubicBezTo>
                    <a:cubicBezTo>
                      <a:pt x="902645" y="270756"/>
                      <a:pt x="769295" y="387596"/>
                      <a:pt x="721035" y="446016"/>
                    </a:cubicBezTo>
                    <a:cubicBezTo>
                      <a:pt x="691825" y="481576"/>
                      <a:pt x="676585" y="519676"/>
                      <a:pt x="657535" y="534916"/>
                    </a:cubicBezTo>
                    <a:cubicBezTo>
                      <a:pt x="646105" y="543806"/>
                      <a:pt x="637215" y="546346"/>
                      <a:pt x="628325" y="547616"/>
                    </a:cubicBezTo>
                    <a:cubicBezTo>
                      <a:pt x="618165" y="547616"/>
                      <a:pt x="605465" y="542536"/>
                      <a:pt x="597845" y="537456"/>
                    </a:cubicBezTo>
                    <a:cubicBezTo>
                      <a:pt x="590225" y="531106"/>
                      <a:pt x="583875" y="519676"/>
                      <a:pt x="582605" y="509516"/>
                    </a:cubicBezTo>
                    <a:cubicBezTo>
                      <a:pt x="581335" y="499356"/>
                      <a:pt x="582605" y="491736"/>
                      <a:pt x="588955" y="479036"/>
                    </a:cubicBezTo>
                    <a:cubicBezTo>
                      <a:pt x="608005" y="438396"/>
                      <a:pt x="703255" y="330446"/>
                      <a:pt x="762945" y="265676"/>
                    </a:cubicBezTo>
                    <a:cubicBezTo>
                      <a:pt x="817555" y="204716"/>
                      <a:pt x="879785" y="112006"/>
                      <a:pt x="929315" y="98036"/>
                    </a:cubicBezTo>
                    <a:cubicBezTo>
                      <a:pt x="958525" y="90416"/>
                      <a:pt x="1001705" y="105656"/>
                      <a:pt x="1011865" y="120896"/>
                    </a:cubicBezTo>
                    <a:cubicBezTo>
                      <a:pt x="1019485" y="131056"/>
                      <a:pt x="1014405" y="145026"/>
                      <a:pt x="1005515" y="165346"/>
                    </a:cubicBezTo>
                    <a:cubicBezTo>
                      <a:pt x="978845" y="228846"/>
                      <a:pt x="785805" y="473956"/>
                      <a:pt x="738815" y="510786"/>
                    </a:cubicBezTo>
                    <a:cubicBezTo>
                      <a:pt x="726115" y="520946"/>
                      <a:pt x="721035" y="523486"/>
                      <a:pt x="710875" y="523486"/>
                    </a:cubicBezTo>
                    <a:cubicBezTo>
                      <a:pt x="698175" y="522216"/>
                      <a:pt x="680395" y="515866"/>
                      <a:pt x="672775" y="505706"/>
                    </a:cubicBezTo>
                    <a:cubicBezTo>
                      <a:pt x="665155" y="494276"/>
                      <a:pt x="662615" y="477766"/>
                      <a:pt x="670235" y="454906"/>
                    </a:cubicBezTo>
                    <a:cubicBezTo>
                      <a:pt x="695635" y="385056"/>
                      <a:pt x="920425" y="124706"/>
                      <a:pt x="990275" y="87876"/>
                    </a:cubicBezTo>
                    <a:cubicBezTo>
                      <a:pt x="1015675" y="73906"/>
                      <a:pt x="1037265" y="72636"/>
                      <a:pt x="1051235" y="80256"/>
                    </a:cubicBezTo>
                    <a:cubicBezTo>
                      <a:pt x="1065205" y="86606"/>
                      <a:pt x="1079175" y="105656"/>
                      <a:pt x="1076635" y="125976"/>
                    </a:cubicBezTo>
                    <a:cubicBezTo>
                      <a:pt x="1072825" y="178046"/>
                      <a:pt x="929315" y="368546"/>
                      <a:pt x="872165" y="385056"/>
                    </a:cubicBezTo>
                    <a:cubicBezTo>
                      <a:pt x="842955" y="392676"/>
                      <a:pt x="799775" y="377436"/>
                      <a:pt x="793425" y="357116"/>
                    </a:cubicBezTo>
                    <a:cubicBezTo>
                      <a:pt x="781995" y="315206"/>
                      <a:pt x="969955" y="127246"/>
                      <a:pt x="1019485" y="90416"/>
                    </a:cubicBezTo>
                    <a:cubicBezTo>
                      <a:pt x="1037265" y="76446"/>
                      <a:pt x="1047425" y="68826"/>
                      <a:pt x="1062665" y="68826"/>
                    </a:cubicBezTo>
                    <a:cubicBezTo>
                      <a:pt x="1077905" y="70096"/>
                      <a:pt x="1104575" y="85336"/>
                      <a:pt x="1110925" y="99306"/>
                    </a:cubicBezTo>
                    <a:cubicBezTo>
                      <a:pt x="1118545" y="114546"/>
                      <a:pt x="1110925" y="134866"/>
                      <a:pt x="1100765" y="157726"/>
                    </a:cubicBezTo>
                    <a:cubicBezTo>
                      <a:pt x="1079175" y="203446"/>
                      <a:pt x="987735" y="315206"/>
                      <a:pt x="955985" y="340606"/>
                    </a:cubicBezTo>
                    <a:cubicBezTo>
                      <a:pt x="943285" y="349496"/>
                      <a:pt x="936935" y="354576"/>
                      <a:pt x="926775" y="354576"/>
                    </a:cubicBezTo>
                    <a:cubicBezTo>
                      <a:pt x="914075" y="353306"/>
                      <a:pt x="889945" y="340606"/>
                      <a:pt x="883595" y="329176"/>
                    </a:cubicBezTo>
                    <a:cubicBezTo>
                      <a:pt x="877245" y="317746"/>
                      <a:pt x="878515" y="305046"/>
                      <a:pt x="884865" y="287266"/>
                    </a:cubicBezTo>
                    <a:cubicBezTo>
                      <a:pt x="905185" y="235196"/>
                      <a:pt x="1044885" y="52316"/>
                      <a:pt x="1107115" y="26916"/>
                    </a:cubicBezTo>
                    <a:cubicBezTo>
                      <a:pt x="1137595" y="14216"/>
                      <a:pt x="1179505" y="19296"/>
                      <a:pt x="1190935" y="33266"/>
                    </a:cubicBezTo>
                    <a:cubicBezTo>
                      <a:pt x="1201095" y="43426"/>
                      <a:pt x="1197285" y="65016"/>
                      <a:pt x="1190935" y="82796"/>
                    </a:cubicBezTo>
                    <a:cubicBezTo>
                      <a:pt x="1182045" y="108196"/>
                      <a:pt x="1145215" y="131056"/>
                      <a:pt x="1122355" y="161536"/>
                    </a:cubicBezTo>
                    <a:cubicBezTo>
                      <a:pt x="1094415" y="198366"/>
                      <a:pt x="1066475" y="270756"/>
                      <a:pt x="1041075" y="293616"/>
                    </a:cubicBezTo>
                    <a:cubicBezTo>
                      <a:pt x="1028375" y="305046"/>
                      <a:pt x="1016945" y="312666"/>
                      <a:pt x="1004245" y="312666"/>
                    </a:cubicBezTo>
                    <a:cubicBezTo>
                      <a:pt x="992815" y="312666"/>
                      <a:pt x="975035" y="302506"/>
                      <a:pt x="968685" y="292346"/>
                    </a:cubicBezTo>
                    <a:cubicBezTo>
                      <a:pt x="961065" y="282186"/>
                      <a:pt x="958525" y="269486"/>
                      <a:pt x="963605" y="251706"/>
                    </a:cubicBezTo>
                    <a:cubicBezTo>
                      <a:pt x="975035" y="211066"/>
                      <a:pt x="1060125" y="117086"/>
                      <a:pt x="1098225" y="73906"/>
                    </a:cubicBezTo>
                    <a:cubicBezTo>
                      <a:pt x="1122355" y="47236"/>
                      <a:pt x="1143945" y="24376"/>
                      <a:pt x="1161725" y="12946"/>
                    </a:cubicBezTo>
                    <a:cubicBezTo>
                      <a:pt x="1171885" y="5326"/>
                      <a:pt x="1180775" y="1516"/>
                      <a:pt x="1190935" y="1516"/>
                    </a:cubicBezTo>
                    <a:cubicBezTo>
                      <a:pt x="1201095" y="1516"/>
                      <a:pt x="1213795" y="5326"/>
                      <a:pt x="1220145" y="11676"/>
                    </a:cubicBezTo>
                    <a:cubicBezTo>
                      <a:pt x="1227765" y="18026"/>
                      <a:pt x="1234115" y="29456"/>
                      <a:pt x="1235385" y="39616"/>
                    </a:cubicBezTo>
                    <a:cubicBezTo>
                      <a:pt x="1237925" y="51046"/>
                      <a:pt x="1236655" y="62476"/>
                      <a:pt x="1229035" y="78986"/>
                    </a:cubicBezTo>
                    <a:cubicBezTo>
                      <a:pt x="1212525" y="122166"/>
                      <a:pt x="1126165" y="249166"/>
                      <a:pt x="1089335" y="277106"/>
                    </a:cubicBezTo>
                    <a:cubicBezTo>
                      <a:pt x="1075365" y="288536"/>
                      <a:pt x="1063935" y="293616"/>
                      <a:pt x="1051235" y="292346"/>
                    </a:cubicBezTo>
                    <a:cubicBezTo>
                      <a:pt x="1038535" y="289806"/>
                      <a:pt x="1023295" y="278376"/>
                      <a:pt x="1016945" y="268216"/>
                    </a:cubicBezTo>
                    <a:cubicBezTo>
                      <a:pt x="1011865" y="259326"/>
                      <a:pt x="1009325" y="246626"/>
                      <a:pt x="1013135" y="236466"/>
                    </a:cubicBezTo>
                    <a:cubicBezTo>
                      <a:pt x="1020755" y="223766"/>
                      <a:pt x="1058855" y="219956"/>
                      <a:pt x="1069015" y="204716"/>
                    </a:cubicBezTo>
                    <a:cubicBezTo>
                      <a:pt x="1077905" y="192016"/>
                      <a:pt x="1069015" y="175506"/>
                      <a:pt x="1077905" y="156456"/>
                    </a:cubicBezTo>
                    <a:cubicBezTo>
                      <a:pt x="1094415" y="119626"/>
                      <a:pt x="1155375" y="35806"/>
                      <a:pt x="1188395" y="15486"/>
                    </a:cubicBezTo>
                    <a:cubicBezTo>
                      <a:pt x="1206175" y="4056"/>
                      <a:pt x="1225225" y="246"/>
                      <a:pt x="1237925" y="2786"/>
                    </a:cubicBezTo>
                    <a:cubicBezTo>
                      <a:pt x="1248085" y="5326"/>
                      <a:pt x="1256975" y="15486"/>
                      <a:pt x="1260785" y="24376"/>
                    </a:cubicBezTo>
                    <a:cubicBezTo>
                      <a:pt x="1265865" y="33266"/>
                      <a:pt x="1265865" y="43426"/>
                      <a:pt x="1264595" y="56126"/>
                    </a:cubicBezTo>
                    <a:cubicBezTo>
                      <a:pt x="1262055" y="76446"/>
                      <a:pt x="1246815" y="108196"/>
                      <a:pt x="1232845" y="136136"/>
                    </a:cubicBezTo>
                    <a:cubicBezTo>
                      <a:pt x="1215065" y="170426"/>
                      <a:pt x="1187125" y="223766"/>
                      <a:pt x="1162995" y="245356"/>
                    </a:cubicBezTo>
                    <a:cubicBezTo>
                      <a:pt x="1147755" y="258056"/>
                      <a:pt x="1129975" y="266946"/>
                      <a:pt x="1117275" y="265676"/>
                    </a:cubicBezTo>
                    <a:cubicBezTo>
                      <a:pt x="1107115" y="265676"/>
                      <a:pt x="1095685" y="258056"/>
                      <a:pt x="1090605" y="250436"/>
                    </a:cubicBezTo>
                    <a:cubicBezTo>
                      <a:pt x="1082985" y="240276"/>
                      <a:pt x="1077905" y="226306"/>
                      <a:pt x="1082985" y="209796"/>
                    </a:cubicBezTo>
                    <a:cubicBezTo>
                      <a:pt x="1091875" y="170426"/>
                      <a:pt x="1171885" y="73906"/>
                      <a:pt x="1212525" y="40886"/>
                    </a:cubicBezTo>
                    <a:cubicBezTo>
                      <a:pt x="1237925" y="19296"/>
                      <a:pt x="1267135" y="5326"/>
                      <a:pt x="1286185" y="4056"/>
                    </a:cubicBezTo>
                    <a:cubicBezTo>
                      <a:pt x="1296345" y="1516"/>
                      <a:pt x="1305235" y="4056"/>
                      <a:pt x="1312855" y="10406"/>
                    </a:cubicBezTo>
                    <a:cubicBezTo>
                      <a:pt x="1323015" y="16756"/>
                      <a:pt x="1334445" y="33266"/>
                      <a:pt x="1334445" y="45966"/>
                    </a:cubicBezTo>
                    <a:cubicBezTo>
                      <a:pt x="1334445" y="57396"/>
                      <a:pt x="1326825" y="76446"/>
                      <a:pt x="1316665" y="82796"/>
                    </a:cubicBezTo>
                    <a:cubicBezTo>
                      <a:pt x="1306505" y="90416"/>
                      <a:pt x="1287455" y="94226"/>
                      <a:pt x="1276025" y="89146"/>
                    </a:cubicBezTo>
                    <a:cubicBezTo>
                      <a:pt x="1263325" y="85336"/>
                      <a:pt x="1250625" y="71366"/>
                      <a:pt x="1246815" y="58666"/>
                    </a:cubicBezTo>
                    <a:cubicBezTo>
                      <a:pt x="1244275" y="47236"/>
                      <a:pt x="1248085" y="26916"/>
                      <a:pt x="1256975" y="18026"/>
                    </a:cubicBezTo>
                    <a:cubicBezTo>
                      <a:pt x="1265865" y="9136"/>
                      <a:pt x="1296345" y="2786"/>
                      <a:pt x="1309045" y="7866"/>
                    </a:cubicBezTo>
                    <a:cubicBezTo>
                      <a:pt x="1320475" y="11676"/>
                      <a:pt x="1330635" y="29456"/>
                      <a:pt x="1334445" y="40886"/>
                    </a:cubicBezTo>
                    <a:cubicBezTo>
                      <a:pt x="1335715" y="49776"/>
                      <a:pt x="1334445" y="59936"/>
                      <a:pt x="1329365" y="68826"/>
                    </a:cubicBezTo>
                    <a:cubicBezTo>
                      <a:pt x="1320475" y="82796"/>
                      <a:pt x="1292535" y="89146"/>
                      <a:pt x="1270945" y="108196"/>
                    </a:cubicBezTo>
                    <a:cubicBezTo>
                      <a:pt x="1236655" y="139946"/>
                      <a:pt x="1187125" y="231386"/>
                      <a:pt x="1156645" y="252976"/>
                    </a:cubicBezTo>
                    <a:cubicBezTo>
                      <a:pt x="1141405" y="263136"/>
                      <a:pt x="1128705" y="266946"/>
                      <a:pt x="1117275" y="265676"/>
                    </a:cubicBezTo>
                    <a:cubicBezTo>
                      <a:pt x="1107115" y="264406"/>
                      <a:pt x="1095685" y="258056"/>
                      <a:pt x="1090605" y="250436"/>
                    </a:cubicBezTo>
                    <a:cubicBezTo>
                      <a:pt x="1082985" y="240276"/>
                      <a:pt x="1079175" y="227576"/>
                      <a:pt x="1082985" y="209796"/>
                    </a:cubicBezTo>
                    <a:cubicBezTo>
                      <a:pt x="1089335" y="167886"/>
                      <a:pt x="1160455" y="42156"/>
                      <a:pt x="1188395" y="15486"/>
                    </a:cubicBezTo>
                    <a:cubicBezTo>
                      <a:pt x="1198555" y="5326"/>
                      <a:pt x="1207445" y="1516"/>
                      <a:pt x="1216335" y="246"/>
                    </a:cubicBezTo>
                    <a:cubicBezTo>
                      <a:pt x="1226495" y="-1024"/>
                      <a:pt x="1239195" y="2786"/>
                      <a:pt x="1246815" y="7866"/>
                    </a:cubicBezTo>
                    <a:cubicBezTo>
                      <a:pt x="1255705" y="14216"/>
                      <a:pt x="1262055" y="24376"/>
                      <a:pt x="1264595" y="34536"/>
                    </a:cubicBezTo>
                    <a:cubicBezTo>
                      <a:pt x="1267135" y="44696"/>
                      <a:pt x="1267135" y="52316"/>
                      <a:pt x="1260785" y="66286"/>
                    </a:cubicBezTo>
                    <a:cubicBezTo>
                      <a:pt x="1244275" y="105656"/>
                      <a:pt x="1142675" y="239006"/>
                      <a:pt x="1100765" y="270756"/>
                    </a:cubicBezTo>
                    <a:cubicBezTo>
                      <a:pt x="1081715" y="285996"/>
                      <a:pt x="1052505" y="293616"/>
                      <a:pt x="1051235" y="292346"/>
                    </a:cubicBezTo>
                    <a:cubicBezTo>
                      <a:pt x="1049965" y="289806"/>
                      <a:pt x="1098225" y="256786"/>
                      <a:pt x="1099495" y="258056"/>
                    </a:cubicBezTo>
                    <a:cubicBezTo>
                      <a:pt x="1100765" y="259326"/>
                      <a:pt x="1090605" y="278376"/>
                      <a:pt x="1081715" y="284726"/>
                    </a:cubicBezTo>
                    <a:cubicBezTo>
                      <a:pt x="1071555" y="289806"/>
                      <a:pt x="1052505" y="293616"/>
                      <a:pt x="1041075" y="288536"/>
                    </a:cubicBezTo>
                    <a:cubicBezTo>
                      <a:pt x="1029645" y="284726"/>
                      <a:pt x="1016945" y="269486"/>
                      <a:pt x="1013135" y="258056"/>
                    </a:cubicBezTo>
                    <a:cubicBezTo>
                      <a:pt x="1010595" y="246626"/>
                      <a:pt x="1013135" y="233926"/>
                      <a:pt x="1019485" y="218686"/>
                    </a:cubicBezTo>
                    <a:cubicBezTo>
                      <a:pt x="1033455" y="185666"/>
                      <a:pt x="1085525" y="112006"/>
                      <a:pt x="1113465" y="89146"/>
                    </a:cubicBezTo>
                    <a:cubicBezTo>
                      <a:pt x="1127435" y="76446"/>
                      <a:pt x="1143945" y="78986"/>
                      <a:pt x="1152835" y="67556"/>
                    </a:cubicBezTo>
                    <a:cubicBezTo>
                      <a:pt x="1161725" y="53586"/>
                      <a:pt x="1152835" y="23106"/>
                      <a:pt x="1161725" y="12946"/>
                    </a:cubicBezTo>
                    <a:cubicBezTo>
                      <a:pt x="1168075" y="4056"/>
                      <a:pt x="1180775" y="1516"/>
                      <a:pt x="1190935" y="1516"/>
                    </a:cubicBezTo>
                    <a:cubicBezTo>
                      <a:pt x="1201095" y="1516"/>
                      <a:pt x="1212525" y="5326"/>
                      <a:pt x="1220145" y="11676"/>
                    </a:cubicBezTo>
                    <a:cubicBezTo>
                      <a:pt x="1227765" y="18026"/>
                      <a:pt x="1234115" y="29456"/>
                      <a:pt x="1235385" y="39616"/>
                    </a:cubicBezTo>
                    <a:cubicBezTo>
                      <a:pt x="1236655" y="49776"/>
                      <a:pt x="1235385" y="58666"/>
                      <a:pt x="1229035" y="70096"/>
                    </a:cubicBezTo>
                    <a:cubicBezTo>
                      <a:pt x="1215065" y="94226"/>
                      <a:pt x="1164265" y="132326"/>
                      <a:pt x="1138865" y="165346"/>
                    </a:cubicBezTo>
                    <a:cubicBezTo>
                      <a:pt x="1113465" y="195826"/>
                      <a:pt x="1098225" y="236466"/>
                      <a:pt x="1074095" y="261866"/>
                    </a:cubicBezTo>
                    <a:cubicBezTo>
                      <a:pt x="1052505" y="283456"/>
                      <a:pt x="1024565" y="311396"/>
                      <a:pt x="1004245" y="312666"/>
                    </a:cubicBezTo>
                    <a:cubicBezTo>
                      <a:pt x="990275" y="312666"/>
                      <a:pt x="975035" y="302506"/>
                      <a:pt x="968685" y="292346"/>
                    </a:cubicBezTo>
                    <a:cubicBezTo>
                      <a:pt x="961065" y="282186"/>
                      <a:pt x="959795" y="269486"/>
                      <a:pt x="963605" y="251706"/>
                    </a:cubicBezTo>
                    <a:cubicBezTo>
                      <a:pt x="972495" y="213606"/>
                      <a:pt x="1037265" y="114546"/>
                      <a:pt x="1070285" y="87876"/>
                    </a:cubicBezTo>
                    <a:cubicBezTo>
                      <a:pt x="1086795" y="73906"/>
                      <a:pt x="1105845" y="66286"/>
                      <a:pt x="1121085" y="68826"/>
                    </a:cubicBezTo>
                    <a:cubicBezTo>
                      <a:pt x="1133785" y="72636"/>
                      <a:pt x="1152835" y="85336"/>
                      <a:pt x="1154105" y="101846"/>
                    </a:cubicBezTo>
                    <a:cubicBezTo>
                      <a:pt x="1155375" y="145026"/>
                      <a:pt x="985195" y="335526"/>
                      <a:pt x="938205" y="352036"/>
                    </a:cubicBezTo>
                    <a:cubicBezTo>
                      <a:pt x="920425" y="358386"/>
                      <a:pt x="906455" y="353306"/>
                      <a:pt x="896295" y="345686"/>
                    </a:cubicBezTo>
                    <a:cubicBezTo>
                      <a:pt x="886135" y="336796"/>
                      <a:pt x="877245" y="315206"/>
                      <a:pt x="881055" y="297426"/>
                    </a:cubicBezTo>
                    <a:cubicBezTo>
                      <a:pt x="887405" y="263136"/>
                      <a:pt x="957255" y="199636"/>
                      <a:pt x="986465" y="169156"/>
                    </a:cubicBezTo>
                    <a:cubicBezTo>
                      <a:pt x="1004245" y="150106"/>
                      <a:pt x="1016945" y="127246"/>
                      <a:pt x="1032185" y="125976"/>
                    </a:cubicBezTo>
                    <a:cubicBezTo>
                      <a:pt x="1046155" y="124706"/>
                      <a:pt x="1075365" y="139946"/>
                      <a:pt x="1076635" y="157726"/>
                    </a:cubicBezTo>
                    <a:cubicBezTo>
                      <a:pt x="1081715" y="202176"/>
                      <a:pt x="887405" y="421886"/>
                      <a:pt x="831525" y="432046"/>
                    </a:cubicBezTo>
                    <a:cubicBezTo>
                      <a:pt x="807395" y="435856"/>
                      <a:pt x="780725" y="415536"/>
                      <a:pt x="774375" y="400296"/>
                    </a:cubicBezTo>
                    <a:cubicBezTo>
                      <a:pt x="769295" y="385056"/>
                      <a:pt x="780725" y="363466"/>
                      <a:pt x="794695" y="339336"/>
                    </a:cubicBezTo>
                    <a:cubicBezTo>
                      <a:pt x="820095" y="292346"/>
                      <a:pt x="908995" y="185666"/>
                      <a:pt x="947095" y="151376"/>
                    </a:cubicBezTo>
                    <a:cubicBezTo>
                      <a:pt x="964875" y="134866"/>
                      <a:pt x="978845" y="120896"/>
                      <a:pt x="992815" y="122166"/>
                    </a:cubicBezTo>
                    <a:cubicBezTo>
                      <a:pt x="1008055" y="123436"/>
                      <a:pt x="1033455" y="143756"/>
                      <a:pt x="1034725" y="165346"/>
                    </a:cubicBezTo>
                    <a:cubicBezTo>
                      <a:pt x="1037265" y="219956"/>
                      <a:pt x="844225" y="410456"/>
                      <a:pt x="785805" y="467606"/>
                    </a:cubicBezTo>
                    <a:cubicBezTo>
                      <a:pt x="759135" y="494276"/>
                      <a:pt x="741355" y="517136"/>
                      <a:pt x="721035" y="520946"/>
                    </a:cubicBezTo>
                    <a:cubicBezTo>
                      <a:pt x="704525" y="524756"/>
                      <a:pt x="681665" y="515866"/>
                      <a:pt x="672775" y="505706"/>
                    </a:cubicBezTo>
                    <a:cubicBezTo>
                      <a:pt x="665155" y="494276"/>
                      <a:pt x="663885" y="476496"/>
                      <a:pt x="670235" y="454906"/>
                    </a:cubicBezTo>
                    <a:cubicBezTo>
                      <a:pt x="691825" y="391406"/>
                      <a:pt x="889945" y="132326"/>
                      <a:pt x="930585" y="137406"/>
                    </a:cubicBezTo>
                    <a:cubicBezTo>
                      <a:pt x="945825" y="139946"/>
                      <a:pt x="959795" y="170426"/>
                      <a:pt x="955985" y="197096"/>
                    </a:cubicBezTo>
                    <a:cubicBezTo>
                      <a:pt x="944555" y="266946"/>
                      <a:pt x="700715" y="529836"/>
                      <a:pt x="638485" y="545076"/>
                    </a:cubicBezTo>
                    <a:cubicBezTo>
                      <a:pt x="618165" y="550156"/>
                      <a:pt x="599115" y="539996"/>
                      <a:pt x="590225" y="528566"/>
                    </a:cubicBezTo>
                    <a:cubicBezTo>
                      <a:pt x="582605" y="518406"/>
                      <a:pt x="583875" y="496816"/>
                      <a:pt x="588955" y="479036"/>
                    </a:cubicBezTo>
                    <a:cubicBezTo>
                      <a:pt x="597845" y="451096"/>
                      <a:pt x="624515" y="423156"/>
                      <a:pt x="653725" y="387596"/>
                    </a:cubicBezTo>
                    <a:cubicBezTo>
                      <a:pt x="701985" y="327906"/>
                      <a:pt x="821365" y="189476"/>
                      <a:pt x="862005" y="162806"/>
                    </a:cubicBezTo>
                    <a:cubicBezTo>
                      <a:pt x="874705" y="155186"/>
                      <a:pt x="882325" y="152646"/>
                      <a:pt x="892485" y="153916"/>
                    </a:cubicBezTo>
                    <a:cubicBezTo>
                      <a:pt x="901375" y="153916"/>
                      <a:pt x="914075" y="158996"/>
                      <a:pt x="920425" y="165346"/>
                    </a:cubicBezTo>
                    <a:cubicBezTo>
                      <a:pt x="928045" y="171696"/>
                      <a:pt x="934395" y="184396"/>
                      <a:pt x="934395" y="194556"/>
                    </a:cubicBezTo>
                    <a:cubicBezTo>
                      <a:pt x="935665" y="203446"/>
                      <a:pt x="933125" y="214876"/>
                      <a:pt x="925505" y="225036"/>
                    </a:cubicBezTo>
                    <a:cubicBezTo>
                      <a:pt x="910265" y="245356"/>
                      <a:pt x="864545" y="264406"/>
                      <a:pt x="832795" y="292346"/>
                    </a:cubicBezTo>
                    <a:cubicBezTo>
                      <a:pt x="792155" y="326636"/>
                      <a:pt x="748975" y="371086"/>
                      <a:pt x="705795" y="418076"/>
                    </a:cubicBezTo>
                    <a:cubicBezTo>
                      <a:pt x="656265" y="471416"/>
                      <a:pt x="591495" y="564126"/>
                      <a:pt x="553395" y="597146"/>
                    </a:cubicBezTo>
                    <a:cubicBezTo>
                      <a:pt x="533075" y="612386"/>
                      <a:pt x="510215" y="612386"/>
                      <a:pt x="503865" y="625086"/>
                    </a:cubicBezTo>
                    <a:cubicBezTo>
                      <a:pt x="498785" y="633976"/>
                      <a:pt x="507675" y="646676"/>
                      <a:pt x="503865" y="656836"/>
                    </a:cubicBezTo>
                    <a:cubicBezTo>
                      <a:pt x="498785" y="666996"/>
                      <a:pt x="484815" y="680966"/>
                      <a:pt x="473385" y="683506"/>
                    </a:cubicBezTo>
                    <a:cubicBezTo>
                      <a:pt x="463225" y="687316"/>
                      <a:pt x="450525" y="684776"/>
                      <a:pt x="441635" y="680966"/>
                    </a:cubicBezTo>
                    <a:cubicBezTo>
                      <a:pt x="432745" y="675886"/>
                      <a:pt x="422585" y="668266"/>
                      <a:pt x="421315" y="656836"/>
                    </a:cubicBezTo>
                    <a:cubicBezTo>
                      <a:pt x="417505" y="635246"/>
                      <a:pt x="439095" y="595876"/>
                      <a:pt x="464495" y="552696"/>
                    </a:cubicBezTo>
                    <a:cubicBezTo>
                      <a:pt x="519105" y="462526"/>
                      <a:pt x="714685" y="195826"/>
                      <a:pt x="771835" y="179316"/>
                    </a:cubicBezTo>
                    <a:cubicBezTo>
                      <a:pt x="789615" y="174236"/>
                      <a:pt x="802315" y="184396"/>
                      <a:pt x="811205" y="192016"/>
                    </a:cubicBezTo>
                    <a:cubicBezTo>
                      <a:pt x="818825" y="199636"/>
                      <a:pt x="822635" y="212336"/>
                      <a:pt x="823905" y="221226"/>
                    </a:cubicBezTo>
                    <a:cubicBezTo>
                      <a:pt x="823905" y="231386"/>
                      <a:pt x="821365" y="241546"/>
                      <a:pt x="813745" y="251706"/>
                    </a:cubicBezTo>
                    <a:cubicBezTo>
                      <a:pt x="797235" y="269486"/>
                      <a:pt x="741355" y="280916"/>
                      <a:pt x="709605" y="302506"/>
                    </a:cubicBezTo>
                    <a:cubicBezTo>
                      <a:pt x="679125" y="324096"/>
                      <a:pt x="658805" y="346956"/>
                      <a:pt x="624515" y="381246"/>
                    </a:cubicBezTo>
                    <a:cubicBezTo>
                      <a:pt x="568635" y="438396"/>
                      <a:pt x="455605" y="592066"/>
                      <a:pt x="416235" y="621276"/>
                    </a:cubicBezTo>
                    <a:cubicBezTo>
                      <a:pt x="403535" y="630166"/>
                      <a:pt x="397185" y="632706"/>
                      <a:pt x="387025" y="632706"/>
                    </a:cubicBezTo>
                    <a:cubicBezTo>
                      <a:pt x="376865" y="633976"/>
                      <a:pt x="364165" y="628896"/>
                      <a:pt x="356545" y="622546"/>
                    </a:cubicBezTo>
                    <a:cubicBezTo>
                      <a:pt x="348925" y="616196"/>
                      <a:pt x="342575" y="604766"/>
                      <a:pt x="341305" y="595876"/>
                    </a:cubicBezTo>
                    <a:cubicBezTo>
                      <a:pt x="340035" y="585716"/>
                      <a:pt x="340035" y="578096"/>
                      <a:pt x="347655" y="564126"/>
                    </a:cubicBezTo>
                    <a:cubicBezTo>
                      <a:pt x="376865" y="513326"/>
                      <a:pt x="592765" y="307586"/>
                      <a:pt x="661345" y="264406"/>
                    </a:cubicBezTo>
                    <a:cubicBezTo>
                      <a:pt x="689285" y="246626"/>
                      <a:pt x="714685" y="252976"/>
                      <a:pt x="727385" y="240276"/>
                    </a:cubicBezTo>
                    <a:cubicBezTo>
                      <a:pt x="736275" y="230116"/>
                      <a:pt x="732465" y="209796"/>
                      <a:pt x="740085" y="200906"/>
                    </a:cubicBezTo>
                    <a:cubicBezTo>
                      <a:pt x="746435" y="193286"/>
                      <a:pt x="759135" y="189476"/>
                      <a:pt x="769295" y="188206"/>
                    </a:cubicBezTo>
                    <a:cubicBezTo>
                      <a:pt x="779455" y="188206"/>
                      <a:pt x="790885" y="192016"/>
                      <a:pt x="798505" y="198366"/>
                    </a:cubicBezTo>
                    <a:cubicBezTo>
                      <a:pt x="806125" y="204716"/>
                      <a:pt x="813745" y="217416"/>
                      <a:pt x="815015" y="226306"/>
                    </a:cubicBezTo>
                    <a:cubicBezTo>
                      <a:pt x="815015" y="233926"/>
                      <a:pt x="812475" y="236466"/>
                      <a:pt x="807395" y="247896"/>
                    </a:cubicBezTo>
                    <a:cubicBezTo>
                      <a:pt x="784535" y="289806"/>
                      <a:pt x="638485" y="447286"/>
                      <a:pt x="585145" y="526026"/>
                    </a:cubicBezTo>
                    <a:cubicBezTo>
                      <a:pt x="548315" y="580636"/>
                      <a:pt x="526725" y="636516"/>
                      <a:pt x="502595" y="668266"/>
                    </a:cubicBezTo>
                    <a:cubicBezTo>
                      <a:pt x="487355" y="688586"/>
                      <a:pt x="477195" y="705096"/>
                      <a:pt x="461955" y="711446"/>
                    </a:cubicBezTo>
                    <a:cubicBezTo>
                      <a:pt x="450525" y="717796"/>
                      <a:pt x="432745" y="717796"/>
                      <a:pt x="421315" y="712716"/>
                    </a:cubicBezTo>
                    <a:cubicBezTo>
                      <a:pt x="409885" y="707636"/>
                      <a:pt x="399725" y="691126"/>
                      <a:pt x="397185" y="679696"/>
                    </a:cubicBezTo>
                    <a:cubicBezTo>
                      <a:pt x="394645" y="669536"/>
                      <a:pt x="397185" y="663186"/>
                      <a:pt x="403535" y="647946"/>
                    </a:cubicBezTo>
                    <a:cubicBezTo>
                      <a:pt x="431475" y="593336"/>
                      <a:pt x="630865" y="358386"/>
                      <a:pt x="698175" y="296156"/>
                    </a:cubicBezTo>
                    <a:cubicBezTo>
                      <a:pt x="727385" y="269486"/>
                      <a:pt x="755325" y="266946"/>
                      <a:pt x="768025" y="247896"/>
                    </a:cubicBezTo>
                    <a:cubicBezTo>
                      <a:pt x="776915" y="231386"/>
                      <a:pt x="766755" y="203446"/>
                      <a:pt x="774375" y="192016"/>
                    </a:cubicBezTo>
                    <a:cubicBezTo>
                      <a:pt x="780725" y="184396"/>
                      <a:pt x="793425" y="180586"/>
                      <a:pt x="803585" y="180586"/>
                    </a:cubicBezTo>
                    <a:cubicBezTo>
                      <a:pt x="813745" y="179316"/>
                      <a:pt x="825175" y="183126"/>
                      <a:pt x="834065" y="189476"/>
                    </a:cubicBezTo>
                    <a:cubicBezTo>
                      <a:pt x="841685" y="195826"/>
                      <a:pt x="848035" y="207256"/>
                      <a:pt x="849305" y="217416"/>
                    </a:cubicBezTo>
                    <a:cubicBezTo>
                      <a:pt x="850575" y="226306"/>
                      <a:pt x="850575" y="233926"/>
                      <a:pt x="842955" y="247896"/>
                    </a:cubicBezTo>
                    <a:cubicBezTo>
                      <a:pt x="820095" y="292346"/>
                      <a:pt x="690555" y="404106"/>
                      <a:pt x="618165" y="493006"/>
                    </a:cubicBezTo>
                    <a:cubicBezTo>
                      <a:pt x="539425" y="588256"/>
                      <a:pt x="430205" y="764786"/>
                      <a:pt x="388295" y="802886"/>
                    </a:cubicBezTo>
                    <a:cubicBezTo>
                      <a:pt x="376865" y="813046"/>
                      <a:pt x="371785" y="816856"/>
                      <a:pt x="361625" y="819396"/>
                    </a:cubicBezTo>
                    <a:cubicBezTo>
                      <a:pt x="352735" y="820666"/>
                      <a:pt x="338765" y="819396"/>
                      <a:pt x="331145" y="814316"/>
                    </a:cubicBezTo>
                    <a:cubicBezTo>
                      <a:pt x="322255" y="809236"/>
                      <a:pt x="313365" y="800346"/>
                      <a:pt x="310825" y="788916"/>
                    </a:cubicBezTo>
                    <a:cubicBezTo>
                      <a:pt x="307015" y="772406"/>
                      <a:pt x="317175" y="747006"/>
                      <a:pt x="334955" y="713986"/>
                    </a:cubicBezTo>
                    <a:cubicBezTo>
                      <a:pt x="380675" y="628896"/>
                      <a:pt x="599115" y="324096"/>
                      <a:pt x="667695" y="294886"/>
                    </a:cubicBezTo>
                    <a:cubicBezTo>
                      <a:pt x="688015" y="285996"/>
                      <a:pt x="705795" y="292346"/>
                      <a:pt x="717225" y="298696"/>
                    </a:cubicBezTo>
                    <a:cubicBezTo>
                      <a:pt x="726115" y="305046"/>
                      <a:pt x="731195" y="316476"/>
                      <a:pt x="733735" y="326636"/>
                    </a:cubicBezTo>
                    <a:cubicBezTo>
                      <a:pt x="735005" y="336796"/>
                      <a:pt x="733735" y="341876"/>
                      <a:pt x="726115" y="357116"/>
                    </a:cubicBezTo>
                    <a:cubicBezTo>
                      <a:pt x="690555" y="430776"/>
                      <a:pt x="328605" y="893056"/>
                      <a:pt x="252405" y="917186"/>
                    </a:cubicBezTo>
                    <a:cubicBezTo>
                      <a:pt x="234625" y="922266"/>
                      <a:pt x="221925" y="914646"/>
                      <a:pt x="211765" y="907026"/>
                    </a:cubicBezTo>
                    <a:cubicBezTo>
                      <a:pt x="204145" y="900676"/>
                      <a:pt x="197795" y="891786"/>
                      <a:pt x="197795" y="879086"/>
                    </a:cubicBezTo>
                    <a:cubicBezTo>
                      <a:pt x="196525" y="853686"/>
                      <a:pt x="219385" y="814316"/>
                      <a:pt x="244785" y="767326"/>
                    </a:cubicBezTo>
                    <a:cubicBezTo>
                      <a:pt x="298125" y="674616"/>
                      <a:pt x="475925" y="435856"/>
                      <a:pt x="530535" y="373626"/>
                    </a:cubicBezTo>
                    <a:cubicBezTo>
                      <a:pt x="549585" y="352036"/>
                      <a:pt x="555935" y="341876"/>
                      <a:pt x="572445" y="332986"/>
                    </a:cubicBezTo>
                    <a:cubicBezTo>
                      <a:pt x="590225" y="325366"/>
                      <a:pt x="621975" y="320286"/>
                      <a:pt x="634675" y="326636"/>
                    </a:cubicBezTo>
                    <a:cubicBezTo>
                      <a:pt x="644835" y="331716"/>
                      <a:pt x="649915" y="343146"/>
                      <a:pt x="651185" y="353306"/>
                    </a:cubicBezTo>
                    <a:cubicBezTo>
                      <a:pt x="652455" y="364736"/>
                      <a:pt x="648645" y="385056"/>
                      <a:pt x="639755" y="392676"/>
                    </a:cubicBezTo>
                    <a:cubicBezTo>
                      <a:pt x="629595" y="402836"/>
                      <a:pt x="591495" y="397756"/>
                      <a:pt x="590225" y="402836"/>
                    </a:cubicBezTo>
                    <a:cubicBezTo>
                      <a:pt x="588955" y="405376"/>
                      <a:pt x="597845" y="406646"/>
                      <a:pt x="597845" y="410456"/>
                    </a:cubicBezTo>
                    <a:cubicBezTo>
                      <a:pt x="597845" y="430776"/>
                      <a:pt x="463225" y="524756"/>
                      <a:pt x="399725" y="597146"/>
                    </a:cubicBezTo>
                    <a:cubicBezTo>
                      <a:pt x="328605" y="678426"/>
                      <a:pt x="246055" y="847336"/>
                      <a:pt x="195255" y="876546"/>
                    </a:cubicBezTo>
                    <a:cubicBezTo>
                      <a:pt x="176205" y="887976"/>
                      <a:pt x="157155" y="886706"/>
                      <a:pt x="144455" y="882896"/>
                    </a:cubicBezTo>
                    <a:cubicBezTo>
                      <a:pt x="135565" y="879086"/>
                      <a:pt x="127945" y="867656"/>
                      <a:pt x="124135" y="858766"/>
                    </a:cubicBezTo>
                    <a:cubicBezTo>
                      <a:pt x="120325" y="849876"/>
                      <a:pt x="119055" y="842256"/>
                      <a:pt x="124135" y="827016"/>
                    </a:cubicBezTo>
                    <a:cubicBezTo>
                      <a:pt x="149535" y="758436"/>
                      <a:pt x="461955" y="401566"/>
                      <a:pt x="529265" y="339336"/>
                    </a:cubicBezTo>
                    <a:cubicBezTo>
                      <a:pt x="547045" y="321556"/>
                      <a:pt x="555935" y="315206"/>
                      <a:pt x="568635" y="310126"/>
                    </a:cubicBezTo>
                    <a:cubicBezTo>
                      <a:pt x="578795" y="306316"/>
                      <a:pt x="590225" y="303776"/>
                      <a:pt x="600385" y="307586"/>
                    </a:cubicBezTo>
                    <a:cubicBezTo>
                      <a:pt x="610545" y="311396"/>
                      <a:pt x="625785" y="324096"/>
                      <a:pt x="629595" y="335526"/>
                    </a:cubicBezTo>
                    <a:cubicBezTo>
                      <a:pt x="633405" y="346956"/>
                      <a:pt x="632135" y="358386"/>
                      <a:pt x="623245" y="376166"/>
                    </a:cubicBezTo>
                    <a:cubicBezTo>
                      <a:pt x="595305" y="437126"/>
                      <a:pt x="399725" y="630166"/>
                      <a:pt x="340035" y="717796"/>
                    </a:cubicBezTo>
                    <a:cubicBezTo>
                      <a:pt x="305745" y="766056"/>
                      <a:pt x="286695" y="800346"/>
                      <a:pt x="268915" y="839716"/>
                    </a:cubicBezTo>
                    <a:cubicBezTo>
                      <a:pt x="254945" y="874006"/>
                      <a:pt x="252405" y="923536"/>
                      <a:pt x="237165" y="940046"/>
                    </a:cubicBezTo>
                    <a:cubicBezTo>
                      <a:pt x="228275" y="948936"/>
                      <a:pt x="218115" y="951476"/>
                      <a:pt x="207955" y="951476"/>
                    </a:cubicBezTo>
                    <a:cubicBezTo>
                      <a:pt x="197795" y="951476"/>
                      <a:pt x="185095" y="948936"/>
                      <a:pt x="178745" y="941316"/>
                    </a:cubicBezTo>
                    <a:cubicBezTo>
                      <a:pt x="169855" y="931156"/>
                      <a:pt x="160965" y="914646"/>
                      <a:pt x="164775" y="891786"/>
                    </a:cubicBezTo>
                    <a:cubicBezTo>
                      <a:pt x="178745" y="823206"/>
                      <a:pt x="397185" y="557776"/>
                      <a:pt x="455605" y="513326"/>
                    </a:cubicBezTo>
                    <a:cubicBezTo>
                      <a:pt x="474655" y="499356"/>
                      <a:pt x="487355" y="493006"/>
                      <a:pt x="501325" y="495546"/>
                    </a:cubicBezTo>
                    <a:cubicBezTo>
                      <a:pt x="516565" y="498086"/>
                      <a:pt x="541965" y="510786"/>
                      <a:pt x="544505" y="528566"/>
                    </a:cubicBezTo>
                    <a:cubicBezTo>
                      <a:pt x="550855" y="565396"/>
                      <a:pt x="455605" y="647946"/>
                      <a:pt x="411155" y="725416"/>
                    </a:cubicBezTo>
                    <a:cubicBezTo>
                      <a:pt x="354005" y="823206"/>
                      <a:pt x="276535" y="1035296"/>
                      <a:pt x="238435" y="1075936"/>
                    </a:cubicBezTo>
                    <a:cubicBezTo>
                      <a:pt x="228275" y="1087366"/>
                      <a:pt x="221925" y="1089906"/>
                      <a:pt x="211765" y="1092446"/>
                    </a:cubicBezTo>
                    <a:cubicBezTo>
                      <a:pt x="202875" y="1093716"/>
                      <a:pt x="188905" y="1091176"/>
                      <a:pt x="181285" y="1086096"/>
                    </a:cubicBezTo>
                    <a:cubicBezTo>
                      <a:pt x="172395" y="1081016"/>
                      <a:pt x="164775" y="1070856"/>
                      <a:pt x="160965" y="1061966"/>
                    </a:cubicBezTo>
                    <a:cubicBezTo>
                      <a:pt x="158425" y="1051806"/>
                      <a:pt x="158425" y="1044186"/>
                      <a:pt x="163505" y="1030216"/>
                    </a:cubicBezTo>
                    <a:cubicBezTo>
                      <a:pt x="177475" y="985766"/>
                      <a:pt x="273995" y="828286"/>
                      <a:pt x="313365" y="783836"/>
                    </a:cubicBezTo>
                    <a:cubicBezTo>
                      <a:pt x="331145" y="764786"/>
                      <a:pt x="343845" y="749546"/>
                      <a:pt x="359085" y="748276"/>
                    </a:cubicBezTo>
                    <a:cubicBezTo>
                      <a:pt x="374325" y="745736"/>
                      <a:pt x="404805" y="755896"/>
                      <a:pt x="407345" y="769866"/>
                    </a:cubicBezTo>
                    <a:cubicBezTo>
                      <a:pt x="412425" y="791456"/>
                      <a:pt x="343845" y="842256"/>
                      <a:pt x="314635" y="886706"/>
                    </a:cubicBezTo>
                    <a:cubicBezTo>
                      <a:pt x="280345" y="941316"/>
                      <a:pt x="248595" y="1034026"/>
                      <a:pt x="215575" y="1077206"/>
                    </a:cubicBezTo>
                    <a:cubicBezTo>
                      <a:pt x="195255" y="1105146"/>
                      <a:pt x="173665" y="1131816"/>
                      <a:pt x="153345" y="1135626"/>
                    </a:cubicBezTo>
                    <a:cubicBezTo>
                      <a:pt x="140645" y="1138166"/>
                      <a:pt x="122865" y="1130546"/>
                      <a:pt x="115245" y="1121656"/>
                    </a:cubicBezTo>
                    <a:cubicBezTo>
                      <a:pt x="106355" y="1111496"/>
                      <a:pt x="102545" y="1098796"/>
                      <a:pt x="105085" y="1081016"/>
                    </a:cubicBezTo>
                    <a:cubicBezTo>
                      <a:pt x="110165" y="1042916"/>
                      <a:pt x="160965" y="966716"/>
                      <a:pt x="196525" y="907026"/>
                    </a:cubicBezTo>
                    <a:cubicBezTo>
                      <a:pt x="237165" y="839716"/>
                      <a:pt x="299395" y="719066"/>
                      <a:pt x="338765" y="702556"/>
                    </a:cubicBezTo>
                    <a:cubicBezTo>
                      <a:pt x="356545" y="694936"/>
                      <a:pt x="379405" y="701286"/>
                      <a:pt x="388295" y="711446"/>
                    </a:cubicBezTo>
                    <a:cubicBezTo>
                      <a:pt x="398455" y="721606"/>
                      <a:pt x="403535" y="744466"/>
                      <a:pt x="397185" y="760976"/>
                    </a:cubicBezTo>
                    <a:cubicBezTo>
                      <a:pt x="388295" y="788916"/>
                      <a:pt x="333685" y="807966"/>
                      <a:pt x="301935" y="852416"/>
                    </a:cubicBezTo>
                    <a:cubicBezTo>
                      <a:pt x="246055" y="926076"/>
                      <a:pt x="171125" y="1149596"/>
                      <a:pt x="129215" y="1191506"/>
                    </a:cubicBezTo>
                    <a:cubicBezTo>
                      <a:pt x="115245" y="1205476"/>
                      <a:pt x="103815" y="1209286"/>
                      <a:pt x="92385" y="1209286"/>
                    </a:cubicBezTo>
                    <a:cubicBezTo>
                      <a:pt x="79685" y="1209286"/>
                      <a:pt x="63175" y="1199126"/>
                      <a:pt x="55555" y="1188966"/>
                    </a:cubicBezTo>
                    <a:cubicBezTo>
                      <a:pt x="49205" y="1181346"/>
                      <a:pt x="47935" y="1169916"/>
                      <a:pt x="49205" y="1158486"/>
                    </a:cubicBezTo>
                    <a:cubicBezTo>
                      <a:pt x="49205" y="1143246"/>
                      <a:pt x="54285" y="1128006"/>
                      <a:pt x="65715" y="1102606"/>
                    </a:cubicBezTo>
                    <a:cubicBezTo>
                      <a:pt x="96195" y="1034026"/>
                      <a:pt x="234625" y="769866"/>
                      <a:pt x="280345" y="740656"/>
                    </a:cubicBezTo>
                    <a:cubicBezTo>
                      <a:pt x="293045" y="733036"/>
                      <a:pt x="301935" y="735576"/>
                      <a:pt x="312095" y="739386"/>
                    </a:cubicBezTo>
                    <a:cubicBezTo>
                      <a:pt x="320985" y="741926"/>
                      <a:pt x="332415" y="749546"/>
                      <a:pt x="337495" y="758436"/>
                    </a:cubicBezTo>
                    <a:cubicBezTo>
                      <a:pt x="342575" y="768596"/>
                      <a:pt x="345115" y="783836"/>
                      <a:pt x="340035" y="799076"/>
                    </a:cubicBezTo>
                    <a:cubicBezTo>
                      <a:pt x="332415" y="821936"/>
                      <a:pt x="300665" y="838446"/>
                      <a:pt x="279075" y="874006"/>
                    </a:cubicBezTo>
                    <a:cubicBezTo>
                      <a:pt x="235895" y="943856"/>
                      <a:pt x="171125" y="1168646"/>
                      <a:pt x="125405" y="1199126"/>
                    </a:cubicBezTo>
                    <a:cubicBezTo>
                      <a:pt x="110165" y="1209286"/>
                      <a:pt x="91115" y="1208016"/>
                      <a:pt x="79685" y="1200396"/>
                    </a:cubicBezTo>
                    <a:cubicBezTo>
                      <a:pt x="64445" y="1188966"/>
                      <a:pt x="50475" y="1155946"/>
                      <a:pt x="54285" y="1122926"/>
                    </a:cubicBezTo>
                    <a:cubicBezTo>
                      <a:pt x="60635" y="1053076"/>
                      <a:pt x="187635" y="829556"/>
                      <a:pt x="237165" y="816856"/>
                    </a:cubicBezTo>
                    <a:cubicBezTo>
                      <a:pt x="257485" y="811776"/>
                      <a:pt x="286695" y="829556"/>
                      <a:pt x="291775" y="847336"/>
                    </a:cubicBezTo>
                    <a:cubicBezTo>
                      <a:pt x="299395" y="881626"/>
                      <a:pt x="205415" y="966716"/>
                      <a:pt x="176205" y="1025136"/>
                    </a:cubicBezTo>
                    <a:cubicBezTo>
                      <a:pt x="148265" y="1077206"/>
                      <a:pt x="125405" y="1182616"/>
                      <a:pt x="115245" y="1181346"/>
                    </a:cubicBezTo>
                    <a:cubicBezTo>
                      <a:pt x="110165" y="1181346"/>
                      <a:pt x="107625" y="1129276"/>
                      <a:pt x="108895" y="1129276"/>
                    </a:cubicBezTo>
                    <a:cubicBezTo>
                      <a:pt x="108895" y="1129276"/>
                      <a:pt x="122865" y="1157216"/>
                      <a:pt x="119055" y="1169916"/>
                    </a:cubicBezTo>
                    <a:cubicBezTo>
                      <a:pt x="115245" y="1182616"/>
                      <a:pt x="96195" y="1201666"/>
                      <a:pt x="82225" y="1204206"/>
                    </a:cubicBezTo>
                    <a:cubicBezTo>
                      <a:pt x="70795" y="1206746"/>
                      <a:pt x="51745" y="1199126"/>
                      <a:pt x="44125" y="1190236"/>
                    </a:cubicBezTo>
                    <a:cubicBezTo>
                      <a:pt x="33965" y="1181346"/>
                      <a:pt x="28885" y="1168646"/>
                      <a:pt x="28885" y="1150866"/>
                    </a:cubicBezTo>
                    <a:cubicBezTo>
                      <a:pt x="28885" y="1116576"/>
                      <a:pt x="53015" y="1059426"/>
                      <a:pt x="82225" y="999736"/>
                    </a:cubicBezTo>
                    <a:cubicBezTo>
                      <a:pt x="129215" y="903216"/>
                      <a:pt x="261295" y="651756"/>
                      <a:pt x="310825" y="636516"/>
                    </a:cubicBezTo>
                    <a:cubicBezTo>
                      <a:pt x="326065" y="631436"/>
                      <a:pt x="341305" y="642866"/>
                      <a:pt x="348925" y="653026"/>
                    </a:cubicBezTo>
                    <a:cubicBezTo>
                      <a:pt x="356545" y="664456"/>
                      <a:pt x="359085" y="686046"/>
                      <a:pt x="352735" y="702556"/>
                    </a:cubicBezTo>
                    <a:cubicBezTo>
                      <a:pt x="345115" y="726686"/>
                      <a:pt x="309555" y="744466"/>
                      <a:pt x="286695" y="773676"/>
                    </a:cubicBezTo>
                    <a:cubicBezTo>
                      <a:pt x="256215" y="813046"/>
                      <a:pt x="220655" y="868926"/>
                      <a:pt x="191445" y="922266"/>
                    </a:cubicBezTo>
                    <a:cubicBezTo>
                      <a:pt x="158425" y="980686"/>
                      <a:pt x="134295" y="1082286"/>
                      <a:pt x="103815" y="1110226"/>
                    </a:cubicBezTo>
                    <a:cubicBezTo>
                      <a:pt x="88575" y="1125466"/>
                      <a:pt x="69525" y="1130546"/>
                      <a:pt x="55555" y="1128006"/>
                    </a:cubicBezTo>
                    <a:cubicBezTo>
                      <a:pt x="45395" y="1126736"/>
                      <a:pt x="35235" y="1117846"/>
                      <a:pt x="30155" y="1110226"/>
                    </a:cubicBezTo>
                    <a:cubicBezTo>
                      <a:pt x="25075" y="1102606"/>
                      <a:pt x="21265" y="1093716"/>
                      <a:pt x="22535" y="1079746"/>
                    </a:cubicBezTo>
                    <a:cubicBezTo>
                      <a:pt x="25075" y="1046726"/>
                      <a:pt x="59365" y="980686"/>
                      <a:pt x="87305" y="922266"/>
                    </a:cubicBezTo>
                    <a:cubicBezTo>
                      <a:pt x="124135" y="843526"/>
                      <a:pt x="188905" y="716526"/>
                      <a:pt x="235895" y="655566"/>
                    </a:cubicBezTo>
                    <a:cubicBezTo>
                      <a:pt x="265105" y="616196"/>
                      <a:pt x="296855" y="574286"/>
                      <a:pt x="320985" y="571746"/>
                    </a:cubicBezTo>
                    <a:cubicBezTo>
                      <a:pt x="337495" y="569206"/>
                      <a:pt x="359085" y="584446"/>
                      <a:pt x="365435" y="595876"/>
                    </a:cubicBezTo>
                    <a:cubicBezTo>
                      <a:pt x="371785" y="607306"/>
                      <a:pt x="369245" y="622546"/>
                      <a:pt x="364165" y="637786"/>
                    </a:cubicBezTo>
                    <a:cubicBezTo>
                      <a:pt x="355275" y="659376"/>
                      <a:pt x="324795" y="678426"/>
                      <a:pt x="303205" y="707636"/>
                    </a:cubicBezTo>
                    <a:cubicBezTo>
                      <a:pt x="272725" y="752086"/>
                      <a:pt x="237165" y="819396"/>
                      <a:pt x="204145" y="884166"/>
                    </a:cubicBezTo>
                    <a:cubicBezTo>
                      <a:pt x="163505" y="961636"/>
                      <a:pt x="111435" y="1106416"/>
                      <a:pt x="82225" y="1143246"/>
                    </a:cubicBezTo>
                    <a:cubicBezTo>
                      <a:pt x="73335" y="1154676"/>
                      <a:pt x="68255" y="1159756"/>
                      <a:pt x="58095" y="1162296"/>
                    </a:cubicBezTo>
                    <a:cubicBezTo>
                      <a:pt x="49205" y="1166106"/>
                      <a:pt x="35235" y="1164836"/>
                      <a:pt x="26345" y="1161026"/>
                    </a:cubicBezTo>
                    <a:cubicBezTo>
                      <a:pt x="17455" y="1157216"/>
                      <a:pt x="8565" y="1148326"/>
                      <a:pt x="4755" y="1139436"/>
                    </a:cubicBezTo>
                    <a:cubicBezTo>
                      <a:pt x="-325" y="1130546"/>
                      <a:pt x="-1595" y="1122926"/>
                      <a:pt x="2215" y="1106416"/>
                    </a:cubicBezTo>
                    <a:cubicBezTo>
                      <a:pt x="16185" y="1042916"/>
                      <a:pt x="182555" y="758436"/>
                      <a:pt x="230815" y="687316"/>
                    </a:cubicBezTo>
                    <a:cubicBezTo>
                      <a:pt x="248595" y="660646"/>
                      <a:pt x="258755" y="645406"/>
                      <a:pt x="273995" y="636516"/>
                    </a:cubicBezTo>
                    <a:cubicBezTo>
                      <a:pt x="282885" y="630166"/>
                      <a:pt x="294315" y="627626"/>
                      <a:pt x="303205" y="627626"/>
                    </a:cubicBezTo>
                    <a:cubicBezTo>
                      <a:pt x="313365" y="628896"/>
                      <a:pt x="326065" y="633976"/>
                      <a:pt x="332415" y="641596"/>
                    </a:cubicBezTo>
                    <a:cubicBezTo>
                      <a:pt x="340035" y="651756"/>
                      <a:pt x="345115" y="663186"/>
                      <a:pt x="342575" y="682236"/>
                    </a:cubicBezTo>
                    <a:cubicBezTo>
                      <a:pt x="336225" y="735576"/>
                      <a:pt x="211765" y="890516"/>
                      <a:pt x="176205" y="974336"/>
                    </a:cubicBezTo>
                    <a:cubicBezTo>
                      <a:pt x="152075" y="1031486"/>
                      <a:pt x="148265" y="1100066"/>
                      <a:pt x="131755" y="1126736"/>
                    </a:cubicBezTo>
                    <a:cubicBezTo>
                      <a:pt x="124135" y="1138166"/>
                      <a:pt x="117785" y="1143246"/>
                      <a:pt x="108895" y="1147056"/>
                    </a:cubicBezTo>
                    <a:cubicBezTo>
                      <a:pt x="98735" y="1150866"/>
                      <a:pt x="86035" y="1152136"/>
                      <a:pt x="77145" y="1147056"/>
                    </a:cubicBezTo>
                    <a:cubicBezTo>
                      <a:pt x="65715" y="1140706"/>
                      <a:pt x="47935" y="1105146"/>
                      <a:pt x="47935" y="1105146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69" id="169"/>
            <p:cNvGrpSpPr/>
            <p:nvPr/>
          </p:nvGrpSpPr>
          <p:grpSpPr>
            <a:xfrm rot="0">
              <a:off x="358459" y="515444"/>
              <a:ext cx="634256" cy="716816"/>
              <a:chOff x="0" y="0"/>
              <a:chExt cx="829310" cy="937260"/>
            </a:xfrm>
          </p:grpSpPr>
          <p:sp>
            <p:nvSpPr>
              <p:cNvPr name="Freeform 170" id="170"/>
              <p:cNvSpPr/>
              <p:nvPr/>
            </p:nvSpPr>
            <p:spPr>
              <a:xfrm flipH="false" flipV="false" rot="0">
                <a:off x="50639" y="48500"/>
                <a:ext cx="727946" cy="838021"/>
              </a:xfrm>
              <a:custGeom>
                <a:avLst/>
                <a:gdLst/>
                <a:ahLst/>
                <a:cxnLst/>
                <a:rect r="r" b="b" t="t" l="l"/>
                <a:pathLst>
                  <a:path h="838021" w="727946">
                    <a:moveTo>
                      <a:pt x="24291" y="515380"/>
                    </a:moveTo>
                    <a:cubicBezTo>
                      <a:pt x="134781" y="385840"/>
                      <a:pt x="144941" y="388380"/>
                      <a:pt x="155101" y="392190"/>
                    </a:cubicBezTo>
                    <a:cubicBezTo>
                      <a:pt x="165261" y="397270"/>
                      <a:pt x="177961" y="412510"/>
                      <a:pt x="181771" y="423940"/>
                    </a:cubicBezTo>
                    <a:cubicBezTo>
                      <a:pt x="184311" y="434100"/>
                      <a:pt x="181771" y="446800"/>
                      <a:pt x="176691" y="455690"/>
                    </a:cubicBezTo>
                    <a:cubicBezTo>
                      <a:pt x="171611" y="463310"/>
                      <a:pt x="158911" y="465850"/>
                      <a:pt x="152561" y="476010"/>
                    </a:cubicBezTo>
                    <a:cubicBezTo>
                      <a:pt x="143671" y="491250"/>
                      <a:pt x="150021" y="520460"/>
                      <a:pt x="139861" y="544590"/>
                    </a:cubicBezTo>
                    <a:cubicBezTo>
                      <a:pt x="125891" y="577610"/>
                      <a:pt x="91601" y="641110"/>
                      <a:pt x="64931" y="652540"/>
                    </a:cubicBezTo>
                    <a:cubicBezTo>
                      <a:pt x="49691" y="660160"/>
                      <a:pt x="25561" y="655080"/>
                      <a:pt x="15401" y="647460"/>
                    </a:cubicBezTo>
                    <a:cubicBezTo>
                      <a:pt x="5241" y="639840"/>
                      <a:pt x="-1109" y="625870"/>
                      <a:pt x="161" y="608090"/>
                    </a:cubicBezTo>
                    <a:cubicBezTo>
                      <a:pt x="2701" y="573800"/>
                      <a:pt x="59851" y="492520"/>
                      <a:pt x="83981" y="451880"/>
                    </a:cubicBezTo>
                    <a:cubicBezTo>
                      <a:pt x="99221" y="425210"/>
                      <a:pt x="106841" y="399810"/>
                      <a:pt x="125891" y="385840"/>
                    </a:cubicBezTo>
                    <a:cubicBezTo>
                      <a:pt x="143671" y="373140"/>
                      <a:pt x="174151" y="362980"/>
                      <a:pt x="191931" y="368060"/>
                    </a:cubicBezTo>
                    <a:cubicBezTo>
                      <a:pt x="204631" y="371870"/>
                      <a:pt x="219871" y="383300"/>
                      <a:pt x="222411" y="401080"/>
                    </a:cubicBezTo>
                    <a:cubicBezTo>
                      <a:pt x="227491" y="444260"/>
                      <a:pt x="130971" y="624600"/>
                      <a:pt x="90331" y="648730"/>
                    </a:cubicBezTo>
                    <a:cubicBezTo>
                      <a:pt x="72551" y="658890"/>
                      <a:pt x="50961" y="655080"/>
                      <a:pt x="39531" y="647460"/>
                    </a:cubicBezTo>
                    <a:cubicBezTo>
                      <a:pt x="29371" y="641110"/>
                      <a:pt x="20481" y="627140"/>
                      <a:pt x="20481" y="610630"/>
                    </a:cubicBezTo>
                    <a:cubicBezTo>
                      <a:pt x="20481" y="580150"/>
                      <a:pt x="58581" y="524270"/>
                      <a:pt x="82711" y="482360"/>
                    </a:cubicBezTo>
                    <a:cubicBezTo>
                      <a:pt x="110651" y="435370"/>
                      <a:pt x="152561" y="371870"/>
                      <a:pt x="181771" y="342660"/>
                    </a:cubicBezTo>
                    <a:cubicBezTo>
                      <a:pt x="198281" y="327420"/>
                      <a:pt x="210981" y="315990"/>
                      <a:pt x="226221" y="312180"/>
                    </a:cubicBezTo>
                    <a:cubicBezTo>
                      <a:pt x="240191" y="308370"/>
                      <a:pt x="257971" y="307100"/>
                      <a:pt x="268131" y="314720"/>
                    </a:cubicBezTo>
                    <a:cubicBezTo>
                      <a:pt x="279561" y="322340"/>
                      <a:pt x="290991" y="347740"/>
                      <a:pt x="288451" y="360440"/>
                    </a:cubicBezTo>
                    <a:cubicBezTo>
                      <a:pt x="287181" y="373140"/>
                      <a:pt x="264321" y="393460"/>
                      <a:pt x="263051" y="393460"/>
                    </a:cubicBezTo>
                    <a:cubicBezTo>
                      <a:pt x="261781" y="392190"/>
                      <a:pt x="287181" y="347740"/>
                      <a:pt x="289721" y="349010"/>
                    </a:cubicBezTo>
                    <a:cubicBezTo>
                      <a:pt x="292261" y="350280"/>
                      <a:pt x="283371" y="383300"/>
                      <a:pt x="273211" y="407430"/>
                    </a:cubicBezTo>
                    <a:cubicBezTo>
                      <a:pt x="254161" y="451880"/>
                      <a:pt x="190661" y="559830"/>
                      <a:pt x="162721" y="585230"/>
                    </a:cubicBezTo>
                    <a:cubicBezTo>
                      <a:pt x="152561" y="595390"/>
                      <a:pt x="144941" y="597930"/>
                      <a:pt x="134781" y="599200"/>
                    </a:cubicBezTo>
                    <a:cubicBezTo>
                      <a:pt x="124621" y="600470"/>
                      <a:pt x="111921" y="597930"/>
                      <a:pt x="104301" y="591580"/>
                    </a:cubicBezTo>
                    <a:cubicBezTo>
                      <a:pt x="96681" y="586500"/>
                      <a:pt x="89061" y="575070"/>
                      <a:pt x="86521" y="566180"/>
                    </a:cubicBezTo>
                    <a:cubicBezTo>
                      <a:pt x="83981" y="556020"/>
                      <a:pt x="85251" y="547130"/>
                      <a:pt x="90331" y="534430"/>
                    </a:cubicBezTo>
                    <a:cubicBezTo>
                      <a:pt x="101761" y="506490"/>
                      <a:pt x="148751" y="460770"/>
                      <a:pt x="176691" y="413780"/>
                    </a:cubicBezTo>
                    <a:cubicBezTo>
                      <a:pt x="213521" y="351550"/>
                      <a:pt x="249081" y="233440"/>
                      <a:pt x="283371" y="188990"/>
                    </a:cubicBezTo>
                    <a:cubicBezTo>
                      <a:pt x="302421" y="163590"/>
                      <a:pt x="321471" y="144540"/>
                      <a:pt x="340521" y="140730"/>
                    </a:cubicBezTo>
                    <a:cubicBezTo>
                      <a:pt x="354491" y="138190"/>
                      <a:pt x="371001" y="144540"/>
                      <a:pt x="379891" y="152160"/>
                    </a:cubicBezTo>
                    <a:cubicBezTo>
                      <a:pt x="388781" y="161050"/>
                      <a:pt x="393861" y="172480"/>
                      <a:pt x="392591" y="191530"/>
                    </a:cubicBezTo>
                    <a:cubicBezTo>
                      <a:pt x="388781" y="244870"/>
                      <a:pt x="278291" y="444260"/>
                      <a:pt x="246541" y="484900"/>
                    </a:cubicBezTo>
                    <a:cubicBezTo>
                      <a:pt x="237651" y="496330"/>
                      <a:pt x="231301" y="501410"/>
                      <a:pt x="222411" y="505220"/>
                    </a:cubicBezTo>
                    <a:cubicBezTo>
                      <a:pt x="213521" y="507760"/>
                      <a:pt x="200821" y="507760"/>
                      <a:pt x="190661" y="503950"/>
                    </a:cubicBezTo>
                    <a:cubicBezTo>
                      <a:pt x="181771" y="500140"/>
                      <a:pt x="172881" y="491250"/>
                      <a:pt x="167801" y="482360"/>
                    </a:cubicBezTo>
                    <a:cubicBezTo>
                      <a:pt x="163991" y="473470"/>
                      <a:pt x="162721" y="451880"/>
                      <a:pt x="165261" y="451880"/>
                    </a:cubicBezTo>
                    <a:cubicBezTo>
                      <a:pt x="167801" y="450610"/>
                      <a:pt x="188121" y="500140"/>
                      <a:pt x="186851" y="501410"/>
                    </a:cubicBezTo>
                    <a:cubicBezTo>
                      <a:pt x="184311" y="502680"/>
                      <a:pt x="169071" y="487440"/>
                      <a:pt x="165261" y="478550"/>
                    </a:cubicBezTo>
                    <a:cubicBezTo>
                      <a:pt x="162721" y="468390"/>
                      <a:pt x="162721" y="455690"/>
                      <a:pt x="165261" y="446800"/>
                    </a:cubicBezTo>
                    <a:cubicBezTo>
                      <a:pt x="169071" y="437910"/>
                      <a:pt x="177961" y="427750"/>
                      <a:pt x="186851" y="422670"/>
                    </a:cubicBezTo>
                    <a:cubicBezTo>
                      <a:pt x="197011" y="418860"/>
                      <a:pt x="227491" y="422670"/>
                      <a:pt x="228761" y="423940"/>
                    </a:cubicBezTo>
                    <a:cubicBezTo>
                      <a:pt x="228761" y="425210"/>
                      <a:pt x="180501" y="439180"/>
                      <a:pt x="174151" y="430290"/>
                    </a:cubicBezTo>
                    <a:cubicBezTo>
                      <a:pt x="162721" y="415050"/>
                      <a:pt x="219871" y="327420"/>
                      <a:pt x="250351" y="271540"/>
                    </a:cubicBezTo>
                    <a:cubicBezTo>
                      <a:pt x="289721" y="202960"/>
                      <a:pt x="353221" y="88660"/>
                      <a:pt x="392591" y="51830"/>
                    </a:cubicBezTo>
                    <a:cubicBezTo>
                      <a:pt x="411641" y="34050"/>
                      <a:pt x="428151" y="22620"/>
                      <a:pt x="443391" y="22620"/>
                    </a:cubicBezTo>
                    <a:cubicBezTo>
                      <a:pt x="459901" y="23890"/>
                      <a:pt x="481491" y="40400"/>
                      <a:pt x="489111" y="53100"/>
                    </a:cubicBezTo>
                    <a:cubicBezTo>
                      <a:pt x="496731" y="67070"/>
                      <a:pt x="496731" y="81040"/>
                      <a:pt x="492921" y="101360"/>
                    </a:cubicBezTo>
                    <a:cubicBezTo>
                      <a:pt x="485301" y="144540"/>
                      <a:pt x="431961" y="233440"/>
                      <a:pt x="404021" y="286780"/>
                    </a:cubicBezTo>
                    <a:cubicBezTo>
                      <a:pt x="381161" y="331230"/>
                      <a:pt x="354491" y="392190"/>
                      <a:pt x="337981" y="403620"/>
                    </a:cubicBezTo>
                    <a:cubicBezTo>
                      <a:pt x="331631" y="406160"/>
                      <a:pt x="326551" y="401080"/>
                      <a:pt x="322741" y="403620"/>
                    </a:cubicBezTo>
                    <a:cubicBezTo>
                      <a:pt x="315121" y="409970"/>
                      <a:pt x="320201" y="442990"/>
                      <a:pt x="311311" y="453150"/>
                    </a:cubicBezTo>
                    <a:cubicBezTo>
                      <a:pt x="302421" y="462040"/>
                      <a:pt x="282101" y="465850"/>
                      <a:pt x="270671" y="463310"/>
                    </a:cubicBezTo>
                    <a:cubicBezTo>
                      <a:pt x="259241" y="459500"/>
                      <a:pt x="242731" y="451880"/>
                      <a:pt x="240191" y="435370"/>
                    </a:cubicBezTo>
                    <a:cubicBezTo>
                      <a:pt x="230031" y="385840"/>
                      <a:pt x="363381" y="152160"/>
                      <a:pt x="417991" y="82310"/>
                    </a:cubicBezTo>
                    <a:cubicBezTo>
                      <a:pt x="447201" y="45480"/>
                      <a:pt x="476411" y="18810"/>
                      <a:pt x="500541" y="12460"/>
                    </a:cubicBezTo>
                    <a:cubicBezTo>
                      <a:pt x="515781" y="7380"/>
                      <a:pt x="532291" y="11190"/>
                      <a:pt x="542451" y="18810"/>
                    </a:cubicBezTo>
                    <a:cubicBezTo>
                      <a:pt x="552611" y="27700"/>
                      <a:pt x="560231" y="54370"/>
                      <a:pt x="556421" y="67070"/>
                    </a:cubicBezTo>
                    <a:cubicBezTo>
                      <a:pt x="553881" y="79770"/>
                      <a:pt x="528481" y="97550"/>
                      <a:pt x="527211" y="96280"/>
                    </a:cubicBezTo>
                    <a:cubicBezTo>
                      <a:pt x="525941" y="96280"/>
                      <a:pt x="556421" y="53100"/>
                      <a:pt x="558961" y="55640"/>
                    </a:cubicBezTo>
                    <a:cubicBezTo>
                      <a:pt x="562771" y="56910"/>
                      <a:pt x="553881" y="87390"/>
                      <a:pt x="543721" y="111520"/>
                    </a:cubicBezTo>
                    <a:cubicBezTo>
                      <a:pt x="524671" y="159780"/>
                      <a:pt x="443391" y="318530"/>
                      <a:pt x="431961" y="317260"/>
                    </a:cubicBezTo>
                    <a:cubicBezTo>
                      <a:pt x="429421" y="315990"/>
                      <a:pt x="430691" y="294400"/>
                      <a:pt x="430691" y="294400"/>
                    </a:cubicBezTo>
                    <a:cubicBezTo>
                      <a:pt x="429421" y="294400"/>
                      <a:pt x="433231" y="332500"/>
                      <a:pt x="425611" y="343930"/>
                    </a:cubicBezTo>
                    <a:cubicBezTo>
                      <a:pt x="420531" y="352820"/>
                      <a:pt x="407831" y="357900"/>
                      <a:pt x="397671" y="359170"/>
                    </a:cubicBezTo>
                    <a:cubicBezTo>
                      <a:pt x="388781" y="360440"/>
                      <a:pt x="374811" y="357900"/>
                      <a:pt x="367191" y="352820"/>
                    </a:cubicBezTo>
                    <a:cubicBezTo>
                      <a:pt x="360841" y="349010"/>
                      <a:pt x="355761" y="345200"/>
                      <a:pt x="353221" y="337580"/>
                    </a:cubicBezTo>
                    <a:cubicBezTo>
                      <a:pt x="349411" y="326150"/>
                      <a:pt x="350681" y="309640"/>
                      <a:pt x="357031" y="286780"/>
                    </a:cubicBezTo>
                    <a:cubicBezTo>
                      <a:pt x="372271" y="233440"/>
                      <a:pt x="463711" y="68340"/>
                      <a:pt x="494191" y="27700"/>
                    </a:cubicBezTo>
                    <a:cubicBezTo>
                      <a:pt x="505621" y="13730"/>
                      <a:pt x="510701" y="7380"/>
                      <a:pt x="520861" y="3570"/>
                    </a:cubicBezTo>
                    <a:cubicBezTo>
                      <a:pt x="531021" y="-240"/>
                      <a:pt x="543721" y="-1510"/>
                      <a:pt x="552611" y="2300"/>
                    </a:cubicBezTo>
                    <a:cubicBezTo>
                      <a:pt x="564041" y="8650"/>
                      <a:pt x="578011" y="26430"/>
                      <a:pt x="581821" y="44210"/>
                    </a:cubicBezTo>
                    <a:cubicBezTo>
                      <a:pt x="586901" y="65800"/>
                      <a:pt x="576741" y="91200"/>
                      <a:pt x="565311" y="124220"/>
                    </a:cubicBezTo>
                    <a:cubicBezTo>
                      <a:pt x="546261" y="185180"/>
                      <a:pt x="480221" y="329960"/>
                      <a:pt x="456091" y="366790"/>
                    </a:cubicBezTo>
                    <a:cubicBezTo>
                      <a:pt x="448471" y="379490"/>
                      <a:pt x="444661" y="385840"/>
                      <a:pt x="435771" y="390920"/>
                    </a:cubicBezTo>
                    <a:cubicBezTo>
                      <a:pt x="426881" y="394730"/>
                      <a:pt x="414181" y="396000"/>
                      <a:pt x="404021" y="394730"/>
                    </a:cubicBezTo>
                    <a:cubicBezTo>
                      <a:pt x="395131" y="392190"/>
                      <a:pt x="383701" y="384570"/>
                      <a:pt x="378621" y="375680"/>
                    </a:cubicBezTo>
                    <a:cubicBezTo>
                      <a:pt x="372271" y="368060"/>
                      <a:pt x="369731" y="360440"/>
                      <a:pt x="371001" y="345200"/>
                    </a:cubicBezTo>
                    <a:cubicBezTo>
                      <a:pt x="374811" y="302020"/>
                      <a:pt x="445931" y="144540"/>
                      <a:pt x="476411" y="98820"/>
                    </a:cubicBezTo>
                    <a:cubicBezTo>
                      <a:pt x="489111" y="79770"/>
                      <a:pt x="498001" y="65800"/>
                      <a:pt x="511971" y="60720"/>
                    </a:cubicBezTo>
                    <a:cubicBezTo>
                      <a:pt x="524671" y="56910"/>
                      <a:pt x="543721" y="59450"/>
                      <a:pt x="553881" y="67070"/>
                    </a:cubicBezTo>
                    <a:cubicBezTo>
                      <a:pt x="564041" y="74690"/>
                      <a:pt x="570391" y="92470"/>
                      <a:pt x="570391" y="114060"/>
                    </a:cubicBezTo>
                    <a:cubicBezTo>
                      <a:pt x="570391" y="161050"/>
                      <a:pt x="515781" y="308370"/>
                      <a:pt x="489111" y="336310"/>
                    </a:cubicBezTo>
                    <a:cubicBezTo>
                      <a:pt x="478951" y="347740"/>
                      <a:pt x="471331" y="350280"/>
                      <a:pt x="461171" y="350280"/>
                    </a:cubicBezTo>
                    <a:cubicBezTo>
                      <a:pt x="448471" y="350280"/>
                      <a:pt x="431961" y="346470"/>
                      <a:pt x="423071" y="333770"/>
                    </a:cubicBezTo>
                    <a:cubicBezTo>
                      <a:pt x="407831" y="313450"/>
                      <a:pt x="406561" y="243600"/>
                      <a:pt x="409101" y="215660"/>
                    </a:cubicBezTo>
                    <a:cubicBezTo>
                      <a:pt x="410371" y="200420"/>
                      <a:pt x="414181" y="190260"/>
                      <a:pt x="420531" y="181370"/>
                    </a:cubicBezTo>
                    <a:cubicBezTo>
                      <a:pt x="426881" y="173750"/>
                      <a:pt x="437041" y="166130"/>
                      <a:pt x="447201" y="163590"/>
                    </a:cubicBezTo>
                    <a:cubicBezTo>
                      <a:pt x="456091" y="161050"/>
                      <a:pt x="468791" y="163590"/>
                      <a:pt x="477681" y="167400"/>
                    </a:cubicBezTo>
                    <a:cubicBezTo>
                      <a:pt x="486571" y="172480"/>
                      <a:pt x="495461" y="180100"/>
                      <a:pt x="498001" y="191530"/>
                    </a:cubicBezTo>
                    <a:cubicBezTo>
                      <a:pt x="504351" y="214390"/>
                      <a:pt x="477681" y="263920"/>
                      <a:pt x="472601" y="302020"/>
                    </a:cubicBezTo>
                    <a:cubicBezTo>
                      <a:pt x="466251" y="342660"/>
                      <a:pt x="478951" y="403620"/>
                      <a:pt x="463711" y="426480"/>
                    </a:cubicBezTo>
                    <a:cubicBezTo>
                      <a:pt x="454821" y="441720"/>
                      <a:pt x="434501" y="453150"/>
                      <a:pt x="420531" y="451880"/>
                    </a:cubicBezTo>
                    <a:cubicBezTo>
                      <a:pt x="406561" y="450610"/>
                      <a:pt x="388781" y="436640"/>
                      <a:pt x="381161" y="418860"/>
                    </a:cubicBezTo>
                    <a:cubicBezTo>
                      <a:pt x="368461" y="385840"/>
                      <a:pt x="384971" y="281700"/>
                      <a:pt x="402751" y="251220"/>
                    </a:cubicBezTo>
                    <a:cubicBezTo>
                      <a:pt x="411641" y="234710"/>
                      <a:pt x="426881" y="223280"/>
                      <a:pt x="439581" y="222010"/>
                    </a:cubicBezTo>
                    <a:cubicBezTo>
                      <a:pt x="452281" y="219470"/>
                      <a:pt x="470061" y="227090"/>
                      <a:pt x="478951" y="234710"/>
                    </a:cubicBezTo>
                    <a:cubicBezTo>
                      <a:pt x="486571" y="242330"/>
                      <a:pt x="490381" y="255030"/>
                      <a:pt x="490381" y="263920"/>
                    </a:cubicBezTo>
                    <a:cubicBezTo>
                      <a:pt x="491651" y="274080"/>
                      <a:pt x="480221" y="282970"/>
                      <a:pt x="480221" y="294400"/>
                    </a:cubicBezTo>
                    <a:cubicBezTo>
                      <a:pt x="480221" y="308370"/>
                      <a:pt x="491651" y="319800"/>
                      <a:pt x="495461" y="340120"/>
                    </a:cubicBezTo>
                    <a:cubicBezTo>
                      <a:pt x="500541" y="375680"/>
                      <a:pt x="510701" y="484900"/>
                      <a:pt x="499271" y="491250"/>
                    </a:cubicBezTo>
                    <a:cubicBezTo>
                      <a:pt x="494191" y="493790"/>
                      <a:pt x="476411" y="474740"/>
                      <a:pt x="476411" y="474740"/>
                    </a:cubicBezTo>
                    <a:cubicBezTo>
                      <a:pt x="476411" y="474740"/>
                      <a:pt x="496731" y="483630"/>
                      <a:pt x="503081" y="492520"/>
                    </a:cubicBezTo>
                    <a:cubicBezTo>
                      <a:pt x="508161" y="500140"/>
                      <a:pt x="511971" y="512840"/>
                      <a:pt x="510701" y="523000"/>
                    </a:cubicBezTo>
                    <a:cubicBezTo>
                      <a:pt x="509431" y="531890"/>
                      <a:pt x="504351" y="544590"/>
                      <a:pt x="496731" y="550940"/>
                    </a:cubicBezTo>
                    <a:cubicBezTo>
                      <a:pt x="486571" y="557290"/>
                      <a:pt x="467521" y="564910"/>
                      <a:pt x="456091" y="561100"/>
                    </a:cubicBezTo>
                    <a:cubicBezTo>
                      <a:pt x="442121" y="556020"/>
                      <a:pt x="430691" y="534430"/>
                      <a:pt x="421801" y="511570"/>
                    </a:cubicBezTo>
                    <a:cubicBezTo>
                      <a:pt x="407831" y="476010"/>
                      <a:pt x="388781" y="392190"/>
                      <a:pt x="397671" y="361710"/>
                    </a:cubicBezTo>
                    <a:cubicBezTo>
                      <a:pt x="402751" y="346470"/>
                      <a:pt x="415451" y="336310"/>
                      <a:pt x="426881" y="332500"/>
                    </a:cubicBezTo>
                    <a:cubicBezTo>
                      <a:pt x="440851" y="329960"/>
                      <a:pt x="462441" y="335040"/>
                      <a:pt x="475141" y="347740"/>
                    </a:cubicBezTo>
                    <a:cubicBezTo>
                      <a:pt x="492921" y="364250"/>
                      <a:pt x="501811" y="407430"/>
                      <a:pt x="509431" y="439180"/>
                    </a:cubicBezTo>
                    <a:cubicBezTo>
                      <a:pt x="517051" y="472200"/>
                      <a:pt x="508161" y="526810"/>
                      <a:pt x="520861" y="544590"/>
                    </a:cubicBezTo>
                    <a:cubicBezTo>
                      <a:pt x="527211" y="554750"/>
                      <a:pt x="542451" y="550940"/>
                      <a:pt x="550071" y="557290"/>
                    </a:cubicBezTo>
                    <a:cubicBezTo>
                      <a:pt x="556421" y="563640"/>
                      <a:pt x="561501" y="576340"/>
                      <a:pt x="562771" y="585230"/>
                    </a:cubicBezTo>
                    <a:cubicBezTo>
                      <a:pt x="564041" y="595390"/>
                      <a:pt x="560231" y="608090"/>
                      <a:pt x="553881" y="615710"/>
                    </a:cubicBezTo>
                    <a:cubicBezTo>
                      <a:pt x="546261" y="624600"/>
                      <a:pt x="528481" y="636030"/>
                      <a:pt x="515781" y="633490"/>
                    </a:cubicBezTo>
                    <a:cubicBezTo>
                      <a:pt x="501811" y="630950"/>
                      <a:pt x="485301" y="605550"/>
                      <a:pt x="473871" y="585230"/>
                    </a:cubicBezTo>
                    <a:cubicBezTo>
                      <a:pt x="459901" y="558560"/>
                      <a:pt x="445931" y="515380"/>
                      <a:pt x="445931" y="483630"/>
                    </a:cubicBezTo>
                    <a:cubicBezTo>
                      <a:pt x="444661" y="458230"/>
                      <a:pt x="447201" y="422670"/>
                      <a:pt x="461171" y="411240"/>
                    </a:cubicBezTo>
                    <a:cubicBezTo>
                      <a:pt x="472601" y="401080"/>
                      <a:pt x="500541" y="398540"/>
                      <a:pt x="515781" y="407430"/>
                    </a:cubicBezTo>
                    <a:cubicBezTo>
                      <a:pt x="537371" y="420130"/>
                      <a:pt x="547531" y="465850"/>
                      <a:pt x="561501" y="505220"/>
                    </a:cubicBezTo>
                    <a:cubicBezTo>
                      <a:pt x="579281" y="559830"/>
                      <a:pt x="611031" y="696990"/>
                      <a:pt x="600871" y="703340"/>
                    </a:cubicBezTo>
                    <a:cubicBezTo>
                      <a:pt x="598331" y="704610"/>
                      <a:pt x="588171" y="693180"/>
                      <a:pt x="586901" y="694450"/>
                    </a:cubicBezTo>
                    <a:cubicBezTo>
                      <a:pt x="585631" y="695720"/>
                      <a:pt x="609761" y="714770"/>
                      <a:pt x="613571" y="726200"/>
                    </a:cubicBezTo>
                    <a:cubicBezTo>
                      <a:pt x="616111" y="736360"/>
                      <a:pt x="613571" y="749060"/>
                      <a:pt x="608491" y="756680"/>
                    </a:cubicBezTo>
                    <a:cubicBezTo>
                      <a:pt x="602141" y="766840"/>
                      <a:pt x="584361" y="777000"/>
                      <a:pt x="572931" y="779540"/>
                    </a:cubicBezTo>
                    <a:cubicBezTo>
                      <a:pt x="565311" y="780810"/>
                      <a:pt x="558961" y="780810"/>
                      <a:pt x="552611" y="775730"/>
                    </a:cubicBezTo>
                    <a:cubicBezTo>
                      <a:pt x="542451" y="768110"/>
                      <a:pt x="533561" y="749060"/>
                      <a:pt x="525941" y="726200"/>
                    </a:cubicBezTo>
                    <a:cubicBezTo>
                      <a:pt x="511971" y="684290"/>
                      <a:pt x="508161" y="576340"/>
                      <a:pt x="491651" y="536970"/>
                    </a:cubicBezTo>
                    <a:cubicBezTo>
                      <a:pt x="482761" y="516650"/>
                      <a:pt x="462441" y="510300"/>
                      <a:pt x="461171" y="496330"/>
                    </a:cubicBezTo>
                    <a:cubicBezTo>
                      <a:pt x="459901" y="483630"/>
                      <a:pt x="470061" y="465850"/>
                      <a:pt x="480221" y="459500"/>
                    </a:cubicBezTo>
                    <a:cubicBezTo>
                      <a:pt x="490381" y="451880"/>
                      <a:pt x="506891" y="448070"/>
                      <a:pt x="520861" y="453150"/>
                    </a:cubicBezTo>
                    <a:cubicBezTo>
                      <a:pt x="541181" y="460770"/>
                      <a:pt x="565311" y="491250"/>
                      <a:pt x="583091" y="525540"/>
                    </a:cubicBezTo>
                    <a:cubicBezTo>
                      <a:pt x="613571" y="582690"/>
                      <a:pt x="650401" y="738900"/>
                      <a:pt x="652941" y="783350"/>
                    </a:cubicBezTo>
                    <a:cubicBezTo>
                      <a:pt x="652941" y="798590"/>
                      <a:pt x="652941" y="806210"/>
                      <a:pt x="647861" y="815100"/>
                    </a:cubicBezTo>
                    <a:cubicBezTo>
                      <a:pt x="642781" y="823990"/>
                      <a:pt x="633891" y="832880"/>
                      <a:pt x="623731" y="835420"/>
                    </a:cubicBezTo>
                    <a:cubicBezTo>
                      <a:pt x="611031" y="837960"/>
                      <a:pt x="588171" y="835420"/>
                      <a:pt x="575471" y="821450"/>
                    </a:cubicBezTo>
                    <a:cubicBezTo>
                      <a:pt x="546261" y="790970"/>
                      <a:pt x="515781" y="641110"/>
                      <a:pt x="523401" y="596660"/>
                    </a:cubicBezTo>
                    <a:cubicBezTo>
                      <a:pt x="527211" y="576340"/>
                      <a:pt x="537371" y="563640"/>
                      <a:pt x="548801" y="556020"/>
                    </a:cubicBezTo>
                    <a:cubicBezTo>
                      <a:pt x="561501" y="548400"/>
                      <a:pt x="583091" y="547130"/>
                      <a:pt x="597061" y="553480"/>
                    </a:cubicBezTo>
                    <a:cubicBezTo>
                      <a:pt x="613571" y="558560"/>
                      <a:pt x="628811" y="576340"/>
                      <a:pt x="641511" y="596660"/>
                    </a:cubicBezTo>
                    <a:cubicBezTo>
                      <a:pt x="659291" y="622060"/>
                      <a:pt x="675801" y="666510"/>
                      <a:pt x="683421" y="700800"/>
                    </a:cubicBezTo>
                    <a:cubicBezTo>
                      <a:pt x="691041" y="730010"/>
                      <a:pt x="701201" y="769380"/>
                      <a:pt x="692311" y="787160"/>
                    </a:cubicBezTo>
                    <a:cubicBezTo>
                      <a:pt x="685961" y="798590"/>
                      <a:pt x="669451" y="807480"/>
                      <a:pt x="656751" y="807480"/>
                    </a:cubicBezTo>
                    <a:cubicBezTo>
                      <a:pt x="644051" y="808750"/>
                      <a:pt x="630081" y="803670"/>
                      <a:pt x="618651" y="790970"/>
                    </a:cubicBezTo>
                    <a:cubicBezTo>
                      <a:pt x="599601" y="766840"/>
                      <a:pt x="585631" y="677940"/>
                      <a:pt x="583091" y="639840"/>
                    </a:cubicBezTo>
                    <a:cubicBezTo>
                      <a:pt x="580551" y="616980"/>
                      <a:pt x="579281" y="600470"/>
                      <a:pt x="585631" y="583960"/>
                    </a:cubicBezTo>
                    <a:cubicBezTo>
                      <a:pt x="593251" y="568720"/>
                      <a:pt x="608491" y="549670"/>
                      <a:pt x="622461" y="545860"/>
                    </a:cubicBezTo>
                    <a:cubicBezTo>
                      <a:pt x="636431" y="543320"/>
                      <a:pt x="655481" y="550940"/>
                      <a:pt x="668181" y="559830"/>
                    </a:cubicBezTo>
                    <a:cubicBezTo>
                      <a:pt x="679611" y="568720"/>
                      <a:pt x="687231" y="582690"/>
                      <a:pt x="694851" y="601740"/>
                    </a:cubicBezTo>
                    <a:cubicBezTo>
                      <a:pt x="707551" y="632220"/>
                      <a:pt x="734221" y="705880"/>
                      <a:pt x="726601" y="732550"/>
                    </a:cubicBezTo>
                    <a:cubicBezTo>
                      <a:pt x="721521" y="747790"/>
                      <a:pt x="708821" y="757950"/>
                      <a:pt x="696121" y="761760"/>
                    </a:cubicBezTo>
                    <a:cubicBezTo>
                      <a:pt x="684691" y="764300"/>
                      <a:pt x="668181" y="763030"/>
                      <a:pt x="655481" y="752870"/>
                    </a:cubicBezTo>
                    <a:cubicBezTo>
                      <a:pt x="633891" y="736360"/>
                      <a:pt x="621191" y="674130"/>
                      <a:pt x="595791" y="639840"/>
                    </a:cubicBezTo>
                    <a:cubicBezTo>
                      <a:pt x="571661" y="606820"/>
                      <a:pt x="528481" y="591580"/>
                      <a:pt x="506891" y="552210"/>
                    </a:cubicBezTo>
                    <a:cubicBezTo>
                      <a:pt x="478951" y="501410"/>
                      <a:pt x="480221" y="356630"/>
                      <a:pt x="463711" y="350280"/>
                    </a:cubicBezTo>
                    <a:cubicBezTo>
                      <a:pt x="457361" y="347740"/>
                      <a:pt x="452281" y="362980"/>
                      <a:pt x="445931" y="362980"/>
                    </a:cubicBezTo>
                    <a:cubicBezTo>
                      <a:pt x="437041" y="361710"/>
                      <a:pt x="419261" y="346470"/>
                      <a:pt x="415451" y="335040"/>
                    </a:cubicBezTo>
                    <a:cubicBezTo>
                      <a:pt x="410371" y="323610"/>
                      <a:pt x="414181" y="304560"/>
                      <a:pt x="420531" y="294400"/>
                    </a:cubicBezTo>
                    <a:cubicBezTo>
                      <a:pt x="428151" y="284240"/>
                      <a:pt x="445931" y="274080"/>
                      <a:pt x="457361" y="275350"/>
                    </a:cubicBezTo>
                    <a:cubicBezTo>
                      <a:pt x="471331" y="276620"/>
                      <a:pt x="496731" y="296940"/>
                      <a:pt x="500541" y="310910"/>
                    </a:cubicBezTo>
                    <a:cubicBezTo>
                      <a:pt x="503081" y="324880"/>
                      <a:pt x="490381" y="352820"/>
                      <a:pt x="477681" y="359170"/>
                    </a:cubicBezTo>
                    <a:cubicBezTo>
                      <a:pt x="464981" y="365520"/>
                      <a:pt x="434501" y="360440"/>
                      <a:pt x="424341" y="350280"/>
                    </a:cubicBezTo>
                    <a:cubicBezTo>
                      <a:pt x="414181" y="340120"/>
                      <a:pt x="412911" y="309640"/>
                      <a:pt x="419261" y="296940"/>
                    </a:cubicBezTo>
                    <a:cubicBezTo>
                      <a:pt x="424341" y="285510"/>
                      <a:pt x="442121" y="276620"/>
                      <a:pt x="454821" y="275350"/>
                    </a:cubicBezTo>
                    <a:cubicBezTo>
                      <a:pt x="467521" y="275350"/>
                      <a:pt x="485301" y="282970"/>
                      <a:pt x="492921" y="293130"/>
                    </a:cubicBezTo>
                    <a:cubicBezTo>
                      <a:pt x="499271" y="303290"/>
                      <a:pt x="503081" y="322340"/>
                      <a:pt x="499271" y="333770"/>
                    </a:cubicBezTo>
                    <a:cubicBezTo>
                      <a:pt x="495461" y="345200"/>
                      <a:pt x="480221" y="360440"/>
                      <a:pt x="468791" y="362980"/>
                    </a:cubicBezTo>
                    <a:cubicBezTo>
                      <a:pt x="454821" y="365520"/>
                      <a:pt x="428151" y="356630"/>
                      <a:pt x="420531" y="343930"/>
                    </a:cubicBezTo>
                    <a:cubicBezTo>
                      <a:pt x="411641" y="332500"/>
                      <a:pt x="414181" y="308370"/>
                      <a:pt x="420531" y="294400"/>
                    </a:cubicBezTo>
                    <a:cubicBezTo>
                      <a:pt x="428151" y="277890"/>
                      <a:pt x="451011" y="257570"/>
                      <a:pt x="468791" y="256300"/>
                    </a:cubicBezTo>
                    <a:cubicBezTo>
                      <a:pt x="485301" y="255030"/>
                      <a:pt x="506891" y="266460"/>
                      <a:pt x="522131" y="281700"/>
                    </a:cubicBezTo>
                    <a:cubicBezTo>
                      <a:pt x="542451" y="302020"/>
                      <a:pt x="557691" y="345200"/>
                      <a:pt x="567851" y="380760"/>
                    </a:cubicBezTo>
                    <a:cubicBezTo>
                      <a:pt x="576741" y="415050"/>
                      <a:pt x="564041" y="455690"/>
                      <a:pt x="579281" y="491250"/>
                    </a:cubicBezTo>
                    <a:cubicBezTo>
                      <a:pt x="598331" y="531890"/>
                      <a:pt x="656751" y="567450"/>
                      <a:pt x="682151" y="608090"/>
                    </a:cubicBezTo>
                    <a:cubicBezTo>
                      <a:pt x="703741" y="641110"/>
                      <a:pt x="727871" y="684290"/>
                      <a:pt x="727871" y="710960"/>
                    </a:cubicBezTo>
                    <a:cubicBezTo>
                      <a:pt x="727871" y="730010"/>
                      <a:pt x="718981" y="750330"/>
                      <a:pt x="706281" y="756680"/>
                    </a:cubicBezTo>
                    <a:cubicBezTo>
                      <a:pt x="694851" y="764300"/>
                      <a:pt x="669451" y="763030"/>
                      <a:pt x="655481" y="752870"/>
                    </a:cubicBezTo>
                    <a:cubicBezTo>
                      <a:pt x="638971" y="741440"/>
                      <a:pt x="627541" y="698260"/>
                      <a:pt x="623731" y="675400"/>
                    </a:cubicBezTo>
                    <a:cubicBezTo>
                      <a:pt x="621191" y="657620"/>
                      <a:pt x="619921" y="634760"/>
                      <a:pt x="628811" y="628410"/>
                    </a:cubicBezTo>
                    <a:cubicBezTo>
                      <a:pt x="636431" y="623330"/>
                      <a:pt x="661831" y="629680"/>
                      <a:pt x="673261" y="641110"/>
                    </a:cubicBezTo>
                    <a:cubicBezTo>
                      <a:pt x="691041" y="660160"/>
                      <a:pt x="699931" y="727470"/>
                      <a:pt x="697391" y="755410"/>
                    </a:cubicBezTo>
                    <a:cubicBezTo>
                      <a:pt x="697391" y="771920"/>
                      <a:pt x="694851" y="787160"/>
                      <a:pt x="685961" y="794780"/>
                    </a:cubicBezTo>
                    <a:cubicBezTo>
                      <a:pt x="675801" y="803670"/>
                      <a:pt x="649131" y="808750"/>
                      <a:pt x="636431" y="803670"/>
                    </a:cubicBezTo>
                    <a:cubicBezTo>
                      <a:pt x="623731" y="799860"/>
                      <a:pt x="617381" y="784620"/>
                      <a:pt x="608491" y="768110"/>
                    </a:cubicBezTo>
                    <a:cubicBezTo>
                      <a:pt x="594521" y="738900"/>
                      <a:pt x="562771" y="655080"/>
                      <a:pt x="574201" y="630950"/>
                    </a:cubicBezTo>
                    <a:cubicBezTo>
                      <a:pt x="580551" y="618250"/>
                      <a:pt x="604681" y="608090"/>
                      <a:pt x="614841" y="613170"/>
                    </a:cubicBezTo>
                    <a:cubicBezTo>
                      <a:pt x="638971" y="625870"/>
                      <a:pt x="659291" y="771920"/>
                      <a:pt x="651671" y="804940"/>
                    </a:cubicBezTo>
                    <a:cubicBezTo>
                      <a:pt x="649131" y="818910"/>
                      <a:pt x="641511" y="825260"/>
                      <a:pt x="633891" y="830340"/>
                    </a:cubicBezTo>
                    <a:cubicBezTo>
                      <a:pt x="625001" y="835420"/>
                      <a:pt x="613571" y="840500"/>
                      <a:pt x="602141" y="836690"/>
                    </a:cubicBezTo>
                    <a:cubicBezTo>
                      <a:pt x="586901" y="832880"/>
                      <a:pt x="569121" y="813830"/>
                      <a:pt x="555151" y="789700"/>
                    </a:cubicBezTo>
                    <a:cubicBezTo>
                      <a:pt x="532291" y="746520"/>
                      <a:pt x="532291" y="632220"/>
                      <a:pt x="510701" y="578880"/>
                    </a:cubicBezTo>
                    <a:cubicBezTo>
                      <a:pt x="496731" y="543320"/>
                      <a:pt x="462441" y="517920"/>
                      <a:pt x="461171" y="496330"/>
                    </a:cubicBezTo>
                    <a:cubicBezTo>
                      <a:pt x="461171" y="481090"/>
                      <a:pt x="470061" y="465850"/>
                      <a:pt x="480221" y="459500"/>
                    </a:cubicBezTo>
                    <a:cubicBezTo>
                      <a:pt x="490381" y="451880"/>
                      <a:pt x="508161" y="448070"/>
                      <a:pt x="520861" y="453150"/>
                    </a:cubicBezTo>
                    <a:cubicBezTo>
                      <a:pt x="538641" y="459500"/>
                      <a:pt x="555151" y="483630"/>
                      <a:pt x="567851" y="511570"/>
                    </a:cubicBezTo>
                    <a:cubicBezTo>
                      <a:pt x="590711" y="561100"/>
                      <a:pt x="622461" y="733820"/>
                      <a:pt x="614841" y="736360"/>
                    </a:cubicBezTo>
                    <a:cubicBezTo>
                      <a:pt x="611031" y="737630"/>
                      <a:pt x="585631" y="695720"/>
                      <a:pt x="586901" y="694450"/>
                    </a:cubicBezTo>
                    <a:cubicBezTo>
                      <a:pt x="588171" y="693180"/>
                      <a:pt x="605951" y="707150"/>
                      <a:pt x="609761" y="716040"/>
                    </a:cubicBezTo>
                    <a:cubicBezTo>
                      <a:pt x="613571" y="724930"/>
                      <a:pt x="614841" y="737630"/>
                      <a:pt x="612301" y="747790"/>
                    </a:cubicBezTo>
                    <a:cubicBezTo>
                      <a:pt x="609761" y="756680"/>
                      <a:pt x="602141" y="766840"/>
                      <a:pt x="593251" y="771920"/>
                    </a:cubicBezTo>
                    <a:cubicBezTo>
                      <a:pt x="585631" y="778270"/>
                      <a:pt x="572931" y="780810"/>
                      <a:pt x="562771" y="778270"/>
                    </a:cubicBezTo>
                    <a:cubicBezTo>
                      <a:pt x="551341" y="777000"/>
                      <a:pt x="539911" y="768110"/>
                      <a:pt x="532291" y="757950"/>
                    </a:cubicBezTo>
                    <a:cubicBezTo>
                      <a:pt x="522131" y="747790"/>
                      <a:pt x="518321" y="736360"/>
                      <a:pt x="511971" y="716040"/>
                    </a:cubicBezTo>
                    <a:cubicBezTo>
                      <a:pt x="498001" y="676670"/>
                      <a:pt x="466251" y="577610"/>
                      <a:pt x="475141" y="529350"/>
                    </a:cubicBezTo>
                    <a:cubicBezTo>
                      <a:pt x="481491" y="495060"/>
                      <a:pt x="513241" y="444260"/>
                      <a:pt x="527211" y="445530"/>
                    </a:cubicBezTo>
                    <a:cubicBezTo>
                      <a:pt x="543721" y="449340"/>
                      <a:pt x="571661" y="581420"/>
                      <a:pt x="562771" y="586500"/>
                    </a:cubicBezTo>
                    <a:cubicBezTo>
                      <a:pt x="557691" y="589040"/>
                      <a:pt x="518321" y="547130"/>
                      <a:pt x="520861" y="544590"/>
                    </a:cubicBezTo>
                    <a:cubicBezTo>
                      <a:pt x="522131" y="543320"/>
                      <a:pt x="542451" y="549670"/>
                      <a:pt x="550071" y="557290"/>
                    </a:cubicBezTo>
                    <a:cubicBezTo>
                      <a:pt x="557691" y="566180"/>
                      <a:pt x="564041" y="585230"/>
                      <a:pt x="562771" y="596660"/>
                    </a:cubicBezTo>
                    <a:cubicBezTo>
                      <a:pt x="561501" y="606820"/>
                      <a:pt x="553881" y="618250"/>
                      <a:pt x="546261" y="623330"/>
                    </a:cubicBezTo>
                    <a:cubicBezTo>
                      <a:pt x="538641" y="629680"/>
                      <a:pt x="524671" y="634760"/>
                      <a:pt x="513241" y="633490"/>
                    </a:cubicBezTo>
                    <a:cubicBezTo>
                      <a:pt x="498001" y="630950"/>
                      <a:pt x="476411" y="623330"/>
                      <a:pt x="461171" y="603010"/>
                    </a:cubicBezTo>
                    <a:cubicBezTo>
                      <a:pt x="431961" y="566180"/>
                      <a:pt x="393861" y="429020"/>
                      <a:pt x="397671" y="383300"/>
                    </a:cubicBezTo>
                    <a:cubicBezTo>
                      <a:pt x="398941" y="361710"/>
                      <a:pt x="405291" y="345200"/>
                      <a:pt x="417991" y="337580"/>
                    </a:cubicBezTo>
                    <a:cubicBezTo>
                      <a:pt x="429421" y="329960"/>
                      <a:pt x="456091" y="333770"/>
                      <a:pt x="467521" y="340120"/>
                    </a:cubicBezTo>
                    <a:cubicBezTo>
                      <a:pt x="477681" y="345200"/>
                      <a:pt x="481491" y="352820"/>
                      <a:pt x="486571" y="365520"/>
                    </a:cubicBezTo>
                    <a:cubicBezTo>
                      <a:pt x="496731" y="387110"/>
                      <a:pt x="505621" y="441720"/>
                      <a:pt x="508161" y="469660"/>
                    </a:cubicBezTo>
                    <a:cubicBezTo>
                      <a:pt x="510701" y="489980"/>
                      <a:pt x="515781" y="517920"/>
                      <a:pt x="510701" y="520460"/>
                    </a:cubicBezTo>
                    <a:cubicBezTo>
                      <a:pt x="505621" y="521730"/>
                      <a:pt x="473871" y="476010"/>
                      <a:pt x="476411" y="474740"/>
                    </a:cubicBezTo>
                    <a:cubicBezTo>
                      <a:pt x="477681" y="473470"/>
                      <a:pt x="496731" y="483630"/>
                      <a:pt x="503081" y="492520"/>
                    </a:cubicBezTo>
                    <a:cubicBezTo>
                      <a:pt x="508161" y="500140"/>
                      <a:pt x="513241" y="512840"/>
                      <a:pt x="510701" y="523000"/>
                    </a:cubicBezTo>
                    <a:cubicBezTo>
                      <a:pt x="508161" y="535700"/>
                      <a:pt x="491651" y="557290"/>
                      <a:pt x="477681" y="561100"/>
                    </a:cubicBezTo>
                    <a:cubicBezTo>
                      <a:pt x="463711" y="564910"/>
                      <a:pt x="438311" y="554750"/>
                      <a:pt x="426881" y="543320"/>
                    </a:cubicBezTo>
                    <a:cubicBezTo>
                      <a:pt x="415451" y="530620"/>
                      <a:pt x="412911" y="514110"/>
                      <a:pt x="407831" y="489980"/>
                    </a:cubicBezTo>
                    <a:cubicBezTo>
                      <a:pt x="400211" y="444260"/>
                      <a:pt x="396401" y="328690"/>
                      <a:pt x="402751" y="282970"/>
                    </a:cubicBezTo>
                    <a:cubicBezTo>
                      <a:pt x="406561" y="258840"/>
                      <a:pt x="410371" y="239790"/>
                      <a:pt x="420531" y="229630"/>
                    </a:cubicBezTo>
                    <a:cubicBezTo>
                      <a:pt x="428151" y="222010"/>
                      <a:pt x="440851" y="220740"/>
                      <a:pt x="449741" y="220740"/>
                    </a:cubicBezTo>
                    <a:cubicBezTo>
                      <a:pt x="459901" y="222010"/>
                      <a:pt x="472601" y="228360"/>
                      <a:pt x="478951" y="234710"/>
                    </a:cubicBezTo>
                    <a:cubicBezTo>
                      <a:pt x="485301" y="242330"/>
                      <a:pt x="489111" y="249950"/>
                      <a:pt x="490381" y="263920"/>
                    </a:cubicBezTo>
                    <a:cubicBezTo>
                      <a:pt x="494191" y="295670"/>
                      <a:pt x="484031" y="398540"/>
                      <a:pt x="463711" y="426480"/>
                    </a:cubicBezTo>
                    <a:cubicBezTo>
                      <a:pt x="453551" y="442990"/>
                      <a:pt x="434501" y="453150"/>
                      <a:pt x="420531" y="451880"/>
                    </a:cubicBezTo>
                    <a:cubicBezTo>
                      <a:pt x="406561" y="450610"/>
                      <a:pt x="388781" y="436640"/>
                      <a:pt x="381161" y="418860"/>
                    </a:cubicBezTo>
                    <a:cubicBezTo>
                      <a:pt x="368461" y="388380"/>
                      <a:pt x="379891" y="312180"/>
                      <a:pt x="390051" y="269000"/>
                    </a:cubicBezTo>
                    <a:cubicBezTo>
                      <a:pt x="397671" y="232170"/>
                      <a:pt x="410371" y="188990"/>
                      <a:pt x="428151" y="173750"/>
                    </a:cubicBezTo>
                    <a:cubicBezTo>
                      <a:pt x="439581" y="163590"/>
                      <a:pt x="456091" y="161050"/>
                      <a:pt x="467521" y="163590"/>
                    </a:cubicBezTo>
                    <a:cubicBezTo>
                      <a:pt x="480221" y="167400"/>
                      <a:pt x="494191" y="178830"/>
                      <a:pt x="498001" y="191530"/>
                    </a:cubicBezTo>
                    <a:cubicBezTo>
                      <a:pt x="504351" y="209310"/>
                      <a:pt x="489111" y="241060"/>
                      <a:pt x="489111" y="263920"/>
                    </a:cubicBezTo>
                    <a:cubicBezTo>
                      <a:pt x="490381" y="282970"/>
                      <a:pt x="503081" y="304560"/>
                      <a:pt x="499271" y="318530"/>
                    </a:cubicBezTo>
                    <a:cubicBezTo>
                      <a:pt x="496731" y="328690"/>
                      <a:pt x="489111" y="338850"/>
                      <a:pt x="480221" y="343930"/>
                    </a:cubicBezTo>
                    <a:cubicBezTo>
                      <a:pt x="472601" y="349010"/>
                      <a:pt x="459901" y="351550"/>
                      <a:pt x="449741" y="350280"/>
                    </a:cubicBezTo>
                    <a:cubicBezTo>
                      <a:pt x="439581" y="349010"/>
                      <a:pt x="429421" y="341390"/>
                      <a:pt x="423071" y="333770"/>
                    </a:cubicBezTo>
                    <a:cubicBezTo>
                      <a:pt x="416721" y="326150"/>
                      <a:pt x="412911" y="318530"/>
                      <a:pt x="412911" y="304560"/>
                    </a:cubicBezTo>
                    <a:cubicBezTo>
                      <a:pt x="412911" y="263920"/>
                      <a:pt x="468791" y="103900"/>
                      <a:pt x="494191" y="73420"/>
                    </a:cubicBezTo>
                    <a:cubicBezTo>
                      <a:pt x="504351" y="61990"/>
                      <a:pt x="511971" y="59450"/>
                      <a:pt x="523401" y="59450"/>
                    </a:cubicBezTo>
                    <a:cubicBezTo>
                      <a:pt x="534831" y="58180"/>
                      <a:pt x="553881" y="64530"/>
                      <a:pt x="561501" y="73420"/>
                    </a:cubicBezTo>
                    <a:cubicBezTo>
                      <a:pt x="569121" y="83580"/>
                      <a:pt x="572931" y="95010"/>
                      <a:pt x="570391" y="114060"/>
                    </a:cubicBezTo>
                    <a:cubicBezTo>
                      <a:pt x="566581" y="162320"/>
                      <a:pt x="481491" y="328690"/>
                      <a:pt x="456091" y="366790"/>
                    </a:cubicBezTo>
                    <a:cubicBezTo>
                      <a:pt x="448471" y="379490"/>
                      <a:pt x="444661" y="385840"/>
                      <a:pt x="435771" y="390920"/>
                    </a:cubicBezTo>
                    <a:cubicBezTo>
                      <a:pt x="426881" y="394730"/>
                      <a:pt x="414181" y="396000"/>
                      <a:pt x="404021" y="394730"/>
                    </a:cubicBezTo>
                    <a:cubicBezTo>
                      <a:pt x="395131" y="392190"/>
                      <a:pt x="383701" y="384570"/>
                      <a:pt x="378621" y="375680"/>
                    </a:cubicBezTo>
                    <a:cubicBezTo>
                      <a:pt x="372271" y="368060"/>
                      <a:pt x="369731" y="360440"/>
                      <a:pt x="371001" y="345200"/>
                    </a:cubicBezTo>
                    <a:cubicBezTo>
                      <a:pt x="374811" y="294400"/>
                      <a:pt x="459901" y="54370"/>
                      <a:pt x="504351" y="15000"/>
                    </a:cubicBezTo>
                    <a:cubicBezTo>
                      <a:pt x="520861" y="1030"/>
                      <a:pt x="539911" y="-1510"/>
                      <a:pt x="552611" y="2300"/>
                    </a:cubicBezTo>
                    <a:cubicBezTo>
                      <a:pt x="565311" y="6110"/>
                      <a:pt x="576741" y="22620"/>
                      <a:pt x="580551" y="32780"/>
                    </a:cubicBezTo>
                    <a:cubicBezTo>
                      <a:pt x="584361" y="42940"/>
                      <a:pt x="581821" y="50560"/>
                      <a:pt x="576741" y="64530"/>
                    </a:cubicBezTo>
                    <a:cubicBezTo>
                      <a:pt x="565311" y="102630"/>
                      <a:pt x="495461" y="227090"/>
                      <a:pt x="466251" y="262650"/>
                    </a:cubicBezTo>
                    <a:cubicBezTo>
                      <a:pt x="452281" y="279160"/>
                      <a:pt x="437041" y="280430"/>
                      <a:pt x="430691" y="294400"/>
                    </a:cubicBezTo>
                    <a:cubicBezTo>
                      <a:pt x="423071" y="307100"/>
                      <a:pt x="434501" y="333770"/>
                      <a:pt x="425611" y="343930"/>
                    </a:cubicBezTo>
                    <a:cubicBezTo>
                      <a:pt x="416721" y="355360"/>
                      <a:pt x="390051" y="362980"/>
                      <a:pt x="377351" y="357900"/>
                    </a:cubicBezTo>
                    <a:cubicBezTo>
                      <a:pt x="363381" y="352820"/>
                      <a:pt x="348141" y="329960"/>
                      <a:pt x="345601" y="310910"/>
                    </a:cubicBezTo>
                    <a:cubicBezTo>
                      <a:pt x="343061" y="286780"/>
                      <a:pt x="360841" y="256300"/>
                      <a:pt x="377351" y="220740"/>
                    </a:cubicBezTo>
                    <a:cubicBezTo>
                      <a:pt x="402751" y="163590"/>
                      <a:pt x="466251" y="27700"/>
                      <a:pt x="501811" y="11190"/>
                    </a:cubicBezTo>
                    <a:cubicBezTo>
                      <a:pt x="515781" y="4840"/>
                      <a:pt x="532291" y="11190"/>
                      <a:pt x="542451" y="18810"/>
                    </a:cubicBezTo>
                    <a:cubicBezTo>
                      <a:pt x="552611" y="28970"/>
                      <a:pt x="560231" y="50560"/>
                      <a:pt x="556421" y="67070"/>
                    </a:cubicBezTo>
                    <a:cubicBezTo>
                      <a:pt x="551341" y="93740"/>
                      <a:pt x="504351" y="116600"/>
                      <a:pt x="476411" y="157240"/>
                    </a:cubicBezTo>
                    <a:cubicBezTo>
                      <a:pt x="431961" y="220740"/>
                      <a:pt x="367191" y="382030"/>
                      <a:pt x="334171" y="426480"/>
                    </a:cubicBezTo>
                    <a:cubicBezTo>
                      <a:pt x="321471" y="444260"/>
                      <a:pt x="303691" y="462040"/>
                      <a:pt x="301151" y="459500"/>
                    </a:cubicBezTo>
                    <a:cubicBezTo>
                      <a:pt x="298611" y="458230"/>
                      <a:pt x="321471" y="403620"/>
                      <a:pt x="322741" y="403620"/>
                    </a:cubicBezTo>
                    <a:cubicBezTo>
                      <a:pt x="324011" y="404890"/>
                      <a:pt x="321471" y="444260"/>
                      <a:pt x="311311" y="453150"/>
                    </a:cubicBezTo>
                    <a:cubicBezTo>
                      <a:pt x="301151" y="462040"/>
                      <a:pt x="273211" y="463310"/>
                      <a:pt x="260511" y="459500"/>
                    </a:cubicBezTo>
                    <a:cubicBezTo>
                      <a:pt x="251621" y="455690"/>
                      <a:pt x="242731" y="444260"/>
                      <a:pt x="240191" y="435370"/>
                    </a:cubicBezTo>
                    <a:cubicBezTo>
                      <a:pt x="236381" y="427750"/>
                      <a:pt x="236381" y="421400"/>
                      <a:pt x="240191" y="408700"/>
                    </a:cubicBezTo>
                    <a:cubicBezTo>
                      <a:pt x="252891" y="359170"/>
                      <a:pt x="365921" y="96280"/>
                      <a:pt x="412911" y="79770"/>
                    </a:cubicBezTo>
                    <a:cubicBezTo>
                      <a:pt x="431961" y="73420"/>
                      <a:pt x="459901" y="88660"/>
                      <a:pt x="463711" y="103900"/>
                    </a:cubicBezTo>
                    <a:cubicBezTo>
                      <a:pt x="472601" y="135650"/>
                      <a:pt x="373541" y="230900"/>
                      <a:pt x="337981" y="295670"/>
                    </a:cubicBezTo>
                    <a:cubicBezTo>
                      <a:pt x="303691" y="355360"/>
                      <a:pt x="284641" y="444260"/>
                      <a:pt x="251621" y="476010"/>
                    </a:cubicBezTo>
                    <a:cubicBezTo>
                      <a:pt x="231301" y="495060"/>
                      <a:pt x="200821" y="505220"/>
                      <a:pt x="186851" y="501410"/>
                    </a:cubicBezTo>
                    <a:cubicBezTo>
                      <a:pt x="176691" y="498870"/>
                      <a:pt x="169071" y="487440"/>
                      <a:pt x="165261" y="478550"/>
                    </a:cubicBezTo>
                    <a:cubicBezTo>
                      <a:pt x="162721" y="468390"/>
                      <a:pt x="161451" y="455690"/>
                      <a:pt x="165261" y="446800"/>
                    </a:cubicBezTo>
                    <a:cubicBezTo>
                      <a:pt x="170341" y="435370"/>
                      <a:pt x="185581" y="422670"/>
                      <a:pt x="197011" y="418860"/>
                    </a:cubicBezTo>
                    <a:cubicBezTo>
                      <a:pt x="207171" y="416320"/>
                      <a:pt x="219871" y="417590"/>
                      <a:pt x="228761" y="423940"/>
                    </a:cubicBezTo>
                    <a:cubicBezTo>
                      <a:pt x="238921" y="431560"/>
                      <a:pt x="251621" y="462040"/>
                      <a:pt x="250351" y="474740"/>
                    </a:cubicBezTo>
                    <a:cubicBezTo>
                      <a:pt x="250351" y="482360"/>
                      <a:pt x="246541" y="488710"/>
                      <a:pt x="240191" y="493790"/>
                    </a:cubicBezTo>
                    <a:cubicBezTo>
                      <a:pt x="231301" y="500140"/>
                      <a:pt x="204631" y="509030"/>
                      <a:pt x="190661" y="503950"/>
                    </a:cubicBezTo>
                    <a:cubicBezTo>
                      <a:pt x="179231" y="500140"/>
                      <a:pt x="167801" y="488710"/>
                      <a:pt x="163991" y="472200"/>
                    </a:cubicBezTo>
                    <a:cubicBezTo>
                      <a:pt x="158911" y="441720"/>
                      <a:pt x="197011" y="362980"/>
                      <a:pt x="222411" y="314720"/>
                    </a:cubicBezTo>
                    <a:cubicBezTo>
                      <a:pt x="245271" y="271540"/>
                      <a:pt x="289721" y="227090"/>
                      <a:pt x="306231" y="195340"/>
                    </a:cubicBezTo>
                    <a:cubicBezTo>
                      <a:pt x="315121" y="177560"/>
                      <a:pt x="310041" y="158510"/>
                      <a:pt x="321471" y="149620"/>
                    </a:cubicBezTo>
                    <a:cubicBezTo>
                      <a:pt x="331631" y="140730"/>
                      <a:pt x="359571" y="139460"/>
                      <a:pt x="371001" y="145810"/>
                    </a:cubicBezTo>
                    <a:cubicBezTo>
                      <a:pt x="383701" y="153430"/>
                      <a:pt x="393861" y="176290"/>
                      <a:pt x="392591" y="191530"/>
                    </a:cubicBezTo>
                    <a:cubicBezTo>
                      <a:pt x="391321" y="210580"/>
                      <a:pt x="365921" y="223280"/>
                      <a:pt x="349411" y="249950"/>
                    </a:cubicBezTo>
                    <a:cubicBezTo>
                      <a:pt x="321471" y="296940"/>
                      <a:pt x="287181" y="398540"/>
                      <a:pt x="252891" y="458230"/>
                    </a:cubicBezTo>
                    <a:cubicBezTo>
                      <a:pt x="224951" y="507760"/>
                      <a:pt x="186851" y="564910"/>
                      <a:pt x="162721" y="585230"/>
                    </a:cubicBezTo>
                    <a:cubicBezTo>
                      <a:pt x="152561" y="594120"/>
                      <a:pt x="144941" y="597930"/>
                      <a:pt x="134781" y="599200"/>
                    </a:cubicBezTo>
                    <a:cubicBezTo>
                      <a:pt x="124621" y="600470"/>
                      <a:pt x="111921" y="599200"/>
                      <a:pt x="104301" y="591580"/>
                    </a:cubicBezTo>
                    <a:cubicBezTo>
                      <a:pt x="94141" y="582690"/>
                      <a:pt x="85251" y="564910"/>
                      <a:pt x="86521" y="544590"/>
                    </a:cubicBezTo>
                    <a:cubicBezTo>
                      <a:pt x="91601" y="495060"/>
                      <a:pt x="188121" y="332500"/>
                      <a:pt x="226221" y="312180"/>
                    </a:cubicBezTo>
                    <a:cubicBezTo>
                      <a:pt x="241461" y="304560"/>
                      <a:pt x="257971" y="309640"/>
                      <a:pt x="268131" y="314720"/>
                    </a:cubicBezTo>
                    <a:cubicBezTo>
                      <a:pt x="277021" y="319800"/>
                      <a:pt x="284641" y="329960"/>
                      <a:pt x="287181" y="340120"/>
                    </a:cubicBezTo>
                    <a:cubicBezTo>
                      <a:pt x="290991" y="349010"/>
                      <a:pt x="290991" y="359170"/>
                      <a:pt x="285911" y="370600"/>
                    </a:cubicBezTo>
                    <a:cubicBezTo>
                      <a:pt x="275751" y="390920"/>
                      <a:pt x="236381" y="408700"/>
                      <a:pt x="210981" y="440450"/>
                    </a:cubicBezTo>
                    <a:cubicBezTo>
                      <a:pt x="171611" y="489980"/>
                      <a:pt x="127161" y="627140"/>
                      <a:pt x="90331" y="648730"/>
                    </a:cubicBezTo>
                    <a:cubicBezTo>
                      <a:pt x="72551" y="657620"/>
                      <a:pt x="50961" y="655080"/>
                      <a:pt x="39531" y="647460"/>
                    </a:cubicBezTo>
                    <a:cubicBezTo>
                      <a:pt x="28101" y="639840"/>
                      <a:pt x="20481" y="619520"/>
                      <a:pt x="21751" y="600470"/>
                    </a:cubicBezTo>
                    <a:cubicBezTo>
                      <a:pt x="25561" y="566180"/>
                      <a:pt x="72551" y="492520"/>
                      <a:pt x="97951" y="463310"/>
                    </a:cubicBezTo>
                    <a:cubicBezTo>
                      <a:pt x="113191" y="445530"/>
                      <a:pt x="128431" y="430290"/>
                      <a:pt x="143671" y="429020"/>
                    </a:cubicBezTo>
                    <a:cubicBezTo>
                      <a:pt x="156371" y="429020"/>
                      <a:pt x="177961" y="439180"/>
                      <a:pt x="181771" y="454420"/>
                    </a:cubicBezTo>
                    <a:cubicBezTo>
                      <a:pt x="189391" y="486170"/>
                      <a:pt x="106841" y="610630"/>
                      <a:pt x="81441" y="638570"/>
                    </a:cubicBezTo>
                    <a:cubicBezTo>
                      <a:pt x="71281" y="650000"/>
                      <a:pt x="64931" y="655080"/>
                      <a:pt x="56041" y="657620"/>
                    </a:cubicBezTo>
                    <a:cubicBezTo>
                      <a:pt x="45881" y="658890"/>
                      <a:pt x="33181" y="657620"/>
                      <a:pt x="24291" y="653810"/>
                    </a:cubicBezTo>
                    <a:cubicBezTo>
                      <a:pt x="15401" y="648730"/>
                      <a:pt x="6511" y="638570"/>
                      <a:pt x="2701" y="629680"/>
                    </a:cubicBezTo>
                    <a:cubicBezTo>
                      <a:pt x="161" y="620790"/>
                      <a:pt x="-1109" y="613170"/>
                      <a:pt x="2701" y="597930"/>
                    </a:cubicBezTo>
                    <a:cubicBezTo>
                      <a:pt x="14131" y="558560"/>
                      <a:pt x="91601" y="409970"/>
                      <a:pt x="123351" y="392190"/>
                    </a:cubicBezTo>
                    <a:cubicBezTo>
                      <a:pt x="134781" y="385840"/>
                      <a:pt x="146211" y="388380"/>
                      <a:pt x="155101" y="392190"/>
                    </a:cubicBezTo>
                    <a:cubicBezTo>
                      <a:pt x="163991" y="396000"/>
                      <a:pt x="174151" y="404890"/>
                      <a:pt x="177961" y="413780"/>
                    </a:cubicBezTo>
                    <a:cubicBezTo>
                      <a:pt x="183041" y="425210"/>
                      <a:pt x="183041" y="439180"/>
                      <a:pt x="176691" y="455690"/>
                    </a:cubicBezTo>
                    <a:cubicBezTo>
                      <a:pt x="165261" y="487440"/>
                      <a:pt x="111921" y="567450"/>
                      <a:pt x="81441" y="580150"/>
                    </a:cubicBezTo>
                    <a:cubicBezTo>
                      <a:pt x="64931" y="586500"/>
                      <a:pt x="42071" y="581420"/>
                      <a:pt x="31911" y="573800"/>
                    </a:cubicBezTo>
                    <a:cubicBezTo>
                      <a:pt x="23021" y="567450"/>
                      <a:pt x="17941" y="556020"/>
                      <a:pt x="16671" y="545860"/>
                    </a:cubicBezTo>
                    <a:cubicBezTo>
                      <a:pt x="15401" y="535700"/>
                      <a:pt x="24291" y="515380"/>
                      <a:pt x="24291" y="515380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71" id="171"/>
            <p:cNvGrpSpPr/>
            <p:nvPr/>
          </p:nvGrpSpPr>
          <p:grpSpPr>
            <a:xfrm rot="0">
              <a:off x="437134" y="704847"/>
              <a:ext cx="401145" cy="391432"/>
              <a:chOff x="0" y="0"/>
              <a:chExt cx="524510" cy="511810"/>
            </a:xfrm>
          </p:grpSpPr>
          <p:sp>
            <p:nvSpPr>
              <p:cNvPr name="Freeform 172" id="172"/>
              <p:cNvSpPr/>
              <p:nvPr/>
            </p:nvSpPr>
            <p:spPr>
              <a:xfrm flipH="false" flipV="false" rot="0">
                <a:off x="48696" y="50488"/>
                <a:ext cx="425960" cy="409252"/>
              </a:xfrm>
              <a:custGeom>
                <a:avLst/>
                <a:gdLst/>
                <a:ahLst/>
                <a:cxnLst/>
                <a:rect r="r" b="b" t="t" l="l"/>
                <a:pathLst>
                  <a:path h="409252" w="425960">
                    <a:moveTo>
                      <a:pt x="38934" y="207322"/>
                    </a:moveTo>
                    <a:cubicBezTo>
                      <a:pt x="121484" y="185732"/>
                      <a:pt x="167204" y="212402"/>
                      <a:pt x="184984" y="230182"/>
                    </a:cubicBezTo>
                    <a:cubicBezTo>
                      <a:pt x="197684" y="241612"/>
                      <a:pt x="205304" y="255582"/>
                      <a:pt x="207844" y="268282"/>
                    </a:cubicBezTo>
                    <a:cubicBezTo>
                      <a:pt x="210384" y="278442"/>
                      <a:pt x="207844" y="291142"/>
                      <a:pt x="202764" y="298762"/>
                    </a:cubicBezTo>
                    <a:cubicBezTo>
                      <a:pt x="198954" y="307652"/>
                      <a:pt x="188794" y="316542"/>
                      <a:pt x="179904" y="319082"/>
                    </a:cubicBezTo>
                    <a:cubicBezTo>
                      <a:pt x="169744" y="322892"/>
                      <a:pt x="158314" y="324162"/>
                      <a:pt x="148154" y="319082"/>
                    </a:cubicBezTo>
                    <a:cubicBezTo>
                      <a:pt x="129104" y="310192"/>
                      <a:pt x="94814" y="272092"/>
                      <a:pt x="91004" y="247962"/>
                    </a:cubicBezTo>
                    <a:cubicBezTo>
                      <a:pt x="88464" y="225102"/>
                      <a:pt x="104974" y="184462"/>
                      <a:pt x="120214" y="176842"/>
                    </a:cubicBezTo>
                    <a:cubicBezTo>
                      <a:pt x="132914" y="170492"/>
                      <a:pt x="151964" y="178112"/>
                      <a:pt x="165934" y="184462"/>
                    </a:cubicBezTo>
                    <a:cubicBezTo>
                      <a:pt x="182444" y="192082"/>
                      <a:pt x="201494" y="208592"/>
                      <a:pt x="212924" y="223832"/>
                    </a:cubicBezTo>
                    <a:cubicBezTo>
                      <a:pt x="223084" y="236532"/>
                      <a:pt x="233244" y="255582"/>
                      <a:pt x="231974" y="269552"/>
                    </a:cubicBezTo>
                    <a:cubicBezTo>
                      <a:pt x="229434" y="286062"/>
                      <a:pt x="210384" y="308922"/>
                      <a:pt x="196414" y="316542"/>
                    </a:cubicBezTo>
                    <a:cubicBezTo>
                      <a:pt x="183714" y="322892"/>
                      <a:pt x="168474" y="321622"/>
                      <a:pt x="151964" y="317812"/>
                    </a:cubicBezTo>
                    <a:cubicBezTo>
                      <a:pt x="127834" y="314002"/>
                      <a:pt x="91004" y="297492"/>
                      <a:pt x="65604" y="283522"/>
                    </a:cubicBezTo>
                    <a:cubicBezTo>
                      <a:pt x="44014" y="272092"/>
                      <a:pt x="17344" y="258122"/>
                      <a:pt x="9724" y="242882"/>
                    </a:cubicBezTo>
                    <a:cubicBezTo>
                      <a:pt x="4644" y="232722"/>
                      <a:pt x="5914" y="221292"/>
                      <a:pt x="9724" y="211132"/>
                    </a:cubicBezTo>
                    <a:cubicBezTo>
                      <a:pt x="12264" y="202242"/>
                      <a:pt x="19884" y="192082"/>
                      <a:pt x="30044" y="187002"/>
                    </a:cubicBezTo>
                    <a:cubicBezTo>
                      <a:pt x="40204" y="181922"/>
                      <a:pt x="56714" y="181922"/>
                      <a:pt x="70684" y="185732"/>
                    </a:cubicBezTo>
                    <a:cubicBezTo>
                      <a:pt x="87194" y="190812"/>
                      <a:pt x="107514" y="203512"/>
                      <a:pt x="121484" y="220022"/>
                    </a:cubicBezTo>
                    <a:cubicBezTo>
                      <a:pt x="137994" y="240342"/>
                      <a:pt x="154504" y="282252"/>
                      <a:pt x="153234" y="305112"/>
                    </a:cubicBezTo>
                    <a:cubicBezTo>
                      <a:pt x="153234" y="320352"/>
                      <a:pt x="144344" y="335592"/>
                      <a:pt x="134184" y="345752"/>
                    </a:cubicBezTo>
                    <a:cubicBezTo>
                      <a:pt x="124024" y="354642"/>
                      <a:pt x="106244" y="360992"/>
                      <a:pt x="92274" y="360992"/>
                    </a:cubicBezTo>
                    <a:cubicBezTo>
                      <a:pt x="75764" y="360992"/>
                      <a:pt x="55444" y="353372"/>
                      <a:pt x="41474" y="344482"/>
                    </a:cubicBezTo>
                    <a:cubicBezTo>
                      <a:pt x="27504" y="334322"/>
                      <a:pt x="13534" y="317812"/>
                      <a:pt x="7184" y="302572"/>
                    </a:cubicBezTo>
                    <a:cubicBezTo>
                      <a:pt x="2104" y="288602"/>
                      <a:pt x="-2976" y="270822"/>
                      <a:pt x="2104" y="256852"/>
                    </a:cubicBezTo>
                    <a:cubicBezTo>
                      <a:pt x="7184" y="240342"/>
                      <a:pt x="28774" y="216212"/>
                      <a:pt x="44014" y="211132"/>
                    </a:cubicBezTo>
                    <a:cubicBezTo>
                      <a:pt x="57984" y="207322"/>
                      <a:pt x="78304" y="212402"/>
                      <a:pt x="89734" y="222562"/>
                    </a:cubicBezTo>
                    <a:cubicBezTo>
                      <a:pt x="107514" y="239072"/>
                      <a:pt x="124024" y="287332"/>
                      <a:pt x="121484" y="314002"/>
                    </a:cubicBezTo>
                    <a:cubicBezTo>
                      <a:pt x="118944" y="338132"/>
                      <a:pt x="103704" y="369882"/>
                      <a:pt x="88464" y="376232"/>
                    </a:cubicBezTo>
                    <a:cubicBezTo>
                      <a:pt x="73224" y="382582"/>
                      <a:pt x="45284" y="372422"/>
                      <a:pt x="32584" y="360992"/>
                    </a:cubicBezTo>
                    <a:cubicBezTo>
                      <a:pt x="21154" y="350832"/>
                      <a:pt x="16074" y="327972"/>
                      <a:pt x="13534" y="311462"/>
                    </a:cubicBezTo>
                    <a:cubicBezTo>
                      <a:pt x="10994" y="296222"/>
                      <a:pt x="8454" y="278442"/>
                      <a:pt x="14804" y="264472"/>
                    </a:cubicBezTo>
                    <a:cubicBezTo>
                      <a:pt x="21154" y="246692"/>
                      <a:pt x="42744" y="227642"/>
                      <a:pt x="57984" y="217482"/>
                    </a:cubicBezTo>
                    <a:cubicBezTo>
                      <a:pt x="71954" y="207322"/>
                      <a:pt x="85924" y="203512"/>
                      <a:pt x="101164" y="199702"/>
                    </a:cubicBezTo>
                    <a:cubicBezTo>
                      <a:pt x="117674" y="195892"/>
                      <a:pt x="135454" y="193352"/>
                      <a:pt x="150694" y="195892"/>
                    </a:cubicBezTo>
                    <a:cubicBezTo>
                      <a:pt x="165934" y="199702"/>
                      <a:pt x="181174" y="208592"/>
                      <a:pt x="191334" y="220022"/>
                    </a:cubicBezTo>
                    <a:cubicBezTo>
                      <a:pt x="201494" y="230182"/>
                      <a:pt x="206574" y="246692"/>
                      <a:pt x="209114" y="263202"/>
                    </a:cubicBezTo>
                    <a:cubicBezTo>
                      <a:pt x="211654" y="283522"/>
                      <a:pt x="210384" y="321622"/>
                      <a:pt x="201494" y="336862"/>
                    </a:cubicBezTo>
                    <a:cubicBezTo>
                      <a:pt x="195144" y="345752"/>
                      <a:pt x="182444" y="349562"/>
                      <a:pt x="173554" y="350832"/>
                    </a:cubicBezTo>
                    <a:cubicBezTo>
                      <a:pt x="163394" y="352102"/>
                      <a:pt x="150694" y="350832"/>
                      <a:pt x="143074" y="343212"/>
                    </a:cubicBezTo>
                    <a:cubicBezTo>
                      <a:pt x="127834" y="330512"/>
                      <a:pt x="108784" y="280982"/>
                      <a:pt x="113864" y="258122"/>
                    </a:cubicBezTo>
                    <a:cubicBezTo>
                      <a:pt x="117674" y="240342"/>
                      <a:pt x="136724" y="220022"/>
                      <a:pt x="150694" y="214942"/>
                    </a:cubicBezTo>
                    <a:cubicBezTo>
                      <a:pt x="164664" y="208592"/>
                      <a:pt x="179904" y="212402"/>
                      <a:pt x="196414" y="220022"/>
                    </a:cubicBezTo>
                    <a:cubicBezTo>
                      <a:pt x="219274" y="228912"/>
                      <a:pt x="259914" y="263202"/>
                      <a:pt x="273884" y="282252"/>
                    </a:cubicBezTo>
                    <a:cubicBezTo>
                      <a:pt x="281504" y="292412"/>
                      <a:pt x="285314" y="301302"/>
                      <a:pt x="286584" y="311462"/>
                    </a:cubicBezTo>
                    <a:cubicBezTo>
                      <a:pt x="286584" y="320352"/>
                      <a:pt x="282774" y="333052"/>
                      <a:pt x="276424" y="340672"/>
                    </a:cubicBezTo>
                    <a:cubicBezTo>
                      <a:pt x="270074" y="348292"/>
                      <a:pt x="258644" y="355912"/>
                      <a:pt x="249754" y="357182"/>
                    </a:cubicBezTo>
                    <a:cubicBezTo>
                      <a:pt x="239594" y="358452"/>
                      <a:pt x="228164" y="358452"/>
                      <a:pt x="218004" y="350832"/>
                    </a:cubicBezTo>
                    <a:cubicBezTo>
                      <a:pt x="201494" y="338132"/>
                      <a:pt x="182444" y="291142"/>
                      <a:pt x="169744" y="267012"/>
                    </a:cubicBezTo>
                    <a:cubicBezTo>
                      <a:pt x="160854" y="246692"/>
                      <a:pt x="146884" y="230182"/>
                      <a:pt x="146884" y="213672"/>
                    </a:cubicBezTo>
                    <a:cubicBezTo>
                      <a:pt x="145614" y="199702"/>
                      <a:pt x="150694" y="183192"/>
                      <a:pt x="159584" y="175572"/>
                    </a:cubicBezTo>
                    <a:cubicBezTo>
                      <a:pt x="171014" y="166682"/>
                      <a:pt x="197684" y="161602"/>
                      <a:pt x="210384" y="167952"/>
                    </a:cubicBezTo>
                    <a:cubicBezTo>
                      <a:pt x="221814" y="171762"/>
                      <a:pt x="235784" y="199702"/>
                      <a:pt x="234514" y="200972"/>
                    </a:cubicBezTo>
                    <a:cubicBezTo>
                      <a:pt x="233244" y="202242"/>
                      <a:pt x="186254" y="165412"/>
                      <a:pt x="188794" y="162872"/>
                    </a:cubicBezTo>
                    <a:cubicBezTo>
                      <a:pt x="190064" y="160332"/>
                      <a:pt x="215464" y="167952"/>
                      <a:pt x="231974" y="179382"/>
                    </a:cubicBezTo>
                    <a:cubicBezTo>
                      <a:pt x="261184" y="198432"/>
                      <a:pt x="328494" y="263202"/>
                      <a:pt x="342464" y="291142"/>
                    </a:cubicBezTo>
                    <a:cubicBezTo>
                      <a:pt x="348814" y="302572"/>
                      <a:pt x="350084" y="311462"/>
                      <a:pt x="347544" y="321622"/>
                    </a:cubicBezTo>
                    <a:cubicBezTo>
                      <a:pt x="345004" y="333052"/>
                      <a:pt x="333574" y="349562"/>
                      <a:pt x="320874" y="353372"/>
                    </a:cubicBezTo>
                    <a:cubicBezTo>
                      <a:pt x="308174" y="358452"/>
                      <a:pt x="287854" y="355912"/>
                      <a:pt x="271344" y="344482"/>
                    </a:cubicBezTo>
                    <a:cubicBezTo>
                      <a:pt x="243404" y="321622"/>
                      <a:pt x="196414" y="226372"/>
                      <a:pt x="193874" y="189542"/>
                    </a:cubicBezTo>
                    <a:cubicBezTo>
                      <a:pt x="192604" y="169222"/>
                      <a:pt x="198954" y="150172"/>
                      <a:pt x="210384" y="141282"/>
                    </a:cubicBezTo>
                    <a:cubicBezTo>
                      <a:pt x="221814" y="133662"/>
                      <a:pt x="242134" y="131122"/>
                      <a:pt x="261184" y="140012"/>
                    </a:cubicBezTo>
                    <a:cubicBezTo>
                      <a:pt x="303094" y="160332"/>
                      <a:pt x="407234" y="298762"/>
                      <a:pt x="418664" y="345752"/>
                    </a:cubicBezTo>
                    <a:cubicBezTo>
                      <a:pt x="423744" y="367342"/>
                      <a:pt x="417394" y="385122"/>
                      <a:pt x="409774" y="396552"/>
                    </a:cubicBezTo>
                    <a:cubicBezTo>
                      <a:pt x="403424" y="404172"/>
                      <a:pt x="390724" y="407982"/>
                      <a:pt x="380564" y="409252"/>
                    </a:cubicBezTo>
                    <a:cubicBezTo>
                      <a:pt x="370404" y="409252"/>
                      <a:pt x="362784" y="409252"/>
                      <a:pt x="350084" y="400362"/>
                    </a:cubicBezTo>
                    <a:cubicBezTo>
                      <a:pt x="317064" y="373692"/>
                      <a:pt x="214194" y="223832"/>
                      <a:pt x="211654" y="176842"/>
                    </a:cubicBezTo>
                    <a:cubicBezTo>
                      <a:pt x="210384" y="156522"/>
                      <a:pt x="221814" y="137472"/>
                      <a:pt x="233244" y="131122"/>
                    </a:cubicBezTo>
                    <a:cubicBezTo>
                      <a:pt x="245944" y="123502"/>
                      <a:pt x="267534" y="124772"/>
                      <a:pt x="284044" y="134932"/>
                    </a:cubicBezTo>
                    <a:cubicBezTo>
                      <a:pt x="315794" y="153982"/>
                      <a:pt x="350084" y="258122"/>
                      <a:pt x="376754" y="291142"/>
                    </a:cubicBezTo>
                    <a:cubicBezTo>
                      <a:pt x="393264" y="310192"/>
                      <a:pt x="413584" y="315272"/>
                      <a:pt x="419934" y="330512"/>
                    </a:cubicBezTo>
                    <a:cubicBezTo>
                      <a:pt x="425014" y="343212"/>
                      <a:pt x="425014" y="360992"/>
                      <a:pt x="421204" y="371152"/>
                    </a:cubicBezTo>
                    <a:cubicBezTo>
                      <a:pt x="417394" y="381312"/>
                      <a:pt x="407234" y="388932"/>
                      <a:pt x="398344" y="392742"/>
                    </a:cubicBezTo>
                    <a:cubicBezTo>
                      <a:pt x="389454" y="396552"/>
                      <a:pt x="375484" y="399092"/>
                      <a:pt x="366594" y="394012"/>
                    </a:cubicBezTo>
                    <a:cubicBezTo>
                      <a:pt x="353894" y="386392"/>
                      <a:pt x="351354" y="353372"/>
                      <a:pt x="338654" y="339402"/>
                    </a:cubicBezTo>
                    <a:cubicBezTo>
                      <a:pt x="327224" y="325432"/>
                      <a:pt x="305634" y="322892"/>
                      <a:pt x="294204" y="311462"/>
                    </a:cubicBezTo>
                    <a:cubicBezTo>
                      <a:pt x="282774" y="301302"/>
                      <a:pt x="276424" y="289872"/>
                      <a:pt x="267534" y="273362"/>
                    </a:cubicBezTo>
                    <a:cubicBezTo>
                      <a:pt x="252294" y="247962"/>
                      <a:pt x="228164" y="197162"/>
                      <a:pt x="216734" y="166682"/>
                    </a:cubicBezTo>
                    <a:cubicBezTo>
                      <a:pt x="210384" y="146362"/>
                      <a:pt x="202764" y="131122"/>
                      <a:pt x="204034" y="114612"/>
                    </a:cubicBezTo>
                    <a:cubicBezTo>
                      <a:pt x="206574" y="99372"/>
                      <a:pt x="214194" y="80322"/>
                      <a:pt x="225624" y="71432"/>
                    </a:cubicBezTo>
                    <a:cubicBezTo>
                      <a:pt x="237054" y="62542"/>
                      <a:pt x="257374" y="58732"/>
                      <a:pt x="272614" y="60002"/>
                    </a:cubicBezTo>
                    <a:cubicBezTo>
                      <a:pt x="287854" y="63812"/>
                      <a:pt x="299284" y="72702"/>
                      <a:pt x="315794" y="86672"/>
                    </a:cubicBezTo>
                    <a:cubicBezTo>
                      <a:pt x="343734" y="112072"/>
                      <a:pt x="403424" y="176842"/>
                      <a:pt x="414854" y="211132"/>
                    </a:cubicBezTo>
                    <a:cubicBezTo>
                      <a:pt x="421204" y="230182"/>
                      <a:pt x="422474" y="250502"/>
                      <a:pt x="413584" y="261932"/>
                    </a:cubicBezTo>
                    <a:cubicBezTo>
                      <a:pt x="405964" y="273362"/>
                      <a:pt x="383104" y="284792"/>
                      <a:pt x="366594" y="278442"/>
                    </a:cubicBezTo>
                    <a:cubicBezTo>
                      <a:pt x="331034" y="265742"/>
                      <a:pt x="262454" y="132392"/>
                      <a:pt x="251024" y="82862"/>
                    </a:cubicBezTo>
                    <a:cubicBezTo>
                      <a:pt x="244674" y="56192"/>
                      <a:pt x="245944" y="28252"/>
                      <a:pt x="257374" y="15552"/>
                    </a:cubicBezTo>
                    <a:cubicBezTo>
                      <a:pt x="267534" y="4122"/>
                      <a:pt x="296744" y="-958"/>
                      <a:pt x="309444" y="4122"/>
                    </a:cubicBezTo>
                    <a:cubicBezTo>
                      <a:pt x="320874" y="7932"/>
                      <a:pt x="332304" y="24442"/>
                      <a:pt x="334844" y="37142"/>
                    </a:cubicBezTo>
                    <a:cubicBezTo>
                      <a:pt x="337384" y="48572"/>
                      <a:pt x="331034" y="67622"/>
                      <a:pt x="322144" y="76512"/>
                    </a:cubicBezTo>
                    <a:cubicBezTo>
                      <a:pt x="313254" y="85402"/>
                      <a:pt x="294204" y="90482"/>
                      <a:pt x="281504" y="87942"/>
                    </a:cubicBezTo>
                    <a:cubicBezTo>
                      <a:pt x="270074" y="85402"/>
                      <a:pt x="253564" y="72702"/>
                      <a:pt x="249754" y="61272"/>
                    </a:cubicBezTo>
                    <a:cubicBezTo>
                      <a:pt x="245944" y="47302"/>
                      <a:pt x="254834" y="18092"/>
                      <a:pt x="263724" y="9202"/>
                    </a:cubicBezTo>
                    <a:cubicBezTo>
                      <a:pt x="271344" y="1582"/>
                      <a:pt x="281504" y="-958"/>
                      <a:pt x="290394" y="312"/>
                    </a:cubicBezTo>
                    <a:cubicBezTo>
                      <a:pt x="303094" y="312"/>
                      <a:pt x="318334" y="7932"/>
                      <a:pt x="327224" y="19362"/>
                    </a:cubicBezTo>
                    <a:cubicBezTo>
                      <a:pt x="341194" y="34602"/>
                      <a:pt x="341194" y="68892"/>
                      <a:pt x="352624" y="95562"/>
                    </a:cubicBezTo>
                    <a:cubicBezTo>
                      <a:pt x="366594" y="126042"/>
                      <a:pt x="397074" y="161602"/>
                      <a:pt x="408504" y="189542"/>
                    </a:cubicBezTo>
                    <a:cubicBezTo>
                      <a:pt x="416124" y="209862"/>
                      <a:pt x="425014" y="241612"/>
                      <a:pt x="422474" y="242882"/>
                    </a:cubicBezTo>
                    <a:cubicBezTo>
                      <a:pt x="418664" y="244152"/>
                      <a:pt x="388184" y="194622"/>
                      <a:pt x="389454" y="192082"/>
                    </a:cubicBezTo>
                    <a:cubicBezTo>
                      <a:pt x="391994" y="192082"/>
                      <a:pt x="416124" y="209862"/>
                      <a:pt x="419934" y="221292"/>
                    </a:cubicBezTo>
                    <a:cubicBezTo>
                      <a:pt x="423744" y="230182"/>
                      <a:pt x="422474" y="242882"/>
                      <a:pt x="418664" y="253042"/>
                    </a:cubicBezTo>
                    <a:cubicBezTo>
                      <a:pt x="414854" y="261932"/>
                      <a:pt x="405964" y="270822"/>
                      <a:pt x="397074" y="275902"/>
                    </a:cubicBezTo>
                    <a:cubicBezTo>
                      <a:pt x="388184" y="279712"/>
                      <a:pt x="378024" y="283522"/>
                      <a:pt x="366594" y="278442"/>
                    </a:cubicBezTo>
                    <a:cubicBezTo>
                      <a:pt x="336114" y="267012"/>
                      <a:pt x="237054" y="160332"/>
                      <a:pt x="244674" y="142552"/>
                    </a:cubicBezTo>
                    <a:cubicBezTo>
                      <a:pt x="248484" y="132392"/>
                      <a:pt x="286584" y="128582"/>
                      <a:pt x="300554" y="137472"/>
                    </a:cubicBezTo>
                    <a:cubicBezTo>
                      <a:pt x="320874" y="148902"/>
                      <a:pt x="323414" y="195892"/>
                      <a:pt x="341194" y="223832"/>
                    </a:cubicBezTo>
                    <a:cubicBezTo>
                      <a:pt x="360244" y="254312"/>
                      <a:pt x="399614" y="284792"/>
                      <a:pt x="412314" y="311462"/>
                    </a:cubicBezTo>
                    <a:cubicBezTo>
                      <a:pt x="421204" y="329242"/>
                      <a:pt x="426284" y="360992"/>
                      <a:pt x="425014" y="362262"/>
                    </a:cubicBezTo>
                    <a:cubicBezTo>
                      <a:pt x="422474" y="363532"/>
                      <a:pt x="393264" y="311462"/>
                      <a:pt x="395804" y="310192"/>
                    </a:cubicBezTo>
                    <a:cubicBezTo>
                      <a:pt x="397074" y="308922"/>
                      <a:pt x="419934" y="329242"/>
                      <a:pt x="423744" y="340672"/>
                    </a:cubicBezTo>
                    <a:cubicBezTo>
                      <a:pt x="427554" y="349562"/>
                      <a:pt x="426284" y="362262"/>
                      <a:pt x="421204" y="371152"/>
                    </a:cubicBezTo>
                    <a:cubicBezTo>
                      <a:pt x="413584" y="382582"/>
                      <a:pt x="393264" y="396552"/>
                      <a:pt x="376754" y="396552"/>
                    </a:cubicBezTo>
                    <a:cubicBezTo>
                      <a:pt x="357704" y="395282"/>
                      <a:pt x="334844" y="377502"/>
                      <a:pt x="314524" y="354642"/>
                    </a:cubicBezTo>
                    <a:cubicBezTo>
                      <a:pt x="280234" y="317812"/>
                      <a:pt x="212924" y="216212"/>
                      <a:pt x="211654" y="176842"/>
                    </a:cubicBezTo>
                    <a:cubicBezTo>
                      <a:pt x="211654" y="156522"/>
                      <a:pt x="223084" y="138742"/>
                      <a:pt x="233244" y="131122"/>
                    </a:cubicBezTo>
                    <a:cubicBezTo>
                      <a:pt x="242134" y="124772"/>
                      <a:pt x="254834" y="123502"/>
                      <a:pt x="264994" y="126042"/>
                    </a:cubicBezTo>
                    <a:cubicBezTo>
                      <a:pt x="273884" y="127312"/>
                      <a:pt x="280234" y="132392"/>
                      <a:pt x="291664" y="142552"/>
                    </a:cubicBezTo>
                    <a:cubicBezTo>
                      <a:pt x="320874" y="171762"/>
                      <a:pt x="405964" y="306382"/>
                      <a:pt x="418664" y="345752"/>
                    </a:cubicBezTo>
                    <a:cubicBezTo>
                      <a:pt x="422474" y="360992"/>
                      <a:pt x="423744" y="368612"/>
                      <a:pt x="419934" y="377502"/>
                    </a:cubicBezTo>
                    <a:cubicBezTo>
                      <a:pt x="417394" y="387662"/>
                      <a:pt x="411044" y="397822"/>
                      <a:pt x="400884" y="402902"/>
                    </a:cubicBezTo>
                    <a:cubicBezTo>
                      <a:pt x="389454" y="407982"/>
                      <a:pt x="369134" y="409252"/>
                      <a:pt x="350084" y="400362"/>
                    </a:cubicBezTo>
                    <a:cubicBezTo>
                      <a:pt x="309444" y="377502"/>
                      <a:pt x="214194" y="237802"/>
                      <a:pt x="197684" y="199702"/>
                    </a:cubicBezTo>
                    <a:cubicBezTo>
                      <a:pt x="191334" y="185732"/>
                      <a:pt x="191334" y="178112"/>
                      <a:pt x="192604" y="167952"/>
                    </a:cubicBezTo>
                    <a:cubicBezTo>
                      <a:pt x="195144" y="157792"/>
                      <a:pt x="201494" y="146362"/>
                      <a:pt x="210384" y="141282"/>
                    </a:cubicBezTo>
                    <a:cubicBezTo>
                      <a:pt x="221814" y="134932"/>
                      <a:pt x="244674" y="132392"/>
                      <a:pt x="261184" y="140012"/>
                    </a:cubicBezTo>
                    <a:cubicBezTo>
                      <a:pt x="285314" y="152712"/>
                      <a:pt x="310714" y="208592"/>
                      <a:pt x="325954" y="237802"/>
                    </a:cubicBezTo>
                    <a:cubicBezTo>
                      <a:pt x="336114" y="260662"/>
                      <a:pt x="343734" y="283522"/>
                      <a:pt x="346274" y="300032"/>
                    </a:cubicBezTo>
                    <a:cubicBezTo>
                      <a:pt x="347544" y="312732"/>
                      <a:pt x="348814" y="322892"/>
                      <a:pt x="343734" y="331782"/>
                    </a:cubicBezTo>
                    <a:cubicBezTo>
                      <a:pt x="339924" y="340672"/>
                      <a:pt x="331034" y="350832"/>
                      <a:pt x="320874" y="353372"/>
                    </a:cubicBezTo>
                    <a:cubicBezTo>
                      <a:pt x="310714" y="358452"/>
                      <a:pt x="294204" y="358452"/>
                      <a:pt x="280234" y="350832"/>
                    </a:cubicBezTo>
                    <a:cubicBezTo>
                      <a:pt x="254834" y="338132"/>
                      <a:pt x="225624" y="274632"/>
                      <a:pt x="200224" y="250502"/>
                    </a:cubicBezTo>
                    <a:cubicBezTo>
                      <a:pt x="182444" y="233992"/>
                      <a:pt x="150694" y="228912"/>
                      <a:pt x="146884" y="213672"/>
                    </a:cubicBezTo>
                    <a:cubicBezTo>
                      <a:pt x="143074" y="200972"/>
                      <a:pt x="157044" y="175572"/>
                      <a:pt x="168474" y="169222"/>
                    </a:cubicBezTo>
                    <a:cubicBezTo>
                      <a:pt x="178634" y="161602"/>
                      <a:pt x="196414" y="160332"/>
                      <a:pt x="210384" y="167952"/>
                    </a:cubicBezTo>
                    <a:cubicBezTo>
                      <a:pt x="235784" y="181922"/>
                      <a:pt x="278964" y="268282"/>
                      <a:pt x="284044" y="300032"/>
                    </a:cubicBezTo>
                    <a:cubicBezTo>
                      <a:pt x="286584" y="317812"/>
                      <a:pt x="282774" y="331782"/>
                      <a:pt x="276424" y="340672"/>
                    </a:cubicBezTo>
                    <a:cubicBezTo>
                      <a:pt x="270074" y="349562"/>
                      <a:pt x="258644" y="355912"/>
                      <a:pt x="249754" y="357182"/>
                    </a:cubicBezTo>
                    <a:cubicBezTo>
                      <a:pt x="239594" y="358452"/>
                      <a:pt x="229434" y="357182"/>
                      <a:pt x="218004" y="350832"/>
                    </a:cubicBezTo>
                    <a:cubicBezTo>
                      <a:pt x="201494" y="341942"/>
                      <a:pt x="167204" y="315272"/>
                      <a:pt x="164664" y="296222"/>
                    </a:cubicBezTo>
                    <a:cubicBezTo>
                      <a:pt x="163394" y="279712"/>
                      <a:pt x="192604" y="245422"/>
                      <a:pt x="200224" y="246692"/>
                    </a:cubicBezTo>
                    <a:cubicBezTo>
                      <a:pt x="207844" y="249232"/>
                      <a:pt x="216734" y="300032"/>
                      <a:pt x="210384" y="317812"/>
                    </a:cubicBezTo>
                    <a:cubicBezTo>
                      <a:pt x="206574" y="330512"/>
                      <a:pt x="195144" y="344482"/>
                      <a:pt x="183714" y="348292"/>
                    </a:cubicBezTo>
                    <a:cubicBezTo>
                      <a:pt x="172284" y="353372"/>
                      <a:pt x="153234" y="350832"/>
                      <a:pt x="143074" y="343212"/>
                    </a:cubicBezTo>
                    <a:cubicBezTo>
                      <a:pt x="129104" y="334322"/>
                      <a:pt x="127834" y="294952"/>
                      <a:pt x="113864" y="288602"/>
                    </a:cubicBezTo>
                    <a:cubicBezTo>
                      <a:pt x="101164" y="282252"/>
                      <a:pt x="80844" y="288602"/>
                      <a:pt x="66874" y="294952"/>
                    </a:cubicBezTo>
                    <a:cubicBezTo>
                      <a:pt x="54174" y="301302"/>
                      <a:pt x="33854" y="325432"/>
                      <a:pt x="32584" y="324162"/>
                    </a:cubicBezTo>
                    <a:cubicBezTo>
                      <a:pt x="31314" y="322892"/>
                      <a:pt x="63064" y="297492"/>
                      <a:pt x="60524" y="284792"/>
                    </a:cubicBezTo>
                    <a:cubicBezTo>
                      <a:pt x="59254" y="272092"/>
                      <a:pt x="23694" y="264472"/>
                      <a:pt x="14804" y="251772"/>
                    </a:cubicBezTo>
                    <a:cubicBezTo>
                      <a:pt x="8454" y="242882"/>
                      <a:pt x="4644" y="231452"/>
                      <a:pt x="7184" y="221292"/>
                    </a:cubicBezTo>
                    <a:cubicBezTo>
                      <a:pt x="9724" y="208592"/>
                      <a:pt x="22424" y="187002"/>
                      <a:pt x="38934" y="183192"/>
                    </a:cubicBezTo>
                    <a:cubicBezTo>
                      <a:pt x="68144" y="175572"/>
                      <a:pt x="177364" y="221292"/>
                      <a:pt x="178634" y="237802"/>
                    </a:cubicBezTo>
                    <a:cubicBezTo>
                      <a:pt x="178634" y="246692"/>
                      <a:pt x="135454" y="268282"/>
                      <a:pt x="130374" y="263202"/>
                    </a:cubicBezTo>
                    <a:cubicBezTo>
                      <a:pt x="125294" y="258122"/>
                      <a:pt x="146884" y="193352"/>
                      <a:pt x="158314" y="193352"/>
                    </a:cubicBezTo>
                    <a:cubicBezTo>
                      <a:pt x="172284" y="192082"/>
                      <a:pt x="207844" y="256852"/>
                      <a:pt x="209114" y="278442"/>
                    </a:cubicBezTo>
                    <a:cubicBezTo>
                      <a:pt x="210384" y="291142"/>
                      <a:pt x="204034" y="301302"/>
                      <a:pt x="197684" y="307652"/>
                    </a:cubicBezTo>
                    <a:cubicBezTo>
                      <a:pt x="190064" y="315272"/>
                      <a:pt x="178634" y="320352"/>
                      <a:pt x="168474" y="321622"/>
                    </a:cubicBezTo>
                    <a:cubicBezTo>
                      <a:pt x="159584" y="322892"/>
                      <a:pt x="148154" y="320352"/>
                      <a:pt x="137994" y="314002"/>
                    </a:cubicBezTo>
                    <a:cubicBezTo>
                      <a:pt x="125294" y="305112"/>
                      <a:pt x="118944" y="272092"/>
                      <a:pt x="104974" y="267012"/>
                    </a:cubicBezTo>
                    <a:cubicBezTo>
                      <a:pt x="89734" y="260662"/>
                      <a:pt x="65604" y="283522"/>
                      <a:pt x="51634" y="279712"/>
                    </a:cubicBezTo>
                    <a:cubicBezTo>
                      <a:pt x="40204" y="275902"/>
                      <a:pt x="28774" y="259392"/>
                      <a:pt x="26234" y="246692"/>
                    </a:cubicBezTo>
                    <a:cubicBezTo>
                      <a:pt x="24964" y="235262"/>
                      <a:pt x="38934" y="207322"/>
                      <a:pt x="38934" y="207322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73" id="173"/>
            <p:cNvGrpSpPr/>
            <p:nvPr/>
          </p:nvGrpSpPr>
          <p:grpSpPr>
            <a:xfrm rot="0">
              <a:off x="999513" y="185204"/>
              <a:ext cx="1010147" cy="991692"/>
              <a:chOff x="0" y="0"/>
              <a:chExt cx="1320800" cy="1296670"/>
            </a:xfrm>
          </p:grpSpPr>
          <p:sp>
            <p:nvSpPr>
              <p:cNvPr name="Freeform 174" id="174"/>
              <p:cNvSpPr/>
              <p:nvPr/>
            </p:nvSpPr>
            <p:spPr>
              <a:xfrm flipH="false" flipV="false" rot="0">
                <a:off x="50638" y="44099"/>
                <a:ext cx="1220937" cy="1201823"/>
              </a:xfrm>
              <a:custGeom>
                <a:avLst/>
                <a:gdLst/>
                <a:ahLst/>
                <a:cxnLst/>
                <a:rect r="r" b="b" t="t" l="l"/>
                <a:pathLst>
                  <a:path h="1201823" w="1220937">
                    <a:moveTo>
                      <a:pt x="45882" y="194661"/>
                    </a:moveTo>
                    <a:cubicBezTo>
                      <a:pt x="122082" y="206091"/>
                      <a:pt x="130972" y="220061"/>
                      <a:pt x="138592" y="235301"/>
                    </a:cubicBezTo>
                    <a:cubicBezTo>
                      <a:pt x="147482" y="251811"/>
                      <a:pt x="157642" y="281021"/>
                      <a:pt x="156372" y="300071"/>
                    </a:cubicBezTo>
                    <a:cubicBezTo>
                      <a:pt x="155102" y="314041"/>
                      <a:pt x="147482" y="329281"/>
                      <a:pt x="138592" y="336901"/>
                    </a:cubicBezTo>
                    <a:cubicBezTo>
                      <a:pt x="130972" y="343251"/>
                      <a:pt x="117002" y="345791"/>
                      <a:pt x="108112" y="344521"/>
                    </a:cubicBezTo>
                    <a:cubicBezTo>
                      <a:pt x="97952" y="344521"/>
                      <a:pt x="87792" y="339441"/>
                      <a:pt x="78902" y="331821"/>
                    </a:cubicBezTo>
                    <a:cubicBezTo>
                      <a:pt x="66202" y="317851"/>
                      <a:pt x="50962" y="283561"/>
                      <a:pt x="44612" y="261971"/>
                    </a:cubicBezTo>
                    <a:cubicBezTo>
                      <a:pt x="39532" y="245461"/>
                      <a:pt x="36992" y="230221"/>
                      <a:pt x="40802" y="213711"/>
                    </a:cubicBezTo>
                    <a:cubicBezTo>
                      <a:pt x="44612" y="194661"/>
                      <a:pt x="54772" y="160371"/>
                      <a:pt x="71282" y="154021"/>
                    </a:cubicBezTo>
                    <a:cubicBezTo>
                      <a:pt x="89062" y="146401"/>
                      <a:pt x="133512" y="160371"/>
                      <a:pt x="147482" y="179421"/>
                    </a:cubicBezTo>
                    <a:cubicBezTo>
                      <a:pt x="162722" y="198471"/>
                      <a:pt x="158912" y="246731"/>
                      <a:pt x="152562" y="273401"/>
                    </a:cubicBezTo>
                    <a:cubicBezTo>
                      <a:pt x="148752" y="294991"/>
                      <a:pt x="139862" y="320391"/>
                      <a:pt x="125892" y="328011"/>
                    </a:cubicBezTo>
                    <a:cubicBezTo>
                      <a:pt x="113192" y="334361"/>
                      <a:pt x="90332" y="330551"/>
                      <a:pt x="76362" y="322931"/>
                    </a:cubicBezTo>
                    <a:cubicBezTo>
                      <a:pt x="61122" y="315311"/>
                      <a:pt x="47152" y="294991"/>
                      <a:pt x="38262" y="277211"/>
                    </a:cubicBezTo>
                    <a:cubicBezTo>
                      <a:pt x="30642" y="261971"/>
                      <a:pt x="24292" y="242921"/>
                      <a:pt x="25562" y="223871"/>
                    </a:cubicBezTo>
                    <a:cubicBezTo>
                      <a:pt x="26832" y="206091"/>
                      <a:pt x="31912" y="176881"/>
                      <a:pt x="44612" y="167991"/>
                    </a:cubicBezTo>
                    <a:cubicBezTo>
                      <a:pt x="56042" y="160371"/>
                      <a:pt x="82712" y="161641"/>
                      <a:pt x="95412" y="167991"/>
                    </a:cubicBezTo>
                    <a:cubicBezTo>
                      <a:pt x="105572" y="174341"/>
                      <a:pt x="110652" y="189581"/>
                      <a:pt x="114462" y="204821"/>
                    </a:cubicBezTo>
                    <a:cubicBezTo>
                      <a:pt x="119542" y="227681"/>
                      <a:pt x="120812" y="279751"/>
                      <a:pt x="108112" y="298801"/>
                    </a:cubicBezTo>
                    <a:cubicBezTo>
                      <a:pt x="99222" y="311501"/>
                      <a:pt x="77632" y="320391"/>
                      <a:pt x="62392" y="319121"/>
                    </a:cubicBezTo>
                    <a:cubicBezTo>
                      <a:pt x="45882" y="316581"/>
                      <a:pt x="24292" y="296261"/>
                      <a:pt x="14132" y="281021"/>
                    </a:cubicBezTo>
                    <a:cubicBezTo>
                      <a:pt x="5242" y="268321"/>
                      <a:pt x="-1108" y="253081"/>
                      <a:pt x="162" y="237841"/>
                    </a:cubicBezTo>
                    <a:cubicBezTo>
                      <a:pt x="162" y="220061"/>
                      <a:pt x="9052" y="189581"/>
                      <a:pt x="21752" y="181961"/>
                    </a:cubicBezTo>
                    <a:cubicBezTo>
                      <a:pt x="33182" y="175611"/>
                      <a:pt x="59852" y="180691"/>
                      <a:pt x="71282" y="188311"/>
                    </a:cubicBezTo>
                    <a:cubicBezTo>
                      <a:pt x="83982" y="195931"/>
                      <a:pt x="90332" y="214981"/>
                      <a:pt x="94142" y="228951"/>
                    </a:cubicBezTo>
                    <a:cubicBezTo>
                      <a:pt x="99222" y="242921"/>
                      <a:pt x="100492" y="258161"/>
                      <a:pt x="97952" y="273401"/>
                    </a:cubicBezTo>
                    <a:cubicBezTo>
                      <a:pt x="95412" y="291181"/>
                      <a:pt x="87792" y="316581"/>
                      <a:pt x="77632" y="326741"/>
                    </a:cubicBezTo>
                    <a:cubicBezTo>
                      <a:pt x="70012" y="334361"/>
                      <a:pt x="57312" y="336901"/>
                      <a:pt x="47152" y="335631"/>
                    </a:cubicBezTo>
                    <a:cubicBezTo>
                      <a:pt x="38262" y="335631"/>
                      <a:pt x="25562" y="331821"/>
                      <a:pt x="19212" y="322931"/>
                    </a:cubicBezTo>
                    <a:cubicBezTo>
                      <a:pt x="10322" y="312771"/>
                      <a:pt x="7782" y="291181"/>
                      <a:pt x="10322" y="273401"/>
                    </a:cubicBezTo>
                    <a:cubicBezTo>
                      <a:pt x="12862" y="250541"/>
                      <a:pt x="28102" y="208631"/>
                      <a:pt x="43342" y="201011"/>
                    </a:cubicBezTo>
                    <a:cubicBezTo>
                      <a:pt x="56042" y="194661"/>
                      <a:pt x="76362" y="203551"/>
                      <a:pt x="89062" y="212441"/>
                    </a:cubicBezTo>
                    <a:cubicBezTo>
                      <a:pt x="101762" y="221331"/>
                      <a:pt x="118272" y="254351"/>
                      <a:pt x="117002" y="254351"/>
                    </a:cubicBezTo>
                    <a:cubicBezTo>
                      <a:pt x="115732" y="255621"/>
                      <a:pt x="81442" y="217521"/>
                      <a:pt x="82712" y="214981"/>
                    </a:cubicBezTo>
                    <a:cubicBezTo>
                      <a:pt x="83982" y="213711"/>
                      <a:pt x="105572" y="222601"/>
                      <a:pt x="110652" y="231491"/>
                    </a:cubicBezTo>
                    <a:cubicBezTo>
                      <a:pt x="118272" y="242921"/>
                      <a:pt x="120812" y="270861"/>
                      <a:pt x="114462" y="282291"/>
                    </a:cubicBezTo>
                    <a:cubicBezTo>
                      <a:pt x="106842" y="293721"/>
                      <a:pt x="81442" y="306421"/>
                      <a:pt x="67472" y="303881"/>
                    </a:cubicBezTo>
                    <a:cubicBezTo>
                      <a:pt x="53502" y="300071"/>
                      <a:pt x="33182" y="274671"/>
                      <a:pt x="31912" y="254351"/>
                    </a:cubicBezTo>
                    <a:cubicBezTo>
                      <a:pt x="30642" y="223871"/>
                      <a:pt x="77632" y="147671"/>
                      <a:pt x="100492" y="134971"/>
                    </a:cubicBezTo>
                    <a:cubicBezTo>
                      <a:pt x="110652" y="128621"/>
                      <a:pt x="122082" y="129891"/>
                      <a:pt x="132242" y="133701"/>
                    </a:cubicBezTo>
                    <a:cubicBezTo>
                      <a:pt x="142402" y="137511"/>
                      <a:pt x="156372" y="151481"/>
                      <a:pt x="160182" y="162911"/>
                    </a:cubicBezTo>
                    <a:cubicBezTo>
                      <a:pt x="163992" y="173071"/>
                      <a:pt x="162722" y="185771"/>
                      <a:pt x="157642" y="194661"/>
                    </a:cubicBezTo>
                    <a:cubicBezTo>
                      <a:pt x="153832" y="203551"/>
                      <a:pt x="136052" y="217521"/>
                      <a:pt x="134782" y="216251"/>
                    </a:cubicBezTo>
                    <a:cubicBezTo>
                      <a:pt x="133512" y="214981"/>
                      <a:pt x="163992" y="181961"/>
                      <a:pt x="161452" y="167991"/>
                    </a:cubicBezTo>
                    <a:cubicBezTo>
                      <a:pt x="160182" y="155291"/>
                      <a:pt x="127162" y="134971"/>
                      <a:pt x="127162" y="133701"/>
                    </a:cubicBezTo>
                    <a:cubicBezTo>
                      <a:pt x="128432" y="133701"/>
                      <a:pt x="157642" y="152751"/>
                      <a:pt x="166532" y="164181"/>
                    </a:cubicBezTo>
                    <a:cubicBezTo>
                      <a:pt x="174152" y="173071"/>
                      <a:pt x="177962" y="183231"/>
                      <a:pt x="179232" y="192121"/>
                    </a:cubicBezTo>
                    <a:cubicBezTo>
                      <a:pt x="179232" y="202281"/>
                      <a:pt x="175422" y="214981"/>
                      <a:pt x="169072" y="222601"/>
                    </a:cubicBezTo>
                    <a:cubicBezTo>
                      <a:pt x="161452" y="231491"/>
                      <a:pt x="143672" y="241651"/>
                      <a:pt x="130972" y="239111"/>
                    </a:cubicBezTo>
                    <a:cubicBezTo>
                      <a:pt x="117002" y="235301"/>
                      <a:pt x="87792" y="199741"/>
                      <a:pt x="90332" y="192121"/>
                    </a:cubicBezTo>
                    <a:cubicBezTo>
                      <a:pt x="91602" y="188311"/>
                      <a:pt x="113192" y="193391"/>
                      <a:pt x="114462" y="189581"/>
                    </a:cubicBezTo>
                    <a:cubicBezTo>
                      <a:pt x="117002" y="183231"/>
                      <a:pt x="83982" y="164181"/>
                      <a:pt x="81442" y="151481"/>
                    </a:cubicBezTo>
                    <a:cubicBezTo>
                      <a:pt x="78902" y="138781"/>
                      <a:pt x="86522" y="121001"/>
                      <a:pt x="95412" y="112111"/>
                    </a:cubicBezTo>
                    <a:cubicBezTo>
                      <a:pt x="104302" y="104491"/>
                      <a:pt x="123352" y="96871"/>
                      <a:pt x="136052" y="103221"/>
                    </a:cubicBezTo>
                    <a:cubicBezTo>
                      <a:pt x="155102" y="112111"/>
                      <a:pt x="191932" y="175611"/>
                      <a:pt x="185582" y="198471"/>
                    </a:cubicBezTo>
                    <a:cubicBezTo>
                      <a:pt x="179232" y="217521"/>
                      <a:pt x="136052" y="241651"/>
                      <a:pt x="122082" y="236571"/>
                    </a:cubicBezTo>
                    <a:cubicBezTo>
                      <a:pt x="105572" y="228951"/>
                      <a:pt x="101762" y="164181"/>
                      <a:pt x="103032" y="138781"/>
                    </a:cubicBezTo>
                    <a:cubicBezTo>
                      <a:pt x="105572" y="122271"/>
                      <a:pt x="108112" y="107031"/>
                      <a:pt x="118272" y="99411"/>
                    </a:cubicBezTo>
                    <a:cubicBezTo>
                      <a:pt x="129702" y="91791"/>
                      <a:pt x="153832" y="87981"/>
                      <a:pt x="169072" y="94331"/>
                    </a:cubicBezTo>
                    <a:cubicBezTo>
                      <a:pt x="188122" y="103221"/>
                      <a:pt x="203362" y="141321"/>
                      <a:pt x="218602" y="167991"/>
                    </a:cubicBezTo>
                    <a:cubicBezTo>
                      <a:pt x="235112" y="194661"/>
                      <a:pt x="268132" y="250541"/>
                      <a:pt x="263052" y="256891"/>
                    </a:cubicBezTo>
                    <a:cubicBezTo>
                      <a:pt x="260512" y="259431"/>
                      <a:pt x="246542" y="250541"/>
                      <a:pt x="246542" y="251811"/>
                    </a:cubicBezTo>
                    <a:cubicBezTo>
                      <a:pt x="245272" y="254351"/>
                      <a:pt x="271942" y="269591"/>
                      <a:pt x="277022" y="279751"/>
                    </a:cubicBezTo>
                    <a:cubicBezTo>
                      <a:pt x="280832" y="289911"/>
                      <a:pt x="279562" y="302611"/>
                      <a:pt x="275752" y="311501"/>
                    </a:cubicBezTo>
                    <a:cubicBezTo>
                      <a:pt x="271942" y="320391"/>
                      <a:pt x="263052" y="330551"/>
                      <a:pt x="255432" y="334361"/>
                    </a:cubicBezTo>
                    <a:cubicBezTo>
                      <a:pt x="246542" y="339441"/>
                      <a:pt x="235112" y="344521"/>
                      <a:pt x="223682" y="338171"/>
                    </a:cubicBezTo>
                    <a:cubicBezTo>
                      <a:pt x="194472" y="322931"/>
                      <a:pt x="124622" y="195931"/>
                      <a:pt x="119542" y="152751"/>
                    </a:cubicBezTo>
                    <a:cubicBezTo>
                      <a:pt x="117002" y="131161"/>
                      <a:pt x="120812" y="112111"/>
                      <a:pt x="130972" y="103221"/>
                    </a:cubicBezTo>
                    <a:cubicBezTo>
                      <a:pt x="141132" y="94331"/>
                      <a:pt x="169072" y="93061"/>
                      <a:pt x="181772" y="96871"/>
                    </a:cubicBezTo>
                    <a:cubicBezTo>
                      <a:pt x="190662" y="100681"/>
                      <a:pt x="195742" y="108301"/>
                      <a:pt x="202092" y="121001"/>
                    </a:cubicBezTo>
                    <a:cubicBezTo>
                      <a:pt x="214792" y="143861"/>
                      <a:pt x="227492" y="206091"/>
                      <a:pt x="233842" y="236571"/>
                    </a:cubicBezTo>
                    <a:cubicBezTo>
                      <a:pt x="237652" y="254351"/>
                      <a:pt x="241462" y="264511"/>
                      <a:pt x="238922" y="279751"/>
                    </a:cubicBezTo>
                    <a:cubicBezTo>
                      <a:pt x="237652" y="298801"/>
                      <a:pt x="231302" y="330551"/>
                      <a:pt x="217332" y="340711"/>
                    </a:cubicBezTo>
                    <a:cubicBezTo>
                      <a:pt x="204632" y="349601"/>
                      <a:pt x="180502" y="345791"/>
                      <a:pt x="163992" y="340711"/>
                    </a:cubicBezTo>
                    <a:cubicBezTo>
                      <a:pt x="146212" y="333091"/>
                      <a:pt x="128432" y="312771"/>
                      <a:pt x="114462" y="298801"/>
                    </a:cubicBezTo>
                    <a:cubicBezTo>
                      <a:pt x="101762" y="286101"/>
                      <a:pt x="89062" y="274671"/>
                      <a:pt x="81442" y="260701"/>
                    </a:cubicBezTo>
                    <a:cubicBezTo>
                      <a:pt x="73822" y="245461"/>
                      <a:pt x="68742" y="227681"/>
                      <a:pt x="67472" y="212441"/>
                    </a:cubicBezTo>
                    <a:cubicBezTo>
                      <a:pt x="67472" y="195931"/>
                      <a:pt x="66202" y="173071"/>
                      <a:pt x="77632" y="165451"/>
                    </a:cubicBezTo>
                    <a:cubicBezTo>
                      <a:pt x="91602" y="154021"/>
                      <a:pt x="141132" y="152751"/>
                      <a:pt x="158912" y="169261"/>
                    </a:cubicBezTo>
                    <a:cubicBezTo>
                      <a:pt x="181772" y="189581"/>
                      <a:pt x="186852" y="268321"/>
                      <a:pt x="181772" y="300071"/>
                    </a:cubicBezTo>
                    <a:cubicBezTo>
                      <a:pt x="179232" y="319121"/>
                      <a:pt x="170342" y="336901"/>
                      <a:pt x="157642" y="344521"/>
                    </a:cubicBezTo>
                    <a:cubicBezTo>
                      <a:pt x="147482" y="350871"/>
                      <a:pt x="127162" y="348331"/>
                      <a:pt x="117002" y="343251"/>
                    </a:cubicBezTo>
                    <a:cubicBezTo>
                      <a:pt x="106842" y="339441"/>
                      <a:pt x="100492" y="331821"/>
                      <a:pt x="96682" y="320391"/>
                    </a:cubicBezTo>
                    <a:cubicBezTo>
                      <a:pt x="87792" y="298801"/>
                      <a:pt x="90332" y="245461"/>
                      <a:pt x="92872" y="214981"/>
                    </a:cubicBezTo>
                    <a:cubicBezTo>
                      <a:pt x="95412" y="189581"/>
                      <a:pt x="95412" y="159101"/>
                      <a:pt x="108112" y="146401"/>
                    </a:cubicBezTo>
                    <a:cubicBezTo>
                      <a:pt x="118272" y="136241"/>
                      <a:pt x="138592" y="132431"/>
                      <a:pt x="153832" y="133701"/>
                    </a:cubicBezTo>
                    <a:cubicBezTo>
                      <a:pt x="167802" y="136241"/>
                      <a:pt x="180502" y="143861"/>
                      <a:pt x="194472" y="157831"/>
                    </a:cubicBezTo>
                    <a:cubicBezTo>
                      <a:pt x="217332" y="181961"/>
                      <a:pt x="254162" y="250541"/>
                      <a:pt x="259242" y="283561"/>
                    </a:cubicBezTo>
                    <a:cubicBezTo>
                      <a:pt x="261782" y="302611"/>
                      <a:pt x="259242" y="322931"/>
                      <a:pt x="250352" y="333091"/>
                    </a:cubicBezTo>
                    <a:cubicBezTo>
                      <a:pt x="241462" y="341981"/>
                      <a:pt x="222412" y="347061"/>
                      <a:pt x="210982" y="344521"/>
                    </a:cubicBezTo>
                    <a:cubicBezTo>
                      <a:pt x="200822" y="343251"/>
                      <a:pt x="191932" y="339441"/>
                      <a:pt x="183042" y="328011"/>
                    </a:cubicBezTo>
                    <a:cubicBezTo>
                      <a:pt x="160182" y="298801"/>
                      <a:pt x="109382" y="162911"/>
                      <a:pt x="115732" y="118461"/>
                    </a:cubicBezTo>
                    <a:cubicBezTo>
                      <a:pt x="119542" y="96871"/>
                      <a:pt x="133512" y="79091"/>
                      <a:pt x="148752" y="74011"/>
                    </a:cubicBezTo>
                    <a:cubicBezTo>
                      <a:pt x="165262" y="67661"/>
                      <a:pt x="194472" y="79091"/>
                      <a:pt x="212252" y="93061"/>
                    </a:cubicBezTo>
                    <a:cubicBezTo>
                      <a:pt x="232572" y="109571"/>
                      <a:pt x="246542" y="146401"/>
                      <a:pt x="257972" y="175611"/>
                    </a:cubicBezTo>
                    <a:cubicBezTo>
                      <a:pt x="270672" y="204821"/>
                      <a:pt x="283372" y="244191"/>
                      <a:pt x="287182" y="267051"/>
                    </a:cubicBezTo>
                    <a:cubicBezTo>
                      <a:pt x="289722" y="281021"/>
                      <a:pt x="290992" y="291181"/>
                      <a:pt x="288452" y="301341"/>
                    </a:cubicBezTo>
                    <a:cubicBezTo>
                      <a:pt x="285912" y="310231"/>
                      <a:pt x="279562" y="321661"/>
                      <a:pt x="271942" y="328011"/>
                    </a:cubicBezTo>
                    <a:cubicBezTo>
                      <a:pt x="263052" y="333091"/>
                      <a:pt x="251622" y="336901"/>
                      <a:pt x="241462" y="335631"/>
                    </a:cubicBezTo>
                    <a:cubicBezTo>
                      <a:pt x="230032" y="334361"/>
                      <a:pt x="217332" y="328011"/>
                      <a:pt x="205902" y="314041"/>
                    </a:cubicBezTo>
                    <a:cubicBezTo>
                      <a:pt x="181772" y="281021"/>
                      <a:pt x="146212" y="148941"/>
                      <a:pt x="150022" y="105761"/>
                    </a:cubicBezTo>
                    <a:cubicBezTo>
                      <a:pt x="152562" y="85441"/>
                      <a:pt x="160182" y="68931"/>
                      <a:pt x="171612" y="62581"/>
                    </a:cubicBezTo>
                    <a:cubicBezTo>
                      <a:pt x="183042" y="56231"/>
                      <a:pt x="204632" y="57501"/>
                      <a:pt x="218602" y="63851"/>
                    </a:cubicBezTo>
                    <a:cubicBezTo>
                      <a:pt x="232572" y="70201"/>
                      <a:pt x="241462" y="84171"/>
                      <a:pt x="252892" y="101951"/>
                    </a:cubicBezTo>
                    <a:cubicBezTo>
                      <a:pt x="269402" y="129891"/>
                      <a:pt x="285912" y="184501"/>
                      <a:pt x="296072" y="222601"/>
                    </a:cubicBezTo>
                    <a:cubicBezTo>
                      <a:pt x="304962" y="255621"/>
                      <a:pt x="315122" y="292451"/>
                      <a:pt x="312582" y="316581"/>
                    </a:cubicBezTo>
                    <a:cubicBezTo>
                      <a:pt x="310042" y="333091"/>
                      <a:pt x="304962" y="347061"/>
                      <a:pt x="296072" y="354681"/>
                    </a:cubicBezTo>
                    <a:cubicBezTo>
                      <a:pt x="285912" y="362301"/>
                      <a:pt x="266862" y="366111"/>
                      <a:pt x="255432" y="363571"/>
                    </a:cubicBezTo>
                    <a:cubicBezTo>
                      <a:pt x="244002" y="359761"/>
                      <a:pt x="235112" y="350871"/>
                      <a:pt x="224952" y="334361"/>
                    </a:cubicBezTo>
                    <a:cubicBezTo>
                      <a:pt x="200822" y="289911"/>
                      <a:pt x="163992" y="107031"/>
                      <a:pt x="169072" y="53691"/>
                    </a:cubicBezTo>
                    <a:cubicBezTo>
                      <a:pt x="171612" y="30831"/>
                      <a:pt x="176692" y="14321"/>
                      <a:pt x="188122" y="6701"/>
                    </a:cubicBezTo>
                    <a:cubicBezTo>
                      <a:pt x="199552" y="-919"/>
                      <a:pt x="223682" y="-3459"/>
                      <a:pt x="238922" y="6701"/>
                    </a:cubicBezTo>
                    <a:cubicBezTo>
                      <a:pt x="264322" y="24481"/>
                      <a:pt x="280832" y="98141"/>
                      <a:pt x="298612" y="148941"/>
                    </a:cubicBezTo>
                    <a:cubicBezTo>
                      <a:pt x="317662" y="206091"/>
                      <a:pt x="350682" y="298801"/>
                      <a:pt x="348142" y="336901"/>
                    </a:cubicBezTo>
                    <a:cubicBezTo>
                      <a:pt x="345602" y="354681"/>
                      <a:pt x="339252" y="367381"/>
                      <a:pt x="330362" y="375001"/>
                    </a:cubicBezTo>
                    <a:cubicBezTo>
                      <a:pt x="322742" y="381351"/>
                      <a:pt x="311312" y="385161"/>
                      <a:pt x="301152" y="383891"/>
                    </a:cubicBezTo>
                    <a:cubicBezTo>
                      <a:pt x="288452" y="382621"/>
                      <a:pt x="275752" y="377541"/>
                      <a:pt x="265592" y="362301"/>
                    </a:cubicBezTo>
                    <a:cubicBezTo>
                      <a:pt x="238922" y="326741"/>
                      <a:pt x="210982" y="178151"/>
                      <a:pt x="203362" y="118461"/>
                    </a:cubicBezTo>
                    <a:cubicBezTo>
                      <a:pt x="199552" y="85441"/>
                      <a:pt x="194472" y="56231"/>
                      <a:pt x="202092" y="39721"/>
                    </a:cubicBezTo>
                    <a:cubicBezTo>
                      <a:pt x="207172" y="28291"/>
                      <a:pt x="216062" y="20671"/>
                      <a:pt x="224952" y="18131"/>
                    </a:cubicBezTo>
                    <a:cubicBezTo>
                      <a:pt x="236382" y="14321"/>
                      <a:pt x="252892" y="11781"/>
                      <a:pt x="266862" y="21941"/>
                    </a:cubicBezTo>
                    <a:cubicBezTo>
                      <a:pt x="310042" y="56231"/>
                      <a:pt x="416722" y="349601"/>
                      <a:pt x="409102" y="408021"/>
                    </a:cubicBezTo>
                    <a:cubicBezTo>
                      <a:pt x="406562" y="425801"/>
                      <a:pt x="396402" y="435961"/>
                      <a:pt x="384972" y="441041"/>
                    </a:cubicBezTo>
                    <a:cubicBezTo>
                      <a:pt x="372272" y="447391"/>
                      <a:pt x="350682" y="447391"/>
                      <a:pt x="335442" y="434691"/>
                    </a:cubicBezTo>
                    <a:cubicBezTo>
                      <a:pt x="296072" y="404211"/>
                      <a:pt x="244002" y="222601"/>
                      <a:pt x="233842" y="162911"/>
                    </a:cubicBezTo>
                    <a:cubicBezTo>
                      <a:pt x="228762" y="134971"/>
                      <a:pt x="223682" y="113381"/>
                      <a:pt x="233842" y="99411"/>
                    </a:cubicBezTo>
                    <a:cubicBezTo>
                      <a:pt x="241462" y="86711"/>
                      <a:pt x="266862" y="77821"/>
                      <a:pt x="280832" y="80361"/>
                    </a:cubicBezTo>
                    <a:cubicBezTo>
                      <a:pt x="293532" y="82901"/>
                      <a:pt x="307502" y="96871"/>
                      <a:pt x="312582" y="108301"/>
                    </a:cubicBezTo>
                    <a:cubicBezTo>
                      <a:pt x="316392" y="119731"/>
                      <a:pt x="307502" y="148941"/>
                      <a:pt x="307502" y="148941"/>
                    </a:cubicBezTo>
                    <a:cubicBezTo>
                      <a:pt x="306232" y="148941"/>
                      <a:pt x="304962" y="104491"/>
                      <a:pt x="310042" y="103221"/>
                    </a:cubicBezTo>
                    <a:cubicBezTo>
                      <a:pt x="318932" y="101951"/>
                      <a:pt x="350682" y="161641"/>
                      <a:pt x="369732" y="197201"/>
                    </a:cubicBezTo>
                    <a:cubicBezTo>
                      <a:pt x="391322" y="240381"/>
                      <a:pt x="415452" y="300071"/>
                      <a:pt x="430692" y="343251"/>
                    </a:cubicBezTo>
                    <a:cubicBezTo>
                      <a:pt x="443392" y="376271"/>
                      <a:pt x="462442" y="429611"/>
                      <a:pt x="457362" y="433421"/>
                    </a:cubicBezTo>
                    <a:cubicBezTo>
                      <a:pt x="454822" y="434691"/>
                      <a:pt x="435772" y="411831"/>
                      <a:pt x="435772" y="411831"/>
                    </a:cubicBezTo>
                    <a:cubicBezTo>
                      <a:pt x="434502" y="413101"/>
                      <a:pt x="459902" y="430881"/>
                      <a:pt x="462442" y="443581"/>
                    </a:cubicBezTo>
                    <a:cubicBezTo>
                      <a:pt x="466252" y="455011"/>
                      <a:pt x="461172" y="474061"/>
                      <a:pt x="453552" y="482951"/>
                    </a:cubicBezTo>
                    <a:cubicBezTo>
                      <a:pt x="447202" y="491841"/>
                      <a:pt x="434502" y="496921"/>
                      <a:pt x="425612" y="498191"/>
                    </a:cubicBezTo>
                    <a:cubicBezTo>
                      <a:pt x="417992" y="499461"/>
                      <a:pt x="411642" y="499461"/>
                      <a:pt x="404022" y="495651"/>
                    </a:cubicBezTo>
                    <a:cubicBezTo>
                      <a:pt x="393862" y="489301"/>
                      <a:pt x="384972" y="471521"/>
                      <a:pt x="376082" y="448661"/>
                    </a:cubicBezTo>
                    <a:cubicBezTo>
                      <a:pt x="354492" y="396591"/>
                      <a:pt x="313852" y="225141"/>
                      <a:pt x="308772" y="175611"/>
                    </a:cubicBezTo>
                    <a:cubicBezTo>
                      <a:pt x="306232" y="159101"/>
                      <a:pt x="304962" y="151481"/>
                      <a:pt x="308772" y="140051"/>
                    </a:cubicBezTo>
                    <a:cubicBezTo>
                      <a:pt x="312582" y="129891"/>
                      <a:pt x="318932" y="119731"/>
                      <a:pt x="326552" y="114651"/>
                    </a:cubicBezTo>
                    <a:cubicBezTo>
                      <a:pt x="334172" y="108301"/>
                      <a:pt x="346872" y="105761"/>
                      <a:pt x="357032" y="107031"/>
                    </a:cubicBezTo>
                    <a:cubicBezTo>
                      <a:pt x="367192" y="108301"/>
                      <a:pt x="376082" y="112111"/>
                      <a:pt x="384972" y="121001"/>
                    </a:cubicBezTo>
                    <a:cubicBezTo>
                      <a:pt x="398942" y="134971"/>
                      <a:pt x="407832" y="157831"/>
                      <a:pt x="421802" y="190851"/>
                    </a:cubicBezTo>
                    <a:cubicBezTo>
                      <a:pt x="451012" y="260701"/>
                      <a:pt x="501812" y="480411"/>
                      <a:pt x="528482" y="533751"/>
                    </a:cubicBezTo>
                    <a:cubicBezTo>
                      <a:pt x="538642" y="551531"/>
                      <a:pt x="552612" y="554071"/>
                      <a:pt x="553882" y="566771"/>
                    </a:cubicBezTo>
                    <a:cubicBezTo>
                      <a:pt x="556422" y="578201"/>
                      <a:pt x="550072" y="597251"/>
                      <a:pt x="542452" y="606141"/>
                    </a:cubicBezTo>
                    <a:cubicBezTo>
                      <a:pt x="534832" y="613761"/>
                      <a:pt x="522132" y="617571"/>
                      <a:pt x="513242" y="618841"/>
                    </a:cubicBezTo>
                    <a:cubicBezTo>
                      <a:pt x="505622" y="618841"/>
                      <a:pt x="499272" y="620111"/>
                      <a:pt x="492922" y="615031"/>
                    </a:cubicBezTo>
                    <a:cubicBezTo>
                      <a:pt x="473872" y="601061"/>
                      <a:pt x="451012" y="541371"/>
                      <a:pt x="431962" y="495651"/>
                    </a:cubicBezTo>
                    <a:cubicBezTo>
                      <a:pt x="407832" y="437231"/>
                      <a:pt x="373542" y="349601"/>
                      <a:pt x="362112" y="291181"/>
                    </a:cubicBezTo>
                    <a:cubicBezTo>
                      <a:pt x="354492" y="250541"/>
                      <a:pt x="349412" y="207361"/>
                      <a:pt x="358302" y="181961"/>
                    </a:cubicBezTo>
                    <a:cubicBezTo>
                      <a:pt x="364652" y="166721"/>
                      <a:pt x="377352" y="152751"/>
                      <a:pt x="390052" y="148941"/>
                    </a:cubicBezTo>
                    <a:cubicBezTo>
                      <a:pt x="401482" y="145131"/>
                      <a:pt x="420532" y="151481"/>
                      <a:pt x="430692" y="159101"/>
                    </a:cubicBezTo>
                    <a:cubicBezTo>
                      <a:pt x="438312" y="165451"/>
                      <a:pt x="443392" y="176881"/>
                      <a:pt x="444662" y="187041"/>
                    </a:cubicBezTo>
                    <a:cubicBezTo>
                      <a:pt x="444662" y="198471"/>
                      <a:pt x="429422" y="226411"/>
                      <a:pt x="429422" y="225141"/>
                    </a:cubicBezTo>
                    <a:cubicBezTo>
                      <a:pt x="428152" y="225141"/>
                      <a:pt x="435772" y="176881"/>
                      <a:pt x="443392" y="176881"/>
                    </a:cubicBezTo>
                    <a:cubicBezTo>
                      <a:pt x="457362" y="176881"/>
                      <a:pt x="496732" y="308961"/>
                      <a:pt x="520862" y="386431"/>
                    </a:cubicBezTo>
                    <a:cubicBezTo>
                      <a:pt x="551342" y="480411"/>
                      <a:pt x="628812" y="665831"/>
                      <a:pt x="608492" y="703931"/>
                    </a:cubicBezTo>
                    <a:cubicBezTo>
                      <a:pt x="600872" y="717901"/>
                      <a:pt x="579282" y="717901"/>
                      <a:pt x="565312" y="717901"/>
                    </a:cubicBezTo>
                    <a:cubicBezTo>
                      <a:pt x="550072" y="716631"/>
                      <a:pt x="534832" y="712821"/>
                      <a:pt x="520862" y="697581"/>
                    </a:cubicBezTo>
                    <a:cubicBezTo>
                      <a:pt x="492922" y="667101"/>
                      <a:pt x="472602" y="568041"/>
                      <a:pt x="454822" y="500731"/>
                    </a:cubicBezTo>
                    <a:cubicBezTo>
                      <a:pt x="437042" y="434691"/>
                      <a:pt x="407832" y="339441"/>
                      <a:pt x="415452" y="297531"/>
                    </a:cubicBezTo>
                    <a:cubicBezTo>
                      <a:pt x="417992" y="275941"/>
                      <a:pt x="428152" y="259431"/>
                      <a:pt x="439582" y="253081"/>
                    </a:cubicBezTo>
                    <a:cubicBezTo>
                      <a:pt x="452282" y="248001"/>
                      <a:pt x="475142" y="249271"/>
                      <a:pt x="490382" y="261971"/>
                    </a:cubicBezTo>
                    <a:cubicBezTo>
                      <a:pt x="518322" y="284831"/>
                      <a:pt x="534832" y="366111"/>
                      <a:pt x="555152" y="430881"/>
                    </a:cubicBezTo>
                    <a:cubicBezTo>
                      <a:pt x="581822" y="515971"/>
                      <a:pt x="644052" y="679801"/>
                      <a:pt x="627542" y="733141"/>
                    </a:cubicBezTo>
                    <a:cubicBezTo>
                      <a:pt x="621192" y="757271"/>
                      <a:pt x="597062" y="780131"/>
                      <a:pt x="583092" y="777591"/>
                    </a:cubicBezTo>
                    <a:cubicBezTo>
                      <a:pt x="561502" y="772511"/>
                      <a:pt x="543722" y="697581"/>
                      <a:pt x="525942" y="645511"/>
                    </a:cubicBezTo>
                    <a:cubicBezTo>
                      <a:pt x="501812" y="576931"/>
                      <a:pt x="457362" y="451201"/>
                      <a:pt x="458632" y="396591"/>
                    </a:cubicBezTo>
                    <a:cubicBezTo>
                      <a:pt x="459902" y="371191"/>
                      <a:pt x="464982" y="347061"/>
                      <a:pt x="477682" y="338171"/>
                    </a:cubicBezTo>
                    <a:cubicBezTo>
                      <a:pt x="492922" y="329281"/>
                      <a:pt x="527212" y="333091"/>
                      <a:pt x="547532" y="350871"/>
                    </a:cubicBezTo>
                    <a:cubicBezTo>
                      <a:pt x="585632" y="383891"/>
                      <a:pt x="600872" y="524861"/>
                      <a:pt x="628812" y="597251"/>
                    </a:cubicBezTo>
                    <a:cubicBezTo>
                      <a:pt x="651672" y="655671"/>
                      <a:pt x="705012" y="740761"/>
                      <a:pt x="698662" y="753461"/>
                    </a:cubicBezTo>
                    <a:cubicBezTo>
                      <a:pt x="696122" y="756001"/>
                      <a:pt x="688502" y="753461"/>
                      <a:pt x="687232" y="754731"/>
                    </a:cubicBezTo>
                    <a:cubicBezTo>
                      <a:pt x="685962" y="759811"/>
                      <a:pt x="713902" y="771241"/>
                      <a:pt x="717712" y="782671"/>
                    </a:cubicBezTo>
                    <a:cubicBezTo>
                      <a:pt x="721522" y="794101"/>
                      <a:pt x="720252" y="814421"/>
                      <a:pt x="711362" y="824581"/>
                    </a:cubicBezTo>
                    <a:cubicBezTo>
                      <a:pt x="703742" y="834741"/>
                      <a:pt x="680882" y="848711"/>
                      <a:pt x="664372" y="841091"/>
                    </a:cubicBezTo>
                    <a:cubicBezTo>
                      <a:pt x="614842" y="820771"/>
                      <a:pt x="504352" y="543911"/>
                      <a:pt x="489112" y="461361"/>
                    </a:cubicBezTo>
                    <a:cubicBezTo>
                      <a:pt x="481492" y="424531"/>
                      <a:pt x="482762" y="394051"/>
                      <a:pt x="492922" y="377541"/>
                    </a:cubicBezTo>
                    <a:cubicBezTo>
                      <a:pt x="499272" y="368651"/>
                      <a:pt x="510702" y="363571"/>
                      <a:pt x="520862" y="362301"/>
                    </a:cubicBezTo>
                    <a:cubicBezTo>
                      <a:pt x="529752" y="361031"/>
                      <a:pt x="539912" y="361031"/>
                      <a:pt x="551342" y="368651"/>
                    </a:cubicBezTo>
                    <a:cubicBezTo>
                      <a:pt x="581822" y="392781"/>
                      <a:pt x="627542" y="514701"/>
                      <a:pt x="659292" y="585821"/>
                    </a:cubicBezTo>
                    <a:cubicBezTo>
                      <a:pt x="687232" y="651861"/>
                      <a:pt x="711362" y="740761"/>
                      <a:pt x="734222" y="781401"/>
                    </a:cubicBezTo>
                    <a:cubicBezTo>
                      <a:pt x="745652" y="800451"/>
                      <a:pt x="762162" y="808071"/>
                      <a:pt x="765972" y="820771"/>
                    </a:cubicBezTo>
                    <a:cubicBezTo>
                      <a:pt x="769782" y="832201"/>
                      <a:pt x="769782" y="843631"/>
                      <a:pt x="767242" y="852521"/>
                    </a:cubicBezTo>
                    <a:cubicBezTo>
                      <a:pt x="763432" y="861411"/>
                      <a:pt x="755812" y="872841"/>
                      <a:pt x="745652" y="876651"/>
                    </a:cubicBezTo>
                    <a:cubicBezTo>
                      <a:pt x="732952" y="880461"/>
                      <a:pt x="711362" y="880461"/>
                      <a:pt x="696122" y="870301"/>
                    </a:cubicBezTo>
                    <a:cubicBezTo>
                      <a:pt x="671992" y="855061"/>
                      <a:pt x="654212" y="808071"/>
                      <a:pt x="636432" y="768701"/>
                    </a:cubicBezTo>
                    <a:cubicBezTo>
                      <a:pt x="613572" y="721711"/>
                      <a:pt x="578012" y="642971"/>
                      <a:pt x="578012" y="603601"/>
                    </a:cubicBezTo>
                    <a:cubicBezTo>
                      <a:pt x="578012" y="582011"/>
                      <a:pt x="583092" y="561691"/>
                      <a:pt x="594522" y="552801"/>
                    </a:cubicBezTo>
                    <a:cubicBezTo>
                      <a:pt x="605952" y="545181"/>
                      <a:pt x="630082" y="542641"/>
                      <a:pt x="645322" y="551531"/>
                    </a:cubicBezTo>
                    <a:cubicBezTo>
                      <a:pt x="664372" y="561691"/>
                      <a:pt x="677072" y="595981"/>
                      <a:pt x="692312" y="625191"/>
                    </a:cubicBezTo>
                    <a:cubicBezTo>
                      <a:pt x="712632" y="667101"/>
                      <a:pt x="727872" y="729331"/>
                      <a:pt x="749462" y="777591"/>
                    </a:cubicBezTo>
                    <a:cubicBezTo>
                      <a:pt x="771052" y="823311"/>
                      <a:pt x="825662" y="895701"/>
                      <a:pt x="820582" y="909671"/>
                    </a:cubicBezTo>
                    <a:cubicBezTo>
                      <a:pt x="819312" y="912211"/>
                      <a:pt x="811692" y="910941"/>
                      <a:pt x="811692" y="913481"/>
                    </a:cubicBezTo>
                    <a:cubicBezTo>
                      <a:pt x="810422" y="918561"/>
                      <a:pt x="844712" y="933801"/>
                      <a:pt x="848522" y="947771"/>
                    </a:cubicBezTo>
                    <a:cubicBezTo>
                      <a:pt x="852332" y="959201"/>
                      <a:pt x="845982" y="978251"/>
                      <a:pt x="837092" y="987141"/>
                    </a:cubicBezTo>
                    <a:cubicBezTo>
                      <a:pt x="829472" y="996031"/>
                      <a:pt x="811692" y="1006191"/>
                      <a:pt x="798992" y="1001111"/>
                    </a:cubicBezTo>
                    <a:cubicBezTo>
                      <a:pt x="768512" y="989681"/>
                      <a:pt x="726602" y="881731"/>
                      <a:pt x="702472" y="827121"/>
                    </a:cubicBezTo>
                    <a:cubicBezTo>
                      <a:pt x="682152" y="781401"/>
                      <a:pt x="655482" y="728061"/>
                      <a:pt x="658022" y="697581"/>
                    </a:cubicBezTo>
                    <a:cubicBezTo>
                      <a:pt x="659292" y="679801"/>
                      <a:pt x="668182" y="664561"/>
                      <a:pt x="678342" y="658211"/>
                    </a:cubicBezTo>
                    <a:cubicBezTo>
                      <a:pt x="689772" y="651861"/>
                      <a:pt x="708822" y="653131"/>
                      <a:pt x="720252" y="659481"/>
                    </a:cubicBezTo>
                    <a:cubicBezTo>
                      <a:pt x="730412" y="664561"/>
                      <a:pt x="741842" y="682341"/>
                      <a:pt x="743112" y="693771"/>
                    </a:cubicBezTo>
                    <a:cubicBezTo>
                      <a:pt x="744382" y="703931"/>
                      <a:pt x="731682" y="715361"/>
                      <a:pt x="735492" y="724251"/>
                    </a:cubicBezTo>
                    <a:cubicBezTo>
                      <a:pt x="739302" y="734411"/>
                      <a:pt x="764702" y="733141"/>
                      <a:pt x="778672" y="749651"/>
                    </a:cubicBezTo>
                    <a:cubicBezTo>
                      <a:pt x="810422" y="783941"/>
                      <a:pt x="887892" y="924911"/>
                      <a:pt x="875192" y="952851"/>
                    </a:cubicBezTo>
                    <a:cubicBezTo>
                      <a:pt x="870112" y="966821"/>
                      <a:pt x="843442" y="969361"/>
                      <a:pt x="828202" y="968091"/>
                    </a:cubicBezTo>
                    <a:cubicBezTo>
                      <a:pt x="814232" y="966821"/>
                      <a:pt x="798992" y="961741"/>
                      <a:pt x="787562" y="949041"/>
                    </a:cubicBezTo>
                    <a:cubicBezTo>
                      <a:pt x="768512" y="929991"/>
                      <a:pt x="746922" y="877921"/>
                      <a:pt x="745652" y="847441"/>
                    </a:cubicBezTo>
                    <a:cubicBezTo>
                      <a:pt x="745652" y="822041"/>
                      <a:pt x="754542" y="786481"/>
                      <a:pt x="768512" y="778861"/>
                    </a:cubicBezTo>
                    <a:cubicBezTo>
                      <a:pt x="778672" y="772511"/>
                      <a:pt x="797722" y="778861"/>
                      <a:pt x="814232" y="791561"/>
                    </a:cubicBezTo>
                    <a:cubicBezTo>
                      <a:pt x="845982" y="815691"/>
                      <a:pt x="890432" y="938881"/>
                      <a:pt x="915832" y="965551"/>
                    </a:cubicBezTo>
                    <a:cubicBezTo>
                      <a:pt x="925992" y="975711"/>
                      <a:pt x="936152" y="974441"/>
                      <a:pt x="942502" y="983331"/>
                    </a:cubicBezTo>
                    <a:cubicBezTo>
                      <a:pt x="948852" y="992221"/>
                      <a:pt x="951392" y="1012541"/>
                      <a:pt x="947582" y="1023971"/>
                    </a:cubicBezTo>
                    <a:cubicBezTo>
                      <a:pt x="945042" y="1034131"/>
                      <a:pt x="936152" y="1043021"/>
                      <a:pt x="927262" y="1048101"/>
                    </a:cubicBezTo>
                    <a:cubicBezTo>
                      <a:pt x="919642" y="1053181"/>
                      <a:pt x="908212" y="1056991"/>
                      <a:pt x="896782" y="1051911"/>
                    </a:cubicBezTo>
                    <a:cubicBezTo>
                      <a:pt x="870112" y="1040481"/>
                      <a:pt x="820582" y="960471"/>
                      <a:pt x="798992" y="916021"/>
                    </a:cubicBezTo>
                    <a:cubicBezTo>
                      <a:pt x="781212" y="880461"/>
                      <a:pt x="763432" y="841091"/>
                      <a:pt x="765972" y="813151"/>
                    </a:cubicBezTo>
                    <a:cubicBezTo>
                      <a:pt x="767242" y="794101"/>
                      <a:pt x="777402" y="772511"/>
                      <a:pt x="788832" y="764891"/>
                    </a:cubicBezTo>
                    <a:cubicBezTo>
                      <a:pt x="798992" y="757271"/>
                      <a:pt x="819312" y="757271"/>
                      <a:pt x="829472" y="761081"/>
                    </a:cubicBezTo>
                    <a:cubicBezTo>
                      <a:pt x="840902" y="766161"/>
                      <a:pt x="852332" y="782671"/>
                      <a:pt x="856142" y="794101"/>
                    </a:cubicBezTo>
                    <a:cubicBezTo>
                      <a:pt x="858682" y="804261"/>
                      <a:pt x="852332" y="824581"/>
                      <a:pt x="851062" y="824581"/>
                    </a:cubicBezTo>
                    <a:cubicBezTo>
                      <a:pt x="848522" y="824581"/>
                      <a:pt x="839632" y="772511"/>
                      <a:pt x="843442" y="771241"/>
                    </a:cubicBezTo>
                    <a:cubicBezTo>
                      <a:pt x="847252" y="768701"/>
                      <a:pt x="861222" y="791561"/>
                      <a:pt x="872652" y="810611"/>
                    </a:cubicBezTo>
                    <a:cubicBezTo>
                      <a:pt x="901862" y="853791"/>
                      <a:pt x="985682" y="996031"/>
                      <a:pt x="998382" y="1037941"/>
                    </a:cubicBezTo>
                    <a:cubicBezTo>
                      <a:pt x="1003462" y="1053181"/>
                      <a:pt x="1003462" y="1059531"/>
                      <a:pt x="1000922" y="1069691"/>
                    </a:cubicBezTo>
                    <a:cubicBezTo>
                      <a:pt x="998382" y="1078581"/>
                      <a:pt x="992032" y="1090011"/>
                      <a:pt x="981872" y="1095091"/>
                    </a:cubicBezTo>
                    <a:cubicBezTo>
                      <a:pt x="970442" y="1100171"/>
                      <a:pt x="947582" y="1103981"/>
                      <a:pt x="932342" y="1092551"/>
                    </a:cubicBezTo>
                    <a:cubicBezTo>
                      <a:pt x="896782" y="1068421"/>
                      <a:pt x="838362" y="903321"/>
                      <a:pt x="845982" y="858871"/>
                    </a:cubicBezTo>
                    <a:cubicBezTo>
                      <a:pt x="849792" y="839821"/>
                      <a:pt x="865032" y="824581"/>
                      <a:pt x="879002" y="820771"/>
                    </a:cubicBezTo>
                    <a:cubicBezTo>
                      <a:pt x="891702" y="816961"/>
                      <a:pt x="910752" y="823311"/>
                      <a:pt x="925992" y="837281"/>
                    </a:cubicBezTo>
                    <a:cubicBezTo>
                      <a:pt x="957742" y="863951"/>
                      <a:pt x="1021242" y="968091"/>
                      <a:pt x="1018702" y="1008731"/>
                    </a:cubicBezTo>
                    <a:cubicBezTo>
                      <a:pt x="1017432" y="1031591"/>
                      <a:pt x="994572" y="1060801"/>
                      <a:pt x="980602" y="1060801"/>
                    </a:cubicBezTo>
                    <a:cubicBezTo>
                      <a:pt x="962822" y="1059531"/>
                      <a:pt x="937422" y="1002381"/>
                      <a:pt x="922182" y="970631"/>
                    </a:cubicBezTo>
                    <a:cubicBezTo>
                      <a:pt x="908212" y="938881"/>
                      <a:pt x="890432" y="894431"/>
                      <a:pt x="891702" y="869031"/>
                    </a:cubicBezTo>
                    <a:cubicBezTo>
                      <a:pt x="892972" y="851251"/>
                      <a:pt x="900592" y="836011"/>
                      <a:pt x="909482" y="827121"/>
                    </a:cubicBezTo>
                    <a:cubicBezTo>
                      <a:pt x="917102" y="819501"/>
                      <a:pt x="929802" y="814421"/>
                      <a:pt x="939962" y="815691"/>
                    </a:cubicBezTo>
                    <a:cubicBezTo>
                      <a:pt x="953932" y="818231"/>
                      <a:pt x="976792" y="832201"/>
                      <a:pt x="980602" y="846171"/>
                    </a:cubicBezTo>
                    <a:cubicBezTo>
                      <a:pt x="985682" y="858871"/>
                      <a:pt x="967902" y="894431"/>
                      <a:pt x="966632" y="894431"/>
                    </a:cubicBezTo>
                    <a:cubicBezTo>
                      <a:pt x="966632" y="894431"/>
                      <a:pt x="969172" y="841091"/>
                      <a:pt x="978062" y="839821"/>
                    </a:cubicBezTo>
                    <a:cubicBezTo>
                      <a:pt x="998382" y="837281"/>
                      <a:pt x="1092362" y="1020161"/>
                      <a:pt x="1107602" y="1060801"/>
                    </a:cubicBezTo>
                    <a:cubicBezTo>
                      <a:pt x="1112682" y="1074771"/>
                      <a:pt x="1115222" y="1082391"/>
                      <a:pt x="1112682" y="1092551"/>
                    </a:cubicBezTo>
                    <a:cubicBezTo>
                      <a:pt x="1108872" y="1102711"/>
                      <a:pt x="1097442" y="1119221"/>
                      <a:pt x="1086012" y="1124301"/>
                    </a:cubicBezTo>
                    <a:cubicBezTo>
                      <a:pt x="1074582" y="1129381"/>
                      <a:pt x="1059342" y="1129381"/>
                      <a:pt x="1045372" y="1120491"/>
                    </a:cubicBezTo>
                    <a:cubicBezTo>
                      <a:pt x="1016162" y="1102711"/>
                      <a:pt x="975522" y="1011271"/>
                      <a:pt x="953932" y="971901"/>
                    </a:cubicBezTo>
                    <a:cubicBezTo>
                      <a:pt x="939962" y="946501"/>
                      <a:pt x="929802" y="928721"/>
                      <a:pt x="923452" y="907131"/>
                    </a:cubicBezTo>
                    <a:cubicBezTo>
                      <a:pt x="915832" y="885541"/>
                      <a:pt x="906942" y="858871"/>
                      <a:pt x="912022" y="841091"/>
                    </a:cubicBezTo>
                    <a:cubicBezTo>
                      <a:pt x="914562" y="827121"/>
                      <a:pt x="925992" y="813151"/>
                      <a:pt x="936152" y="808071"/>
                    </a:cubicBezTo>
                    <a:cubicBezTo>
                      <a:pt x="945042" y="802991"/>
                      <a:pt x="957742" y="801721"/>
                      <a:pt x="967902" y="805531"/>
                    </a:cubicBezTo>
                    <a:cubicBezTo>
                      <a:pt x="976792" y="808071"/>
                      <a:pt x="983142" y="813151"/>
                      <a:pt x="993302" y="823311"/>
                    </a:cubicBezTo>
                    <a:cubicBezTo>
                      <a:pt x="1019972" y="855061"/>
                      <a:pt x="1091092" y="984601"/>
                      <a:pt x="1111412" y="1027781"/>
                    </a:cubicBezTo>
                    <a:cubicBezTo>
                      <a:pt x="1120302" y="1046831"/>
                      <a:pt x="1131732" y="1067151"/>
                      <a:pt x="1127922" y="1069691"/>
                    </a:cubicBezTo>
                    <a:cubicBezTo>
                      <a:pt x="1126652" y="1072231"/>
                      <a:pt x="1107602" y="1056991"/>
                      <a:pt x="1107602" y="1056991"/>
                    </a:cubicBezTo>
                    <a:cubicBezTo>
                      <a:pt x="1106332" y="1058261"/>
                      <a:pt x="1133002" y="1074771"/>
                      <a:pt x="1136812" y="1086201"/>
                    </a:cubicBezTo>
                    <a:cubicBezTo>
                      <a:pt x="1140622" y="1095091"/>
                      <a:pt x="1140622" y="1107791"/>
                      <a:pt x="1135542" y="1116681"/>
                    </a:cubicBezTo>
                    <a:cubicBezTo>
                      <a:pt x="1130462" y="1128111"/>
                      <a:pt x="1113952" y="1139541"/>
                      <a:pt x="1103792" y="1143351"/>
                    </a:cubicBezTo>
                    <a:cubicBezTo>
                      <a:pt x="1096172" y="1145891"/>
                      <a:pt x="1089822" y="1145891"/>
                      <a:pt x="1082202" y="1142081"/>
                    </a:cubicBezTo>
                    <a:cubicBezTo>
                      <a:pt x="1070772" y="1135731"/>
                      <a:pt x="1063152" y="1115411"/>
                      <a:pt x="1050452" y="1093821"/>
                    </a:cubicBezTo>
                    <a:cubicBezTo>
                      <a:pt x="1030132" y="1055721"/>
                      <a:pt x="981872" y="964281"/>
                      <a:pt x="976792" y="931261"/>
                    </a:cubicBezTo>
                    <a:cubicBezTo>
                      <a:pt x="975522" y="917291"/>
                      <a:pt x="976792" y="908401"/>
                      <a:pt x="981872" y="899511"/>
                    </a:cubicBezTo>
                    <a:cubicBezTo>
                      <a:pt x="988222" y="889351"/>
                      <a:pt x="1004732" y="879191"/>
                      <a:pt x="1017432" y="877921"/>
                    </a:cubicBezTo>
                    <a:cubicBezTo>
                      <a:pt x="1026322" y="875381"/>
                      <a:pt x="1037752" y="879191"/>
                      <a:pt x="1046642" y="885541"/>
                    </a:cubicBezTo>
                    <a:cubicBezTo>
                      <a:pt x="1060612" y="894431"/>
                      <a:pt x="1070772" y="912211"/>
                      <a:pt x="1083472" y="932531"/>
                    </a:cubicBezTo>
                    <a:cubicBezTo>
                      <a:pt x="1105062" y="968091"/>
                      <a:pt x="1171102" y="1063341"/>
                      <a:pt x="1158402" y="1086201"/>
                    </a:cubicBezTo>
                    <a:cubicBezTo>
                      <a:pt x="1150782" y="1100171"/>
                      <a:pt x="1108872" y="1101441"/>
                      <a:pt x="1089822" y="1095091"/>
                    </a:cubicBezTo>
                    <a:cubicBezTo>
                      <a:pt x="1073312" y="1088741"/>
                      <a:pt x="1063152" y="1070961"/>
                      <a:pt x="1051722" y="1050641"/>
                    </a:cubicBezTo>
                    <a:cubicBezTo>
                      <a:pt x="1035212" y="1021431"/>
                      <a:pt x="1006002" y="952851"/>
                      <a:pt x="1008542" y="924911"/>
                    </a:cubicBezTo>
                    <a:cubicBezTo>
                      <a:pt x="1011082" y="908401"/>
                      <a:pt x="1019972" y="895701"/>
                      <a:pt x="1030132" y="889351"/>
                    </a:cubicBezTo>
                    <a:cubicBezTo>
                      <a:pt x="1041562" y="883001"/>
                      <a:pt x="1059342" y="881731"/>
                      <a:pt x="1072042" y="888081"/>
                    </a:cubicBezTo>
                    <a:cubicBezTo>
                      <a:pt x="1092362" y="898241"/>
                      <a:pt x="1111412" y="943961"/>
                      <a:pt x="1127922" y="976981"/>
                    </a:cubicBezTo>
                    <a:cubicBezTo>
                      <a:pt x="1145702" y="1013811"/>
                      <a:pt x="1158402" y="1076041"/>
                      <a:pt x="1176182" y="1102711"/>
                    </a:cubicBezTo>
                    <a:cubicBezTo>
                      <a:pt x="1185072" y="1116681"/>
                      <a:pt x="1201582" y="1120491"/>
                      <a:pt x="1205392" y="1131921"/>
                    </a:cubicBezTo>
                    <a:cubicBezTo>
                      <a:pt x="1209202" y="1143351"/>
                      <a:pt x="1205392" y="1163671"/>
                      <a:pt x="1197772" y="1172561"/>
                    </a:cubicBezTo>
                    <a:cubicBezTo>
                      <a:pt x="1188882" y="1182721"/>
                      <a:pt x="1166022" y="1194151"/>
                      <a:pt x="1149512" y="1187801"/>
                    </a:cubicBezTo>
                    <a:cubicBezTo>
                      <a:pt x="1117762" y="1176371"/>
                      <a:pt x="1070772" y="1081121"/>
                      <a:pt x="1049182" y="1029051"/>
                    </a:cubicBezTo>
                    <a:cubicBezTo>
                      <a:pt x="1030132" y="985871"/>
                      <a:pt x="1011082" y="927451"/>
                      <a:pt x="1018702" y="899511"/>
                    </a:cubicBezTo>
                    <a:cubicBezTo>
                      <a:pt x="1025052" y="881731"/>
                      <a:pt x="1042832" y="867761"/>
                      <a:pt x="1055532" y="865221"/>
                    </a:cubicBezTo>
                    <a:cubicBezTo>
                      <a:pt x="1068232" y="862681"/>
                      <a:pt x="1080932" y="866491"/>
                      <a:pt x="1094902" y="877921"/>
                    </a:cubicBezTo>
                    <a:cubicBezTo>
                      <a:pt x="1131732" y="910941"/>
                      <a:pt x="1207932" y="1097631"/>
                      <a:pt x="1218092" y="1143351"/>
                    </a:cubicBezTo>
                    <a:cubicBezTo>
                      <a:pt x="1220632" y="1157321"/>
                      <a:pt x="1220632" y="1164941"/>
                      <a:pt x="1216822" y="1173831"/>
                    </a:cubicBezTo>
                    <a:cubicBezTo>
                      <a:pt x="1213012" y="1183991"/>
                      <a:pt x="1204122" y="1192881"/>
                      <a:pt x="1195232" y="1197961"/>
                    </a:cubicBezTo>
                    <a:cubicBezTo>
                      <a:pt x="1186342" y="1201771"/>
                      <a:pt x="1173642" y="1203041"/>
                      <a:pt x="1163482" y="1200501"/>
                    </a:cubicBezTo>
                    <a:cubicBezTo>
                      <a:pt x="1153322" y="1196691"/>
                      <a:pt x="1133002" y="1173831"/>
                      <a:pt x="1134272" y="1172561"/>
                    </a:cubicBezTo>
                    <a:cubicBezTo>
                      <a:pt x="1135542" y="1170021"/>
                      <a:pt x="1188882" y="1197961"/>
                      <a:pt x="1187612" y="1200501"/>
                    </a:cubicBezTo>
                    <a:cubicBezTo>
                      <a:pt x="1187612" y="1203041"/>
                      <a:pt x="1154592" y="1197961"/>
                      <a:pt x="1141892" y="1190341"/>
                    </a:cubicBezTo>
                    <a:cubicBezTo>
                      <a:pt x="1127922" y="1182721"/>
                      <a:pt x="1119032" y="1171291"/>
                      <a:pt x="1107602" y="1154781"/>
                    </a:cubicBezTo>
                    <a:cubicBezTo>
                      <a:pt x="1088552" y="1124301"/>
                      <a:pt x="1055532" y="1062071"/>
                      <a:pt x="1045372" y="1017621"/>
                    </a:cubicBezTo>
                    <a:cubicBezTo>
                      <a:pt x="1035212" y="976981"/>
                      <a:pt x="1027592" y="922371"/>
                      <a:pt x="1039022" y="899511"/>
                    </a:cubicBezTo>
                    <a:cubicBezTo>
                      <a:pt x="1045372" y="885541"/>
                      <a:pt x="1060612" y="875381"/>
                      <a:pt x="1072042" y="874111"/>
                    </a:cubicBezTo>
                    <a:cubicBezTo>
                      <a:pt x="1086012" y="874111"/>
                      <a:pt x="1103792" y="881731"/>
                      <a:pt x="1117762" y="896971"/>
                    </a:cubicBezTo>
                    <a:cubicBezTo>
                      <a:pt x="1145702" y="928721"/>
                      <a:pt x="1190152" y="1050641"/>
                      <a:pt x="1187612" y="1090011"/>
                    </a:cubicBezTo>
                    <a:cubicBezTo>
                      <a:pt x="1186342" y="1107791"/>
                      <a:pt x="1177452" y="1119221"/>
                      <a:pt x="1168562" y="1126841"/>
                    </a:cubicBezTo>
                    <a:cubicBezTo>
                      <a:pt x="1160942" y="1133191"/>
                      <a:pt x="1148242" y="1137001"/>
                      <a:pt x="1138082" y="1134461"/>
                    </a:cubicBezTo>
                    <a:cubicBezTo>
                      <a:pt x="1121572" y="1129381"/>
                      <a:pt x="1105062" y="1107791"/>
                      <a:pt x="1087282" y="1084931"/>
                    </a:cubicBezTo>
                    <a:cubicBezTo>
                      <a:pt x="1054262" y="1043021"/>
                      <a:pt x="993302" y="938881"/>
                      <a:pt x="975522" y="895701"/>
                    </a:cubicBezTo>
                    <a:cubicBezTo>
                      <a:pt x="966632" y="875381"/>
                      <a:pt x="962822" y="862681"/>
                      <a:pt x="962822" y="848711"/>
                    </a:cubicBezTo>
                    <a:cubicBezTo>
                      <a:pt x="964092" y="837281"/>
                      <a:pt x="966632" y="825851"/>
                      <a:pt x="972982" y="818231"/>
                    </a:cubicBezTo>
                    <a:cubicBezTo>
                      <a:pt x="979332" y="810611"/>
                      <a:pt x="990762" y="804261"/>
                      <a:pt x="1000922" y="802991"/>
                    </a:cubicBezTo>
                    <a:cubicBezTo>
                      <a:pt x="1011082" y="801721"/>
                      <a:pt x="1021242" y="801721"/>
                      <a:pt x="1031402" y="809341"/>
                    </a:cubicBezTo>
                    <a:cubicBezTo>
                      <a:pt x="1055532" y="827121"/>
                      <a:pt x="1102522" y="907131"/>
                      <a:pt x="1111412" y="940151"/>
                    </a:cubicBezTo>
                    <a:cubicBezTo>
                      <a:pt x="1116492" y="956661"/>
                      <a:pt x="1117762" y="970631"/>
                      <a:pt x="1111412" y="980791"/>
                    </a:cubicBezTo>
                    <a:cubicBezTo>
                      <a:pt x="1106332" y="992221"/>
                      <a:pt x="1088552" y="1002381"/>
                      <a:pt x="1077122" y="1004921"/>
                    </a:cubicBezTo>
                    <a:cubicBezTo>
                      <a:pt x="1066962" y="1006191"/>
                      <a:pt x="1056802" y="1004921"/>
                      <a:pt x="1046642" y="997301"/>
                    </a:cubicBezTo>
                    <a:cubicBezTo>
                      <a:pt x="1028862" y="982061"/>
                      <a:pt x="1000922" y="924911"/>
                      <a:pt x="995842" y="895701"/>
                    </a:cubicBezTo>
                    <a:cubicBezTo>
                      <a:pt x="992032" y="875381"/>
                      <a:pt x="994572" y="852521"/>
                      <a:pt x="1002192" y="841091"/>
                    </a:cubicBezTo>
                    <a:cubicBezTo>
                      <a:pt x="1008542" y="832201"/>
                      <a:pt x="1019972" y="827121"/>
                      <a:pt x="1030132" y="825851"/>
                    </a:cubicBezTo>
                    <a:cubicBezTo>
                      <a:pt x="1040292" y="824581"/>
                      <a:pt x="1051722" y="824581"/>
                      <a:pt x="1060612" y="832201"/>
                    </a:cubicBezTo>
                    <a:cubicBezTo>
                      <a:pt x="1074582" y="843631"/>
                      <a:pt x="1089822" y="884271"/>
                      <a:pt x="1089822" y="905861"/>
                    </a:cubicBezTo>
                    <a:cubicBezTo>
                      <a:pt x="1091092" y="919831"/>
                      <a:pt x="1086012" y="936341"/>
                      <a:pt x="1077122" y="943961"/>
                    </a:cubicBezTo>
                    <a:cubicBezTo>
                      <a:pt x="1065692" y="952851"/>
                      <a:pt x="1039022" y="956661"/>
                      <a:pt x="1026322" y="951581"/>
                    </a:cubicBezTo>
                    <a:cubicBezTo>
                      <a:pt x="1014892" y="946501"/>
                      <a:pt x="1003462" y="929991"/>
                      <a:pt x="1002192" y="918561"/>
                    </a:cubicBezTo>
                    <a:cubicBezTo>
                      <a:pt x="1000922" y="904591"/>
                      <a:pt x="1009812" y="881731"/>
                      <a:pt x="1021242" y="875381"/>
                    </a:cubicBezTo>
                    <a:cubicBezTo>
                      <a:pt x="1033942" y="867761"/>
                      <a:pt x="1064422" y="869031"/>
                      <a:pt x="1074582" y="877921"/>
                    </a:cubicBezTo>
                    <a:cubicBezTo>
                      <a:pt x="1086012" y="886811"/>
                      <a:pt x="1092362" y="917291"/>
                      <a:pt x="1087282" y="929991"/>
                    </a:cubicBezTo>
                    <a:cubicBezTo>
                      <a:pt x="1080932" y="942691"/>
                      <a:pt x="1052992" y="956661"/>
                      <a:pt x="1039022" y="955391"/>
                    </a:cubicBezTo>
                    <a:cubicBezTo>
                      <a:pt x="1027592" y="954121"/>
                      <a:pt x="1011082" y="941421"/>
                      <a:pt x="1006002" y="931261"/>
                    </a:cubicBezTo>
                    <a:cubicBezTo>
                      <a:pt x="1000922" y="919831"/>
                      <a:pt x="1002192" y="899511"/>
                      <a:pt x="1008542" y="889351"/>
                    </a:cubicBezTo>
                    <a:cubicBezTo>
                      <a:pt x="1014892" y="877921"/>
                      <a:pt x="1031402" y="867761"/>
                      <a:pt x="1044102" y="867761"/>
                    </a:cubicBezTo>
                    <a:cubicBezTo>
                      <a:pt x="1055532" y="866491"/>
                      <a:pt x="1074582" y="874111"/>
                      <a:pt x="1082202" y="884271"/>
                    </a:cubicBezTo>
                    <a:cubicBezTo>
                      <a:pt x="1089822" y="895701"/>
                      <a:pt x="1091092" y="923641"/>
                      <a:pt x="1083472" y="936341"/>
                    </a:cubicBezTo>
                    <a:cubicBezTo>
                      <a:pt x="1075852" y="947771"/>
                      <a:pt x="1050452" y="957931"/>
                      <a:pt x="1036482" y="955391"/>
                    </a:cubicBezTo>
                    <a:cubicBezTo>
                      <a:pt x="1025052" y="952851"/>
                      <a:pt x="1012352" y="940151"/>
                      <a:pt x="1004732" y="928721"/>
                    </a:cubicBezTo>
                    <a:cubicBezTo>
                      <a:pt x="995842" y="913481"/>
                      <a:pt x="989492" y="888081"/>
                      <a:pt x="992032" y="870301"/>
                    </a:cubicBezTo>
                    <a:cubicBezTo>
                      <a:pt x="994572" y="855061"/>
                      <a:pt x="1007272" y="833471"/>
                      <a:pt x="1019972" y="828391"/>
                    </a:cubicBezTo>
                    <a:cubicBezTo>
                      <a:pt x="1032672" y="823311"/>
                      <a:pt x="1055532" y="827121"/>
                      <a:pt x="1069502" y="839821"/>
                    </a:cubicBezTo>
                    <a:cubicBezTo>
                      <a:pt x="1091092" y="858871"/>
                      <a:pt x="1116492" y="933801"/>
                      <a:pt x="1116492" y="960471"/>
                    </a:cubicBezTo>
                    <a:cubicBezTo>
                      <a:pt x="1116492" y="973171"/>
                      <a:pt x="1111412" y="982061"/>
                      <a:pt x="1105062" y="989681"/>
                    </a:cubicBezTo>
                    <a:cubicBezTo>
                      <a:pt x="1098712" y="997301"/>
                      <a:pt x="1087282" y="1003651"/>
                      <a:pt x="1077122" y="1004921"/>
                    </a:cubicBezTo>
                    <a:cubicBezTo>
                      <a:pt x="1065692" y="1004921"/>
                      <a:pt x="1051722" y="1001111"/>
                      <a:pt x="1039022" y="989681"/>
                    </a:cubicBezTo>
                    <a:cubicBezTo>
                      <a:pt x="1013622" y="966821"/>
                      <a:pt x="961552" y="881731"/>
                      <a:pt x="962822" y="848711"/>
                    </a:cubicBezTo>
                    <a:cubicBezTo>
                      <a:pt x="964092" y="829661"/>
                      <a:pt x="978062" y="811881"/>
                      <a:pt x="990762" y="805531"/>
                    </a:cubicBezTo>
                    <a:cubicBezTo>
                      <a:pt x="1002192" y="800451"/>
                      <a:pt x="1016162" y="800451"/>
                      <a:pt x="1031402" y="809341"/>
                    </a:cubicBezTo>
                    <a:cubicBezTo>
                      <a:pt x="1073312" y="836011"/>
                      <a:pt x="1178722" y="1027781"/>
                      <a:pt x="1186342" y="1078581"/>
                    </a:cubicBezTo>
                    <a:cubicBezTo>
                      <a:pt x="1188882" y="1097631"/>
                      <a:pt x="1185072" y="1110331"/>
                      <a:pt x="1176182" y="1119221"/>
                    </a:cubicBezTo>
                    <a:cubicBezTo>
                      <a:pt x="1168562" y="1128111"/>
                      <a:pt x="1148242" y="1134461"/>
                      <a:pt x="1138082" y="1134461"/>
                    </a:cubicBezTo>
                    <a:cubicBezTo>
                      <a:pt x="1129192" y="1134461"/>
                      <a:pt x="1124112" y="1131921"/>
                      <a:pt x="1116492" y="1125571"/>
                    </a:cubicBezTo>
                    <a:cubicBezTo>
                      <a:pt x="1106332" y="1116681"/>
                      <a:pt x="1098712" y="1095091"/>
                      <a:pt x="1088552" y="1072231"/>
                    </a:cubicBezTo>
                    <a:cubicBezTo>
                      <a:pt x="1072042" y="1032861"/>
                      <a:pt x="1028862" y="941421"/>
                      <a:pt x="1035212" y="908401"/>
                    </a:cubicBezTo>
                    <a:cubicBezTo>
                      <a:pt x="1039022" y="893161"/>
                      <a:pt x="1050452" y="881731"/>
                      <a:pt x="1061882" y="877921"/>
                    </a:cubicBezTo>
                    <a:cubicBezTo>
                      <a:pt x="1074582" y="872841"/>
                      <a:pt x="1097442" y="874111"/>
                      <a:pt x="1111412" y="888081"/>
                    </a:cubicBezTo>
                    <a:cubicBezTo>
                      <a:pt x="1140622" y="917291"/>
                      <a:pt x="1130462" y="1078581"/>
                      <a:pt x="1160942" y="1115411"/>
                    </a:cubicBezTo>
                    <a:cubicBezTo>
                      <a:pt x="1176182" y="1135731"/>
                      <a:pt x="1210472" y="1130651"/>
                      <a:pt x="1218092" y="1143351"/>
                    </a:cubicBezTo>
                    <a:cubicBezTo>
                      <a:pt x="1223172" y="1152241"/>
                      <a:pt x="1220632" y="1164941"/>
                      <a:pt x="1216822" y="1173831"/>
                    </a:cubicBezTo>
                    <a:cubicBezTo>
                      <a:pt x="1213012" y="1183991"/>
                      <a:pt x="1204122" y="1192881"/>
                      <a:pt x="1195232" y="1197961"/>
                    </a:cubicBezTo>
                    <a:cubicBezTo>
                      <a:pt x="1186342" y="1201771"/>
                      <a:pt x="1173642" y="1203041"/>
                      <a:pt x="1163482" y="1200501"/>
                    </a:cubicBezTo>
                    <a:cubicBezTo>
                      <a:pt x="1154592" y="1197961"/>
                      <a:pt x="1148242" y="1194151"/>
                      <a:pt x="1138082" y="1181451"/>
                    </a:cubicBezTo>
                    <a:cubicBezTo>
                      <a:pt x="1108872" y="1144621"/>
                      <a:pt x="1014892" y="960471"/>
                      <a:pt x="1018702" y="910941"/>
                    </a:cubicBezTo>
                    <a:cubicBezTo>
                      <a:pt x="1019972" y="889351"/>
                      <a:pt x="1032672" y="872841"/>
                      <a:pt x="1045372" y="867761"/>
                    </a:cubicBezTo>
                    <a:cubicBezTo>
                      <a:pt x="1058072" y="862681"/>
                      <a:pt x="1080932" y="866491"/>
                      <a:pt x="1094902" y="877921"/>
                    </a:cubicBezTo>
                    <a:cubicBezTo>
                      <a:pt x="1119032" y="899511"/>
                      <a:pt x="1125382" y="979521"/>
                      <a:pt x="1144432" y="1023971"/>
                    </a:cubicBezTo>
                    <a:cubicBezTo>
                      <a:pt x="1163482" y="1067151"/>
                      <a:pt x="1210472" y="1140811"/>
                      <a:pt x="1207932" y="1142081"/>
                    </a:cubicBezTo>
                    <a:cubicBezTo>
                      <a:pt x="1205392" y="1143351"/>
                      <a:pt x="1174912" y="1102711"/>
                      <a:pt x="1176182" y="1102711"/>
                    </a:cubicBezTo>
                    <a:cubicBezTo>
                      <a:pt x="1176182" y="1102711"/>
                      <a:pt x="1200312" y="1120491"/>
                      <a:pt x="1205392" y="1131921"/>
                    </a:cubicBezTo>
                    <a:cubicBezTo>
                      <a:pt x="1209202" y="1140811"/>
                      <a:pt x="1206662" y="1154781"/>
                      <a:pt x="1202852" y="1163671"/>
                    </a:cubicBezTo>
                    <a:cubicBezTo>
                      <a:pt x="1199042" y="1172561"/>
                      <a:pt x="1190152" y="1181451"/>
                      <a:pt x="1181262" y="1185261"/>
                    </a:cubicBezTo>
                    <a:cubicBezTo>
                      <a:pt x="1171102" y="1190341"/>
                      <a:pt x="1158402" y="1191611"/>
                      <a:pt x="1146972" y="1186531"/>
                    </a:cubicBezTo>
                    <a:cubicBezTo>
                      <a:pt x="1133002" y="1181451"/>
                      <a:pt x="1120302" y="1168751"/>
                      <a:pt x="1106332" y="1148431"/>
                    </a:cubicBezTo>
                    <a:cubicBezTo>
                      <a:pt x="1077122" y="1107791"/>
                      <a:pt x="1013622" y="975711"/>
                      <a:pt x="1008542" y="935071"/>
                    </a:cubicBezTo>
                    <a:cubicBezTo>
                      <a:pt x="1007272" y="921101"/>
                      <a:pt x="1009812" y="913481"/>
                      <a:pt x="1014892" y="904591"/>
                    </a:cubicBezTo>
                    <a:cubicBezTo>
                      <a:pt x="1019972" y="895701"/>
                      <a:pt x="1030132" y="886811"/>
                      <a:pt x="1040292" y="885541"/>
                    </a:cubicBezTo>
                    <a:cubicBezTo>
                      <a:pt x="1052992" y="883001"/>
                      <a:pt x="1073312" y="888081"/>
                      <a:pt x="1088552" y="900781"/>
                    </a:cubicBezTo>
                    <a:cubicBezTo>
                      <a:pt x="1116492" y="927451"/>
                      <a:pt x="1148242" y="1027781"/>
                      <a:pt x="1158402" y="1068421"/>
                    </a:cubicBezTo>
                    <a:cubicBezTo>
                      <a:pt x="1164752" y="1091281"/>
                      <a:pt x="1169832" y="1110331"/>
                      <a:pt x="1163482" y="1124301"/>
                    </a:cubicBezTo>
                    <a:cubicBezTo>
                      <a:pt x="1157132" y="1138271"/>
                      <a:pt x="1136812" y="1153511"/>
                      <a:pt x="1122842" y="1153511"/>
                    </a:cubicBezTo>
                    <a:cubicBezTo>
                      <a:pt x="1108872" y="1154781"/>
                      <a:pt x="1094902" y="1142081"/>
                      <a:pt x="1079662" y="1125571"/>
                    </a:cubicBezTo>
                    <a:cubicBezTo>
                      <a:pt x="1047912" y="1091281"/>
                      <a:pt x="983142" y="968091"/>
                      <a:pt x="976792" y="931261"/>
                    </a:cubicBezTo>
                    <a:cubicBezTo>
                      <a:pt x="974252" y="916021"/>
                      <a:pt x="976792" y="908401"/>
                      <a:pt x="981872" y="899511"/>
                    </a:cubicBezTo>
                    <a:cubicBezTo>
                      <a:pt x="986952" y="890621"/>
                      <a:pt x="995842" y="881731"/>
                      <a:pt x="1006002" y="879191"/>
                    </a:cubicBezTo>
                    <a:cubicBezTo>
                      <a:pt x="1019972" y="876651"/>
                      <a:pt x="1041562" y="881731"/>
                      <a:pt x="1056802" y="895701"/>
                    </a:cubicBezTo>
                    <a:cubicBezTo>
                      <a:pt x="1084742" y="919831"/>
                      <a:pt x="1111412" y="1013811"/>
                      <a:pt x="1125382" y="1051911"/>
                    </a:cubicBezTo>
                    <a:cubicBezTo>
                      <a:pt x="1133002" y="1073501"/>
                      <a:pt x="1141892" y="1100171"/>
                      <a:pt x="1139352" y="1101441"/>
                    </a:cubicBezTo>
                    <a:cubicBezTo>
                      <a:pt x="1136812" y="1102711"/>
                      <a:pt x="1106332" y="1058261"/>
                      <a:pt x="1107602" y="1056991"/>
                    </a:cubicBezTo>
                    <a:cubicBezTo>
                      <a:pt x="1107602" y="1055721"/>
                      <a:pt x="1133002" y="1074771"/>
                      <a:pt x="1136812" y="1086201"/>
                    </a:cubicBezTo>
                    <a:cubicBezTo>
                      <a:pt x="1140622" y="1095091"/>
                      <a:pt x="1139352" y="1107791"/>
                      <a:pt x="1135542" y="1116681"/>
                    </a:cubicBezTo>
                    <a:cubicBezTo>
                      <a:pt x="1131732" y="1126841"/>
                      <a:pt x="1122842" y="1135731"/>
                      <a:pt x="1113952" y="1139541"/>
                    </a:cubicBezTo>
                    <a:cubicBezTo>
                      <a:pt x="1105062" y="1144621"/>
                      <a:pt x="1091092" y="1145891"/>
                      <a:pt x="1082202" y="1142081"/>
                    </a:cubicBezTo>
                    <a:cubicBezTo>
                      <a:pt x="1074582" y="1139541"/>
                      <a:pt x="1070772" y="1135731"/>
                      <a:pt x="1061882" y="1125571"/>
                    </a:cubicBezTo>
                    <a:cubicBezTo>
                      <a:pt x="1037752" y="1096361"/>
                      <a:pt x="979332" y="987141"/>
                      <a:pt x="952662" y="933801"/>
                    </a:cubicBezTo>
                    <a:cubicBezTo>
                      <a:pt x="934882" y="898241"/>
                      <a:pt x="909482" y="863951"/>
                      <a:pt x="912022" y="841091"/>
                    </a:cubicBezTo>
                    <a:cubicBezTo>
                      <a:pt x="913292" y="825851"/>
                      <a:pt x="925992" y="813151"/>
                      <a:pt x="936152" y="808071"/>
                    </a:cubicBezTo>
                    <a:cubicBezTo>
                      <a:pt x="947582" y="802991"/>
                      <a:pt x="962822" y="800451"/>
                      <a:pt x="978062" y="809341"/>
                    </a:cubicBezTo>
                    <a:cubicBezTo>
                      <a:pt x="1016162" y="833471"/>
                      <a:pt x="1103792" y="1020161"/>
                      <a:pt x="1111412" y="1070961"/>
                    </a:cubicBezTo>
                    <a:cubicBezTo>
                      <a:pt x="1113952" y="1090011"/>
                      <a:pt x="1111412" y="1101441"/>
                      <a:pt x="1103792" y="1111601"/>
                    </a:cubicBezTo>
                    <a:cubicBezTo>
                      <a:pt x="1096172" y="1120491"/>
                      <a:pt x="1077122" y="1128111"/>
                      <a:pt x="1065692" y="1128111"/>
                    </a:cubicBezTo>
                    <a:cubicBezTo>
                      <a:pt x="1055532" y="1128111"/>
                      <a:pt x="1047912" y="1123031"/>
                      <a:pt x="1036482" y="1114141"/>
                    </a:cubicBezTo>
                    <a:cubicBezTo>
                      <a:pt x="1012352" y="1092551"/>
                      <a:pt x="966632" y="1012541"/>
                      <a:pt x="942502" y="970631"/>
                    </a:cubicBezTo>
                    <a:cubicBezTo>
                      <a:pt x="925992" y="938881"/>
                      <a:pt x="908212" y="913481"/>
                      <a:pt x="903132" y="888081"/>
                    </a:cubicBezTo>
                    <a:cubicBezTo>
                      <a:pt x="899322" y="866491"/>
                      <a:pt x="901862" y="837281"/>
                      <a:pt x="910752" y="825851"/>
                    </a:cubicBezTo>
                    <a:cubicBezTo>
                      <a:pt x="917102" y="818231"/>
                      <a:pt x="929802" y="814421"/>
                      <a:pt x="939962" y="815691"/>
                    </a:cubicBezTo>
                    <a:cubicBezTo>
                      <a:pt x="952662" y="818231"/>
                      <a:pt x="976792" y="832201"/>
                      <a:pt x="980602" y="846171"/>
                    </a:cubicBezTo>
                    <a:cubicBezTo>
                      <a:pt x="985682" y="858871"/>
                      <a:pt x="962822" y="890621"/>
                      <a:pt x="966632" y="894431"/>
                    </a:cubicBezTo>
                    <a:cubicBezTo>
                      <a:pt x="970442" y="896971"/>
                      <a:pt x="979332" y="885541"/>
                      <a:pt x="985682" y="888081"/>
                    </a:cubicBezTo>
                    <a:cubicBezTo>
                      <a:pt x="1004732" y="895701"/>
                      <a:pt x="1044102" y="997301"/>
                      <a:pt x="1051722" y="1034131"/>
                    </a:cubicBezTo>
                    <a:cubicBezTo>
                      <a:pt x="1056802" y="1054451"/>
                      <a:pt x="1059342" y="1069691"/>
                      <a:pt x="1052992" y="1082391"/>
                    </a:cubicBezTo>
                    <a:cubicBezTo>
                      <a:pt x="1045372" y="1097631"/>
                      <a:pt x="1017432" y="1116681"/>
                      <a:pt x="1002192" y="1116681"/>
                    </a:cubicBezTo>
                    <a:cubicBezTo>
                      <a:pt x="988222" y="1116681"/>
                      <a:pt x="976792" y="1105251"/>
                      <a:pt x="962822" y="1088741"/>
                    </a:cubicBezTo>
                    <a:cubicBezTo>
                      <a:pt x="931072" y="1051911"/>
                      <a:pt x="852332" y="910941"/>
                      <a:pt x="847252" y="870301"/>
                    </a:cubicBezTo>
                    <a:cubicBezTo>
                      <a:pt x="844712" y="855061"/>
                      <a:pt x="847252" y="847441"/>
                      <a:pt x="853602" y="839821"/>
                    </a:cubicBezTo>
                    <a:cubicBezTo>
                      <a:pt x="859952" y="829661"/>
                      <a:pt x="876462" y="818231"/>
                      <a:pt x="889162" y="819501"/>
                    </a:cubicBezTo>
                    <a:cubicBezTo>
                      <a:pt x="903132" y="819501"/>
                      <a:pt x="918372" y="829661"/>
                      <a:pt x="932342" y="846171"/>
                    </a:cubicBezTo>
                    <a:cubicBezTo>
                      <a:pt x="959012" y="881731"/>
                      <a:pt x="1003462" y="1004921"/>
                      <a:pt x="1002192" y="1048101"/>
                    </a:cubicBezTo>
                    <a:cubicBezTo>
                      <a:pt x="1000922" y="1069691"/>
                      <a:pt x="992032" y="1086201"/>
                      <a:pt x="981872" y="1095091"/>
                    </a:cubicBezTo>
                    <a:cubicBezTo>
                      <a:pt x="974252" y="1101441"/>
                      <a:pt x="961552" y="1102711"/>
                      <a:pt x="951392" y="1101441"/>
                    </a:cubicBezTo>
                    <a:cubicBezTo>
                      <a:pt x="942502" y="1100171"/>
                      <a:pt x="934882" y="1096361"/>
                      <a:pt x="924722" y="1086201"/>
                    </a:cubicBezTo>
                    <a:cubicBezTo>
                      <a:pt x="892972" y="1053181"/>
                      <a:pt x="810422" y="895701"/>
                      <a:pt x="788832" y="841091"/>
                    </a:cubicBezTo>
                    <a:cubicBezTo>
                      <a:pt x="778672" y="814421"/>
                      <a:pt x="769782" y="794101"/>
                      <a:pt x="773592" y="780131"/>
                    </a:cubicBezTo>
                    <a:cubicBezTo>
                      <a:pt x="777402" y="769971"/>
                      <a:pt x="788832" y="763621"/>
                      <a:pt x="798992" y="759811"/>
                    </a:cubicBezTo>
                    <a:cubicBezTo>
                      <a:pt x="807882" y="757271"/>
                      <a:pt x="820582" y="757271"/>
                      <a:pt x="829472" y="761081"/>
                    </a:cubicBezTo>
                    <a:cubicBezTo>
                      <a:pt x="839632" y="766161"/>
                      <a:pt x="848522" y="773781"/>
                      <a:pt x="852332" y="783941"/>
                    </a:cubicBezTo>
                    <a:cubicBezTo>
                      <a:pt x="857412" y="794101"/>
                      <a:pt x="845982" y="806801"/>
                      <a:pt x="851062" y="824581"/>
                    </a:cubicBezTo>
                    <a:cubicBezTo>
                      <a:pt x="859952" y="865221"/>
                      <a:pt x="953932" y="1008731"/>
                      <a:pt x="951392" y="1010001"/>
                    </a:cubicBezTo>
                    <a:cubicBezTo>
                      <a:pt x="948852" y="1011271"/>
                      <a:pt x="914562" y="966821"/>
                      <a:pt x="915832" y="965551"/>
                    </a:cubicBezTo>
                    <a:cubicBezTo>
                      <a:pt x="917102" y="964281"/>
                      <a:pt x="942502" y="982061"/>
                      <a:pt x="947582" y="992221"/>
                    </a:cubicBezTo>
                    <a:cubicBezTo>
                      <a:pt x="951392" y="1001111"/>
                      <a:pt x="951392" y="1015081"/>
                      <a:pt x="947582" y="1023971"/>
                    </a:cubicBezTo>
                    <a:cubicBezTo>
                      <a:pt x="945042" y="1032861"/>
                      <a:pt x="936152" y="1043021"/>
                      <a:pt x="927262" y="1048101"/>
                    </a:cubicBezTo>
                    <a:cubicBezTo>
                      <a:pt x="918372" y="1053181"/>
                      <a:pt x="906942" y="1055721"/>
                      <a:pt x="895512" y="1051911"/>
                    </a:cubicBezTo>
                    <a:cubicBezTo>
                      <a:pt x="875192" y="1045561"/>
                      <a:pt x="848522" y="1010001"/>
                      <a:pt x="826932" y="980791"/>
                    </a:cubicBezTo>
                    <a:cubicBezTo>
                      <a:pt x="800262" y="943961"/>
                      <a:pt x="741842" y="855061"/>
                      <a:pt x="750732" y="844901"/>
                    </a:cubicBezTo>
                    <a:cubicBezTo>
                      <a:pt x="755812" y="837281"/>
                      <a:pt x="787562" y="863951"/>
                      <a:pt x="800262" y="858871"/>
                    </a:cubicBezTo>
                    <a:cubicBezTo>
                      <a:pt x="812962" y="853791"/>
                      <a:pt x="816772" y="809341"/>
                      <a:pt x="828202" y="810611"/>
                    </a:cubicBezTo>
                    <a:cubicBezTo>
                      <a:pt x="848522" y="811881"/>
                      <a:pt x="913292" y="956661"/>
                      <a:pt x="905672" y="993491"/>
                    </a:cubicBezTo>
                    <a:cubicBezTo>
                      <a:pt x="900592" y="1015081"/>
                      <a:pt x="876462" y="1032861"/>
                      <a:pt x="859952" y="1035401"/>
                    </a:cubicBezTo>
                    <a:cubicBezTo>
                      <a:pt x="844712" y="1037941"/>
                      <a:pt x="826932" y="1029051"/>
                      <a:pt x="809152" y="1012541"/>
                    </a:cubicBezTo>
                    <a:cubicBezTo>
                      <a:pt x="767242" y="971901"/>
                      <a:pt x="683422" y="790291"/>
                      <a:pt x="666912" y="730601"/>
                    </a:cubicBezTo>
                    <a:cubicBezTo>
                      <a:pt x="660562" y="705201"/>
                      <a:pt x="656752" y="684881"/>
                      <a:pt x="663102" y="672181"/>
                    </a:cubicBezTo>
                    <a:cubicBezTo>
                      <a:pt x="666912" y="663291"/>
                      <a:pt x="679612" y="656941"/>
                      <a:pt x="688502" y="654401"/>
                    </a:cubicBezTo>
                    <a:cubicBezTo>
                      <a:pt x="698662" y="651861"/>
                      <a:pt x="711362" y="654401"/>
                      <a:pt x="720252" y="659481"/>
                    </a:cubicBezTo>
                    <a:cubicBezTo>
                      <a:pt x="729142" y="663291"/>
                      <a:pt x="738032" y="673451"/>
                      <a:pt x="740572" y="682341"/>
                    </a:cubicBezTo>
                    <a:cubicBezTo>
                      <a:pt x="744382" y="693771"/>
                      <a:pt x="730412" y="717901"/>
                      <a:pt x="735492" y="724251"/>
                    </a:cubicBezTo>
                    <a:cubicBezTo>
                      <a:pt x="738032" y="728061"/>
                      <a:pt x="746922" y="721711"/>
                      <a:pt x="754542" y="726791"/>
                    </a:cubicBezTo>
                    <a:cubicBezTo>
                      <a:pt x="778672" y="745841"/>
                      <a:pt x="857412" y="949041"/>
                      <a:pt x="849792" y="954121"/>
                    </a:cubicBezTo>
                    <a:cubicBezTo>
                      <a:pt x="845982" y="956661"/>
                      <a:pt x="810422" y="914751"/>
                      <a:pt x="811692" y="913481"/>
                    </a:cubicBezTo>
                    <a:cubicBezTo>
                      <a:pt x="811692" y="912211"/>
                      <a:pt x="839632" y="926181"/>
                      <a:pt x="844712" y="937611"/>
                    </a:cubicBezTo>
                    <a:cubicBezTo>
                      <a:pt x="849792" y="950311"/>
                      <a:pt x="845982" y="976981"/>
                      <a:pt x="837092" y="987141"/>
                    </a:cubicBezTo>
                    <a:cubicBezTo>
                      <a:pt x="829472" y="997301"/>
                      <a:pt x="810422" y="1002381"/>
                      <a:pt x="796452" y="1001111"/>
                    </a:cubicBezTo>
                    <a:cubicBezTo>
                      <a:pt x="782482" y="998571"/>
                      <a:pt x="769782" y="988411"/>
                      <a:pt x="755812" y="971901"/>
                    </a:cubicBezTo>
                    <a:cubicBezTo>
                      <a:pt x="729142" y="943961"/>
                      <a:pt x="699932" y="880461"/>
                      <a:pt x="673262" y="824581"/>
                    </a:cubicBezTo>
                    <a:cubicBezTo>
                      <a:pt x="640242" y="757271"/>
                      <a:pt x="578012" y="631541"/>
                      <a:pt x="576742" y="590901"/>
                    </a:cubicBezTo>
                    <a:cubicBezTo>
                      <a:pt x="576742" y="575661"/>
                      <a:pt x="580552" y="568041"/>
                      <a:pt x="586902" y="560421"/>
                    </a:cubicBezTo>
                    <a:cubicBezTo>
                      <a:pt x="593252" y="552801"/>
                      <a:pt x="603412" y="545181"/>
                      <a:pt x="613572" y="545181"/>
                    </a:cubicBezTo>
                    <a:cubicBezTo>
                      <a:pt x="627542" y="543911"/>
                      <a:pt x="646592" y="551531"/>
                      <a:pt x="659292" y="566771"/>
                    </a:cubicBezTo>
                    <a:cubicBezTo>
                      <a:pt x="682152" y="590901"/>
                      <a:pt x="687232" y="662021"/>
                      <a:pt x="706282" y="706471"/>
                    </a:cubicBezTo>
                    <a:cubicBezTo>
                      <a:pt x="724062" y="750921"/>
                      <a:pt x="769782" y="800451"/>
                      <a:pt x="769782" y="830931"/>
                    </a:cubicBezTo>
                    <a:cubicBezTo>
                      <a:pt x="768512" y="849981"/>
                      <a:pt x="758352" y="870301"/>
                      <a:pt x="745652" y="876651"/>
                    </a:cubicBezTo>
                    <a:cubicBezTo>
                      <a:pt x="732952" y="883001"/>
                      <a:pt x="711362" y="879191"/>
                      <a:pt x="696122" y="870301"/>
                    </a:cubicBezTo>
                    <a:cubicBezTo>
                      <a:pt x="675802" y="858871"/>
                      <a:pt x="664372" y="834741"/>
                      <a:pt x="645322" y="800451"/>
                    </a:cubicBezTo>
                    <a:cubicBezTo>
                      <a:pt x="602142" y="724251"/>
                      <a:pt x="481492" y="468981"/>
                      <a:pt x="482762" y="408021"/>
                    </a:cubicBezTo>
                    <a:cubicBezTo>
                      <a:pt x="484032" y="388971"/>
                      <a:pt x="490382" y="377541"/>
                      <a:pt x="500542" y="371191"/>
                    </a:cubicBezTo>
                    <a:cubicBezTo>
                      <a:pt x="511972" y="363571"/>
                      <a:pt x="539912" y="363571"/>
                      <a:pt x="551342" y="368651"/>
                    </a:cubicBezTo>
                    <a:cubicBezTo>
                      <a:pt x="560232" y="373731"/>
                      <a:pt x="565312" y="382621"/>
                      <a:pt x="570392" y="394051"/>
                    </a:cubicBezTo>
                    <a:cubicBezTo>
                      <a:pt x="578012" y="413101"/>
                      <a:pt x="575472" y="442311"/>
                      <a:pt x="585632" y="477871"/>
                    </a:cubicBezTo>
                    <a:cubicBezTo>
                      <a:pt x="607222" y="543911"/>
                      <a:pt x="698662" y="698851"/>
                      <a:pt x="713902" y="754731"/>
                    </a:cubicBezTo>
                    <a:cubicBezTo>
                      <a:pt x="720252" y="778861"/>
                      <a:pt x="722792" y="805531"/>
                      <a:pt x="718982" y="806801"/>
                    </a:cubicBezTo>
                    <a:cubicBezTo>
                      <a:pt x="715172" y="808071"/>
                      <a:pt x="685962" y="756001"/>
                      <a:pt x="687232" y="754731"/>
                    </a:cubicBezTo>
                    <a:cubicBezTo>
                      <a:pt x="688502" y="754731"/>
                      <a:pt x="717712" y="781401"/>
                      <a:pt x="720252" y="794101"/>
                    </a:cubicBezTo>
                    <a:cubicBezTo>
                      <a:pt x="722792" y="804261"/>
                      <a:pt x="717712" y="815691"/>
                      <a:pt x="711362" y="824581"/>
                    </a:cubicBezTo>
                    <a:cubicBezTo>
                      <a:pt x="703742" y="833471"/>
                      <a:pt x="687232" y="842361"/>
                      <a:pt x="674532" y="842361"/>
                    </a:cubicBezTo>
                    <a:cubicBezTo>
                      <a:pt x="663102" y="842361"/>
                      <a:pt x="651672" y="836011"/>
                      <a:pt x="641512" y="827121"/>
                    </a:cubicBezTo>
                    <a:cubicBezTo>
                      <a:pt x="631352" y="818231"/>
                      <a:pt x="626272" y="805531"/>
                      <a:pt x="616112" y="786481"/>
                    </a:cubicBezTo>
                    <a:cubicBezTo>
                      <a:pt x="597062" y="752191"/>
                      <a:pt x="569122" y="688691"/>
                      <a:pt x="546262" y="630271"/>
                    </a:cubicBezTo>
                    <a:cubicBezTo>
                      <a:pt x="518322" y="557881"/>
                      <a:pt x="443392" y="411831"/>
                      <a:pt x="464982" y="383891"/>
                    </a:cubicBezTo>
                    <a:cubicBezTo>
                      <a:pt x="477682" y="367381"/>
                      <a:pt x="523402" y="366111"/>
                      <a:pt x="547532" y="385161"/>
                    </a:cubicBezTo>
                    <a:cubicBezTo>
                      <a:pt x="597062" y="421991"/>
                      <a:pt x="632622" y="662021"/>
                      <a:pt x="649132" y="728061"/>
                    </a:cubicBezTo>
                    <a:cubicBezTo>
                      <a:pt x="656752" y="756001"/>
                      <a:pt x="665642" y="768701"/>
                      <a:pt x="661832" y="785211"/>
                    </a:cubicBezTo>
                    <a:cubicBezTo>
                      <a:pt x="658022" y="804261"/>
                      <a:pt x="640242" y="832201"/>
                      <a:pt x="625002" y="836011"/>
                    </a:cubicBezTo>
                    <a:cubicBezTo>
                      <a:pt x="609762" y="839821"/>
                      <a:pt x="585632" y="827121"/>
                      <a:pt x="570392" y="810611"/>
                    </a:cubicBezTo>
                    <a:cubicBezTo>
                      <a:pt x="548802" y="790291"/>
                      <a:pt x="539912" y="749651"/>
                      <a:pt x="525942" y="706471"/>
                    </a:cubicBezTo>
                    <a:cubicBezTo>
                      <a:pt x="505622" y="641701"/>
                      <a:pt x="490382" y="529941"/>
                      <a:pt x="470062" y="456281"/>
                    </a:cubicBezTo>
                    <a:cubicBezTo>
                      <a:pt x="452282" y="396591"/>
                      <a:pt x="415452" y="329281"/>
                      <a:pt x="415452" y="297531"/>
                    </a:cubicBezTo>
                    <a:cubicBezTo>
                      <a:pt x="414182" y="283561"/>
                      <a:pt x="416722" y="274671"/>
                      <a:pt x="423072" y="267051"/>
                    </a:cubicBezTo>
                    <a:cubicBezTo>
                      <a:pt x="430692" y="258161"/>
                      <a:pt x="448472" y="248001"/>
                      <a:pt x="461172" y="249271"/>
                    </a:cubicBezTo>
                    <a:cubicBezTo>
                      <a:pt x="475142" y="250541"/>
                      <a:pt x="490382" y="261971"/>
                      <a:pt x="501812" y="279751"/>
                    </a:cubicBezTo>
                    <a:cubicBezTo>
                      <a:pt x="523402" y="314041"/>
                      <a:pt x="520862" y="405481"/>
                      <a:pt x="539912" y="474061"/>
                    </a:cubicBezTo>
                    <a:cubicBezTo>
                      <a:pt x="562772" y="556611"/>
                      <a:pt x="641512" y="682341"/>
                      <a:pt x="633892" y="736951"/>
                    </a:cubicBezTo>
                    <a:cubicBezTo>
                      <a:pt x="630082" y="763621"/>
                      <a:pt x="609762" y="789021"/>
                      <a:pt x="593252" y="792831"/>
                    </a:cubicBezTo>
                    <a:cubicBezTo>
                      <a:pt x="578012" y="796641"/>
                      <a:pt x="552612" y="776321"/>
                      <a:pt x="539912" y="763621"/>
                    </a:cubicBezTo>
                    <a:cubicBezTo>
                      <a:pt x="529752" y="752191"/>
                      <a:pt x="525942" y="742031"/>
                      <a:pt x="518322" y="721711"/>
                    </a:cubicBezTo>
                    <a:cubicBezTo>
                      <a:pt x="500542" y="674721"/>
                      <a:pt x="482762" y="561691"/>
                      <a:pt x="457362" y="479141"/>
                    </a:cubicBezTo>
                    <a:cubicBezTo>
                      <a:pt x="431962" y="394051"/>
                      <a:pt x="372272" y="278481"/>
                      <a:pt x="365922" y="221331"/>
                    </a:cubicBezTo>
                    <a:cubicBezTo>
                      <a:pt x="362112" y="193391"/>
                      <a:pt x="362112" y="169261"/>
                      <a:pt x="371002" y="157831"/>
                    </a:cubicBezTo>
                    <a:cubicBezTo>
                      <a:pt x="377352" y="150211"/>
                      <a:pt x="391322" y="147671"/>
                      <a:pt x="401482" y="147671"/>
                    </a:cubicBezTo>
                    <a:cubicBezTo>
                      <a:pt x="410372" y="147671"/>
                      <a:pt x="423072" y="152751"/>
                      <a:pt x="430692" y="159101"/>
                    </a:cubicBezTo>
                    <a:cubicBezTo>
                      <a:pt x="437042" y="165451"/>
                      <a:pt x="443392" y="176881"/>
                      <a:pt x="444662" y="187041"/>
                    </a:cubicBezTo>
                    <a:cubicBezTo>
                      <a:pt x="444662" y="198471"/>
                      <a:pt x="425612" y="221331"/>
                      <a:pt x="429422" y="225141"/>
                    </a:cubicBezTo>
                    <a:cubicBezTo>
                      <a:pt x="430692" y="228951"/>
                      <a:pt x="438312" y="222601"/>
                      <a:pt x="442122" y="226411"/>
                    </a:cubicBezTo>
                    <a:cubicBezTo>
                      <a:pt x="456092" y="237841"/>
                      <a:pt x="458632" y="320391"/>
                      <a:pt x="475142" y="368651"/>
                    </a:cubicBezTo>
                    <a:cubicBezTo>
                      <a:pt x="491652" y="421991"/>
                      <a:pt x="532292" y="493111"/>
                      <a:pt x="544992" y="531211"/>
                    </a:cubicBezTo>
                    <a:cubicBezTo>
                      <a:pt x="551342" y="550261"/>
                      <a:pt x="557692" y="576931"/>
                      <a:pt x="555152" y="576931"/>
                    </a:cubicBezTo>
                    <a:cubicBezTo>
                      <a:pt x="552612" y="578201"/>
                      <a:pt x="528482" y="533751"/>
                      <a:pt x="528482" y="533751"/>
                    </a:cubicBezTo>
                    <a:cubicBezTo>
                      <a:pt x="529752" y="533751"/>
                      <a:pt x="552612" y="554071"/>
                      <a:pt x="553882" y="566771"/>
                    </a:cubicBezTo>
                    <a:cubicBezTo>
                      <a:pt x="556422" y="578201"/>
                      <a:pt x="550072" y="597251"/>
                      <a:pt x="542452" y="606141"/>
                    </a:cubicBezTo>
                    <a:cubicBezTo>
                      <a:pt x="534832" y="613761"/>
                      <a:pt x="523402" y="618841"/>
                      <a:pt x="513242" y="618841"/>
                    </a:cubicBezTo>
                    <a:cubicBezTo>
                      <a:pt x="499272" y="617571"/>
                      <a:pt x="478952" y="604871"/>
                      <a:pt x="467522" y="593441"/>
                    </a:cubicBezTo>
                    <a:cubicBezTo>
                      <a:pt x="456092" y="582011"/>
                      <a:pt x="454822" y="573121"/>
                      <a:pt x="445932" y="551531"/>
                    </a:cubicBezTo>
                    <a:cubicBezTo>
                      <a:pt x="417992" y="486761"/>
                      <a:pt x="298612" y="214981"/>
                      <a:pt x="307502" y="151481"/>
                    </a:cubicBezTo>
                    <a:cubicBezTo>
                      <a:pt x="310042" y="128621"/>
                      <a:pt x="322742" y="114651"/>
                      <a:pt x="335442" y="109571"/>
                    </a:cubicBezTo>
                    <a:cubicBezTo>
                      <a:pt x="349412" y="104491"/>
                      <a:pt x="371002" y="107031"/>
                      <a:pt x="384972" y="121001"/>
                    </a:cubicBezTo>
                    <a:cubicBezTo>
                      <a:pt x="420532" y="155291"/>
                      <a:pt x="444662" y="349601"/>
                      <a:pt x="456092" y="405481"/>
                    </a:cubicBezTo>
                    <a:cubicBezTo>
                      <a:pt x="461172" y="429611"/>
                      <a:pt x="467522" y="455011"/>
                      <a:pt x="464982" y="456281"/>
                    </a:cubicBezTo>
                    <a:cubicBezTo>
                      <a:pt x="461172" y="457551"/>
                      <a:pt x="435772" y="413101"/>
                      <a:pt x="435772" y="411831"/>
                    </a:cubicBezTo>
                    <a:cubicBezTo>
                      <a:pt x="435772" y="411831"/>
                      <a:pt x="462442" y="441041"/>
                      <a:pt x="464982" y="453741"/>
                    </a:cubicBezTo>
                    <a:cubicBezTo>
                      <a:pt x="466252" y="463901"/>
                      <a:pt x="459902" y="475331"/>
                      <a:pt x="453552" y="482951"/>
                    </a:cubicBezTo>
                    <a:cubicBezTo>
                      <a:pt x="447202" y="490571"/>
                      <a:pt x="435772" y="498191"/>
                      <a:pt x="425612" y="498191"/>
                    </a:cubicBezTo>
                    <a:cubicBezTo>
                      <a:pt x="414182" y="498191"/>
                      <a:pt x="398942" y="491841"/>
                      <a:pt x="386242" y="477871"/>
                    </a:cubicBezTo>
                    <a:cubicBezTo>
                      <a:pt x="359572" y="446121"/>
                      <a:pt x="343062" y="340711"/>
                      <a:pt x="315122" y="283561"/>
                    </a:cubicBezTo>
                    <a:cubicBezTo>
                      <a:pt x="290992" y="234031"/>
                      <a:pt x="242732" y="187041"/>
                      <a:pt x="235112" y="151481"/>
                    </a:cubicBezTo>
                    <a:cubicBezTo>
                      <a:pt x="230032" y="127351"/>
                      <a:pt x="231302" y="101951"/>
                      <a:pt x="241462" y="90521"/>
                    </a:cubicBezTo>
                    <a:cubicBezTo>
                      <a:pt x="249082" y="81631"/>
                      <a:pt x="269402" y="79091"/>
                      <a:pt x="280832" y="80361"/>
                    </a:cubicBezTo>
                    <a:cubicBezTo>
                      <a:pt x="290992" y="82901"/>
                      <a:pt x="302422" y="89251"/>
                      <a:pt x="307502" y="98141"/>
                    </a:cubicBezTo>
                    <a:cubicBezTo>
                      <a:pt x="312582" y="109571"/>
                      <a:pt x="301152" y="142591"/>
                      <a:pt x="307502" y="148941"/>
                    </a:cubicBezTo>
                    <a:cubicBezTo>
                      <a:pt x="311312" y="152751"/>
                      <a:pt x="318932" y="145131"/>
                      <a:pt x="325282" y="150211"/>
                    </a:cubicBezTo>
                    <a:cubicBezTo>
                      <a:pt x="344332" y="164181"/>
                      <a:pt x="379892" y="272131"/>
                      <a:pt x="392592" y="321661"/>
                    </a:cubicBezTo>
                    <a:cubicBezTo>
                      <a:pt x="401482" y="357221"/>
                      <a:pt x="414182" y="396591"/>
                      <a:pt x="406562" y="418181"/>
                    </a:cubicBezTo>
                    <a:cubicBezTo>
                      <a:pt x="401482" y="432151"/>
                      <a:pt x="386242" y="442311"/>
                      <a:pt x="374812" y="444851"/>
                    </a:cubicBezTo>
                    <a:cubicBezTo>
                      <a:pt x="363382" y="447391"/>
                      <a:pt x="348142" y="446121"/>
                      <a:pt x="335442" y="434691"/>
                    </a:cubicBezTo>
                    <a:cubicBezTo>
                      <a:pt x="307502" y="410561"/>
                      <a:pt x="280832" y="315311"/>
                      <a:pt x="257972" y="254351"/>
                    </a:cubicBezTo>
                    <a:cubicBezTo>
                      <a:pt x="235112" y="190851"/>
                      <a:pt x="191932" y="100681"/>
                      <a:pt x="197012" y="60041"/>
                    </a:cubicBezTo>
                    <a:cubicBezTo>
                      <a:pt x="199552" y="39721"/>
                      <a:pt x="213522" y="23211"/>
                      <a:pt x="224952" y="18131"/>
                    </a:cubicBezTo>
                    <a:cubicBezTo>
                      <a:pt x="236382" y="13051"/>
                      <a:pt x="256702" y="16861"/>
                      <a:pt x="266862" y="21941"/>
                    </a:cubicBezTo>
                    <a:cubicBezTo>
                      <a:pt x="275752" y="27021"/>
                      <a:pt x="278292" y="34641"/>
                      <a:pt x="284642" y="47341"/>
                    </a:cubicBezTo>
                    <a:cubicBezTo>
                      <a:pt x="302422" y="85441"/>
                      <a:pt x="330362" y="226411"/>
                      <a:pt x="339252" y="281021"/>
                    </a:cubicBezTo>
                    <a:cubicBezTo>
                      <a:pt x="344332" y="310231"/>
                      <a:pt x="350682" y="330551"/>
                      <a:pt x="346872" y="348331"/>
                    </a:cubicBezTo>
                    <a:cubicBezTo>
                      <a:pt x="344332" y="359761"/>
                      <a:pt x="337982" y="368651"/>
                      <a:pt x="330362" y="375001"/>
                    </a:cubicBezTo>
                    <a:cubicBezTo>
                      <a:pt x="322742" y="381351"/>
                      <a:pt x="311312" y="385161"/>
                      <a:pt x="301152" y="383891"/>
                    </a:cubicBezTo>
                    <a:cubicBezTo>
                      <a:pt x="288452" y="382621"/>
                      <a:pt x="277022" y="377541"/>
                      <a:pt x="265592" y="362301"/>
                    </a:cubicBezTo>
                    <a:cubicBezTo>
                      <a:pt x="232572" y="320391"/>
                      <a:pt x="167802" y="110841"/>
                      <a:pt x="169072" y="53691"/>
                    </a:cubicBezTo>
                    <a:cubicBezTo>
                      <a:pt x="170342" y="30831"/>
                      <a:pt x="176692" y="14321"/>
                      <a:pt x="188122" y="6701"/>
                    </a:cubicBezTo>
                    <a:cubicBezTo>
                      <a:pt x="199552" y="-919"/>
                      <a:pt x="227492" y="351"/>
                      <a:pt x="238922" y="6701"/>
                    </a:cubicBezTo>
                    <a:cubicBezTo>
                      <a:pt x="247812" y="11781"/>
                      <a:pt x="250352" y="19401"/>
                      <a:pt x="256702" y="33371"/>
                    </a:cubicBezTo>
                    <a:cubicBezTo>
                      <a:pt x="271942" y="71471"/>
                      <a:pt x="299882" y="208631"/>
                      <a:pt x="307502" y="261971"/>
                    </a:cubicBezTo>
                    <a:cubicBezTo>
                      <a:pt x="311312" y="289911"/>
                      <a:pt x="315122" y="311501"/>
                      <a:pt x="311312" y="328011"/>
                    </a:cubicBezTo>
                    <a:cubicBezTo>
                      <a:pt x="308772" y="339441"/>
                      <a:pt x="303692" y="348331"/>
                      <a:pt x="296072" y="354681"/>
                    </a:cubicBezTo>
                    <a:cubicBezTo>
                      <a:pt x="288452" y="361031"/>
                      <a:pt x="275752" y="366111"/>
                      <a:pt x="265592" y="364841"/>
                    </a:cubicBezTo>
                    <a:cubicBezTo>
                      <a:pt x="254162" y="363571"/>
                      <a:pt x="238922" y="357221"/>
                      <a:pt x="230032" y="344521"/>
                    </a:cubicBezTo>
                    <a:cubicBezTo>
                      <a:pt x="213522" y="321661"/>
                      <a:pt x="217332" y="256891"/>
                      <a:pt x="204632" y="218791"/>
                    </a:cubicBezTo>
                    <a:cubicBezTo>
                      <a:pt x="194472" y="184501"/>
                      <a:pt x="155102" y="138781"/>
                      <a:pt x="163992" y="126081"/>
                    </a:cubicBezTo>
                    <a:cubicBezTo>
                      <a:pt x="170342" y="117191"/>
                      <a:pt x="202092" y="134971"/>
                      <a:pt x="214792" y="127351"/>
                    </a:cubicBezTo>
                    <a:cubicBezTo>
                      <a:pt x="226222" y="121001"/>
                      <a:pt x="230032" y="86711"/>
                      <a:pt x="237652" y="87981"/>
                    </a:cubicBezTo>
                    <a:cubicBezTo>
                      <a:pt x="254162" y="90521"/>
                      <a:pt x="296072" y="249271"/>
                      <a:pt x="289722" y="289911"/>
                    </a:cubicBezTo>
                    <a:cubicBezTo>
                      <a:pt x="285912" y="310231"/>
                      <a:pt x="273212" y="326741"/>
                      <a:pt x="261782" y="333091"/>
                    </a:cubicBezTo>
                    <a:cubicBezTo>
                      <a:pt x="252892" y="338171"/>
                      <a:pt x="240192" y="336901"/>
                      <a:pt x="230032" y="333091"/>
                    </a:cubicBezTo>
                    <a:cubicBezTo>
                      <a:pt x="221142" y="330551"/>
                      <a:pt x="213522" y="324201"/>
                      <a:pt x="205902" y="314041"/>
                    </a:cubicBezTo>
                    <a:cubicBezTo>
                      <a:pt x="193202" y="292451"/>
                      <a:pt x="181772" y="237841"/>
                      <a:pt x="175422" y="207361"/>
                    </a:cubicBezTo>
                    <a:cubicBezTo>
                      <a:pt x="171612" y="187041"/>
                      <a:pt x="165262" y="169261"/>
                      <a:pt x="170342" y="155291"/>
                    </a:cubicBezTo>
                    <a:cubicBezTo>
                      <a:pt x="176692" y="141321"/>
                      <a:pt x="194472" y="122271"/>
                      <a:pt x="205902" y="126081"/>
                    </a:cubicBezTo>
                    <a:cubicBezTo>
                      <a:pt x="227492" y="131161"/>
                      <a:pt x="260512" y="259431"/>
                      <a:pt x="263052" y="293721"/>
                    </a:cubicBezTo>
                    <a:cubicBezTo>
                      <a:pt x="263052" y="307691"/>
                      <a:pt x="263052" y="316581"/>
                      <a:pt x="256702" y="324201"/>
                    </a:cubicBezTo>
                    <a:cubicBezTo>
                      <a:pt x="250352" y="334361"/>
                      <a:pt x="233842" y="344521"/>
                      <a:pt x="221142" y="345791"/>
                    </a:cubicBezTo>
                    <a:cubicBezTo>
                      <a:pt x="208442" y="345791"/>
                      <a:pt x="195742" y="339441"/>
                      <a:pt x="183042" y="328011"/>
                    </a:cubicBezTo>
                    <a:cubicBezTo>
                      <a:pt x="161452" y="307691"/>
                      <a:pt x="111922" y="226411"/>
                      <a:pt x="122082" y="209901"/>
                    </a:cubicBezTo>
                    <a:cubicBezTo>
                      <a:pt x="128432" y="198471"/>
                      <a:pt x="171612" y="194661"/>
                      <a:pt x="181772" y="204821"/>
                    </a:cubicBezTo>
                    <a:cubicBezTo>
                      <a:pt x="198282" y="221331"/>
                      <a:pt x="188122" y="308961"/>
                      <a:pt x="174152" y="330551"/>
                    </a:cubicBezTo>
                    <a:cubicBezTo>
                      <a:pt x="165262" y="343251"/>
                      <a:pt x="150022" y="349601"/>
                      <a:pt x="137322" y="349601"/>
                    </a:cubicBezTo>
                    <a:cubicBezTo>
                      <a:pt x="123352" y="348331"/>
                      <a:pt x="105572" y="335631"/>
                      <a:pt x="96682" y="320391"/>
                    </a:cubicBezTo>
                    <a:cubicBezTo>
                      <a:pt x="81442" y="294991"/>
                      <a:pt x="64932" y="207361"/>
                      <a:pt x="81442" y="194661"/>
                    </a:cubicBezTo>
                    <a:cubicBezTo>
                      <a:pt x="94142" y="184501"/>
                      <a:pt x="146212" y="208631"/>
                      <a:pt x="165262" y="223871"/>
                    </a:cubicBezTo>
                    <a:cubicBezTo>
                      <a:pt x="177962" y="235301"/>
                      <a:pt x="191932" y="253081"/>
                      <a:pt x="189392" y="265781"/>
                    </a:cubicBezTo>
                    <a:cubicBezTo>
                      <a:pt x="188122" y="279751"/>
                      <a:pt x="162722" y="305151"/>
                      <a:pt x="151292" y="301341"/>
                    </a:cubicBezTo>
                    <a:cubicBezTo>
                      <a:pt x="133512" y="296261"/>
                      <a:pt x="111922" y="178151"/>
                      <a:pt x="117002" y="142591"/>
                    </a:cubicBezTo>
                    <a:cubicBezTo>
                      <a:pt x="119542" y="122271"/>
                      <a:pt x="128432" y="104491"/>
                      <a:pt x="139862" y="96871"/>
                    </a:cubicBezTo>
                    <a:cubicBezTo>
                      <a:pt x="150022" y="90521"/>
                      <a:pt x="169072" y="91791"/>
                      <a:pt x="181772" y="96871"/>
                    </a:cubicBezTo>
                    <a:cubicBezTo>
                      <a:pt x="198282" y="105761"/>
                      <a:pt x="213522" y="132431"/>
                      <a:pt x="227492" y="154021"/>
                    </a:cubicBezTo>
                    <a:cubicBezTo>
                      <a:pt x="242732" y="178151"/>
                      <a:pt x="257972" y="211171"/>
                      <a:pt x="266862" y="236571"/>
                    </a:cubicBezTo>
                    <a:cubicBezTo>
                      <a:pt x="274482" y="255621"/>
                      <a:pt x="283372" y="288641"/>
                      <a:pt x="279562" y="291181"/>
                    </a:cubicBezTo>
                    <a:cubicBezTo>
                      <a:pt x="275752" y="292451"/>
                      <a:pt x="246542" y="251811"/>
                      <a:pt x="246542" y="251811"/>
                    </a:cubicBezTo>
                    <a:cubicBezTo>
                      <a:pt x="246542" y="251811"/>
                      <a:pt x="277022" y="277211"/>
                      <a:pt x="279562" y="291181"/>
                    </a:cubicBezTo>
                    <a:cubicBezTo>
                      <a:pt x="280832" y="302611"/>
                      <a:pt x="273212" y="321661"/>
                      <a:pt x="264322" y="329281"/>
                    </a:cubicBezTo>
                    <a:cubicBezTo>
                      <a:pt x="254162" y="336901"/>
                      <a:pt x="235112" y="340711"/>
                      <a:pt x="223682" y="338171"/>
                    </a:cubicBezTo>
                    <a:cubicBezTo>
                      <a:pt x="212252" y="335631"/>
                      <a:pt x="204632" y="330551"/>
                      <a:pt x="194472" y="319121"/>
                    </a:cubicBezTo>
                    <a:cubicBezTo>
                      <a:pt x="169072" y="289911"/>
                      <a:pt x="105572" y="176881"/>
                      <a:pt x="103032" y="138781"/>
                    </a:cubicBezTo>
                    <a:cubicBezTo>
                      <a:pt x="103032" y="121001"/>
                      <a:pt x="109382" y="107031"/>
                      <a:pt x="118272" y="99411"/>
                    </a:cubicBezTo>
                    <a:cubicBezTo>
                      <a:pt x="129702" y="91791"/>
                      <a:pt x="156372" y="87981"/>
                      <a:pt x="169072" y="94331"/>
                    </a:cubicBezTo>
                    <a:cubicBezTo>
                      <a:pt x="180502" y="99411"/>
                      <a:pt x="185582" y="112111"/>
                      <a:pt x="191932" y="128621"/>
                    </a:cubicBezTo>
                    <a:cubicBezTo>
                      <a:pt x="202092" y="156561"/>
                      <a:pt x="217332" y="223871"/>
                      <a:pt x="204632" y="250541"/>
                    </a:cubicBezTo>
                    <a:cubicBezTo>
                      <a:pt x="194472" y="269591"/>
                      <a:pt x="163992" y="287371"/>
                      <a:pt x="147482" y="286101"/>
                    </a:cubicBezTo>
                    <a:cubicBezTo>
                      <a:pt x="132242" y="283561"/>
                      <a:pt x="119542" y="264511"/>
                      <a:pt x="109382" y="246731"/>
                    </a:cubicBezTo>
                    <a:cubicBezTo>
                      <a:pt x="95412" y="222601"/>
                      <a:pt x="75092" y="150211"/>
                      <a:pt x="80172" y="147671"/>
                    </a:cubicBezTo>
                    <a:cubicBezTo>
                      <a:pt x="83982" y="146401"/>
                      <a:pt x="115732" y="187041"/>
                      <a:pt x="114462" y="189581"/>
                    </a:cubicBezTo>
                    <a:cubicBezTo>
                      <a:pt x="113192" y="190851"/>
                      <a:pt x="94142" y="179421"/>
                      <a:pt x="89062" y="171801"/>
                    </a:cubicBezTo>
                    <a:cubicBezTo>
                      <a:pt x="82712" y="162911"/>
                      <a:pt x="78902" y="150211"/>
                      <a:pt x="81442" y="140051"/>
                    </a:cubicBezTo>
                    <a:cubicBezTo>
                      <a:pt x="83982" y="127351"/>
                      <a:pt x="103032" y="108301"/>
                      <a:pt x="114462" y="103221"/>
                    </a:cubicBezTo>
                    <a:cubicBezTo>
                      <a:pt x="122082" y="99411"/>
                      <a:pt x="129702" y="99411"/>
                      <a:pt x="136052" y="103221"/>
                    </a:cubicBezTo>
                    <a:cubicBezTo>
                      <a:pt x="144942" y="107031"/>
                      <a:pt x="153832" y="121001"/>
                      <a:pt x="160182" y="132431"/>
                    </a:cubicBezTo>
                    <a:cubicBezTo>
                      <a:pt x="169072" y="148941"/>
                      <a:pt x="183042" y="190851"/>
                      <a:pt x="179232" y="193391"/>
                    </a:cubicBezTo>
                    <a:cubicBezTo>
                      <a:pt x="175422" y="195931"/>
                      <a:pt x="136052" y="151481"/>
                      <a:pt x="138592" y="150211"/>
                    </a:cubicBezTo>
                    <a:cubicBezTo>
                      <a:pt x="138592" y="148941"/>
                      <a:pt x="166532" y="161641"/>
                      <a:pt x="172882" y="171801"/>
                    </a:cubicBezTo>
                    <a:cubicBezTo>
                      <a:pt x="179232" y="183231"/>
                      <a:pt x="180502" y="202281"/>
                      <a:pt x="175422" y="213711"/>
                    </a:cubicBezTo>
                    <a:cubicBezTo>
                      <a:pt x="167802" y="225141"/>
                      <a:pt x="143672" y="240381"/>
                      <a:pt x="129702" y="239111"/>
                    </a:cubicBezTo>
                    <a:cubicBezTo>
                      <a:pt x="114462" y="237841"/>
                      <a:pt x="87792" y="201011"/>
                      <a:pt x="87792" y="201011"/>
                    </a:cubicBezTo>
                    <a:cubicBezTo>
                      <a:pt x="87792" y="201011"/>
                      <a:pt x="125892" y="235301"/>
                      <a:pt x="125892" y="235301"/>
                    </a:cubicBezTo>
                    <a:cubicBezTo>
                      <a:pt x="125892" y="235301"/>
                      <a:pt x="77632" y="203551"/>
                      <a:pt x="75092" y="185771"/>
                    </a:cubicBezTo>
                    <a:cubicBezTo>
                      <a:pt x="71282" y="169261"/>
                      <a:pt x="87792" y="141321"/>
                      <a:pt x="100492" y="134971"/>
                    </a:cubicBezTo>
                    <a:cubicBezTo>
                      <a:pt x="110652" y="128621"/>
                      <a:pt x="130972" y="131161"/>
                      <a:pt x="141132" y="137511"/>
                    </a:cubicBezTo>
                    <a:cubicBezTo>
                      <a:pt x="151292" y="143861"/>
                      <a:pt x="161452" y="159101"/>
                      <a:pt x="162722" y="173071"/>
                    </a:cubicBezTo>
                    <a:cubicBezTo>
                      <a:pt x="162722" y="194661"/>
                      <a:pt x="139862" y="234031"/>
                      <a:pt x="123352" y="251811"/>
                    </a:cubicBezTo>
                    <a:cubicBezTo>
                      <a:pt x="109382" y="267051"/>
                      <a:pt x="75092" y="279751"/>
                      <a:pt x="76362" y="281021"/>
                    </a:cubicBezTo>
                    <a:cubicBezTo>
                      <a:pt x="76362" y="282291"/>
                      <a:pt x="118272" y="270861"/>
                      <a:pt x="120812" y="260701"/>
                    </a:cubicBezTo>
                    <a:cubicBezTo>
                      <a:pt x="123352" y="250541"/>
                      <a:pt x="82712" y="217521"/>
                      <a:pt x="83982" y="216251"/>
                    </a:cubicBezTo>
                    <a:cubicBezTo>
                      <a:pt x="85252" y="214981"/>
                      <a:pt x="111922" y="230221"/>
                      <a:pt x="117002" y="241651"/>
                    </a:cubicBezTo>
                    <a:cubicBezTo>
                      <a:pt x="122082" y="251811"/>
                      <a:pt x="120812" y="272131"/>
                      <a:pt x="114462" y="282291"/>
                    </a:cubicBezTo>
                    <a:cubicBezTo>
                      <a:pt x="108112" y="292451"/>
                      <a:pt x="90332" y="303881"/>
                      <a:pt x="78902" y="303881"/>
                    </a:cubicBezTo>
                    <a:cubicBezTo>
                      <a:pt x="68742" y="303881"/>
                      <a:pt x="49692" y="292451"/>
                      <a:pt x="49692" y="286101"/>
                    </a:cubicBezTo>
                    <a:cubicBezTo>
                      <a:pt x="50962" y="278481"/>
                      <a:pt x="87792" y="258161"/>
                      <a:pt x="94142" y="263241"/>
                    </a:cubicBezTo>
                    <a:cubicBezTo>
                      <a:pt x="101762" y="268321"/>
                      <a:pt x="94142" y="307691"/>
                      <a:pt x="85252" y="319121"/>
                    </a:cubicBezTo>
                    <a:cubicBezTo>
                      <a:pt x="77632" y="329281"/>
                      <a:pt x="59852" y="335631"/>
                      <a:pt x="47152" y="335631"/>
                    </a:cubicBezTo>
                    <a:cubicBezTo>
                      <a:pt x="36992" y="335631"/>
                      <a:pt x="25562" y="330551"/>
                      <a:pt x="19212" y="322931"/>
                    </a:cubicBezTo>
                    <a:cubicBezTo>
                      <a:pt x="11592" y="314041"/>
                      <a:pt x="7782" y="297531"/>
                      <a:pt x="6512" y="283561"/>
                    </a:cubicBezTo>
                    <a:cubicBezTo>
                      <a:pt x="6512" y="269591"/>
                      <a:pt x="6512" y="248001"/>
                      <a:pt x="15402" y="240381"/>
                    </a:cubicBezTo>
                    <a:cubicBezTo>
                      <a:pt x="26832" y="231491"/>
                      <a:pt x="71282" y="236571"/>
                      <a:pt x="71282" y="239111"/>
                    </a:cubicBezTo>
                    <a:cubicBezTo>
                      <a:pt x="72552" y="241651"/>
                      <a:pt x="35722" y="258161"/>
                      <a:pt x="28102" y="253081"/>
                    </a:cubicBezTo>
                    <a:cubicBezTo>
                      <a:pt x="19212" y="245461"/>
                      <a:pt x="23022" y="199741"/>
                      <a:pt x="30642" y="184501"/>
                    </a:cubicBezTo>
                    <a:cubicBezTo>
                      <a:pt x="35722" y="173071"/>
                      <a:pt x="44612" y="166721"/>
                      <a:pt x="53502" y="162911"/>
                    </a:cubicBezTo>
                    <a:cubicBezTo>
                      <a:pt x="63662" y="159101"/>
                      <a:pt x="76362" y="159101"/>
                      <a:pt x="85252" y="162911"/>
                    </a:cubicBezTo>
                    <a:cubicBezTo>
                      <a:pt x="96682" y="167991"/>
                      <a:pt x="106842" y="180691"/>
                      <a:pt x="113192" y="194661"/>
                    </a:cubicBezTo>
                    <a:cubicBezTo>
                      <a:pt x="119542" y="211171"/>
                      <a:pt x="125892" y="253081"/>
                      <a:pt x="117002" y="260701"/>
                    </a:cubicBezTo>
                    <a:cubicBezTo>
                      <a:pt x="108112" y="267051"/>
                      <a:pt x="73822" y="251811"/>
                      <a:pt x="63662" y="239111"/>
                    </a:cubicBezTo>
                    <a:cubicBezTo>
                      <a:pt x="56042" y="227681"/>
                      <a:pt x="53502" y="197201"/>
                      <a:pt x="61122" y="190851"/>
                    </a:cubicBezTo>
                    <a:cubicBezTo>
                      <a:pt x="71282" y="183231"/>
                      <a:pt x="123352" y="198471"/>
                      <a:pt x="130972" y="211171"/>
                    </a:cubicBezTo>
                    <a:cubicBezTo>
                      <a:pt x="138592" y="222601"/>
                      <a:pt x="119542" y="242921"/>
                      <a:pt x="123352" y="258161"/>
                    </a:cubicBezTo>
                    <a:cubicBezTo>
                      <a:pt x="127162" y="273401"/>
                      <a:pt x="155102" y="286101"/>
                      <a:pt x="156372" y="300071"/>
                    </a:cubicBezTo>
                    <a:cubicBezTo>
                      <a:pt x="157642" y="311501"/>
                      <a:pt x="148752" y="330551"/>
                      <a:pt x="138592" y="336901"/>
                    </a:cubicBezTo>
                    <a:cubicBezTo>
                      <a:pt x="127162" y="344521"/>
                      <a:pt x="99222" y="344521"/>
                      <a:pt x="87792" y="338171"/>
                    </a:cubicBezTo>
                    <a:cubicBezTo>
                      <a:pt x="76362" y="331821"/>
                      <a:pt x="67472" y="312771"/>
                      <a:pt x="67472" y="302611"/>
                    </a:cubicBezTo>
                    <a:cubicBezTo>
                      <a:pt x="67472" y="292451"/>
                      <a:pt x="87792" y="278481"/>
                      <a:pt x="85252" y="274671"/>
                    </a:cubicBezTo>
                    <a:cubicBezTo>
                      <a:pt x="82712" y="272131"/>
                      <a:pt x="62392" y="282291"/>
                      <a:pt x="53502" y="281021"/>
                    </a:cubicBezTo>
                    <a:cubicBezTo>
                      <a:pt x="43342" y="278481"/>
                      <a:pt x="31912" y="273401"/>
                      <a:pt x="25562" y="264511"/>
                    </a:cubicBezTo>
                    <a:cubicBezTo>
                      <a:pt x="19212" y="255621"/>
                      <a:pt x="14132" y="236571"/>
                      <a:pt x="17942" y="223871"/>
                    </a:cubicBezTo>
                    <a:cubicBezTo>
                      <a:pt x="20482" y="212441"/>
                      <a:pt x="45882" y="194661"/>
                      <a:pt x="45882" y="194661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75" id="175"/>
            <p:cNvGrpSpPr/>
            <p:nvPr/>
          </p:nvGrpSpPr>
          <p:grpSpPr>
            <a:xfrm rot="0">
              <a:off x="1186002" y="83218"/>
              <a:ext cx="873194" cy="558495"/>
              <a:chOff x="0" y="0"/>
              <a:chExt cx="1141730" cy="730250"/>
            </a:xfrm>
          </p:grpSpPr>
          <p:sp>
            <p:nvSpPr>
              <p:cNvPr name="Freeform 176" id="176"/>
              <p:cNvSpPr/>
              <p:nvPr/>
            </p:nvSpPr>
            <p:spPr>
              <a:xfrm flipH="false" flipV="false" rot="0">
                <a:off x="49774" y="48696"/>
                <a:ext cx="1043041" cy="630152"/>
              </a:xfrm>
              <a:custGeom>
                <a:avLst/>
                <a:gdLst/>
                <a:ahLst/>
                <a:cxnLst/>
                <a:rect r="r" b="b" t="t" l="l"/>
                <a:pathLst>
                  <a:path h="630152" w="1043041">
                    <a:moveTo>
                      <a:pt x="83576" y="145614"/>
                    </a:moveTo>
                    <a:cubicBezTo>
                      <a:pt x="128026" y="290394"/>
                      <a:pt x="119136" y="304364"/>
                      <a:pt x="107706" y="309444"/>
                    </a:cubicBezTo>
                    <a:cubicBezTo>
                      <a:pt x="95006" y="315794"/>
                      <a:pt x="72146" y="315794"/>
                      <a:pt x="58176" y="304364"/>
                    </a:cubicBezTo>
                    <a:cubicBezTo>
                      <a:pt x="32776" y="285314"/>
                      <a:pt x="8646" y="187524"/>
                      <a:pt x="9916" y="157044"/>
                    </a:cubicBezTo>
                    <a:cubicBezTo>
                      <a:pt x="9916" y="143074"/>
                      <a:pt x="14996" y="135454"/>
                      <a:pt x="21346" y="127834"/>
                    </a:cubicBezTo>
                    <a:cubicBezTo>
                      <a:pt x="27696" y="120214"/>
                      <a:pt x="40396" y="115134"/>
                      <a:pt x="49286" y="113864"/>
                    </a:cubicBezTo>
                    <a:cubicBezTo>
                      <a:pt x="59446" y="112594"/>
                      <a:pt x="69606" y="115134"/>
                      <a:pt x="79766" y="122754"/>
                    </a:cubicBezTo>
                    <a:cubicBezTo>
                      <a:pt x="98816" y="134184"/>
                      <a:pt x="124216" y="164664"/>
                      <a:pt x="141996" y="191334"/>
                    </a:cubicBezTo>
                    <a:cubicBezTo>
                      <a:pt x="161046" y="220544"/>
                      <a:pt x="188986" y="268804"/>
                      <a:pt x="188986" y="291664"/>
                    </a:cubicBezTo>
                    <a:cubicBezTo>
                      <a:pt x="188986" y="304364"/>
                      <a:pt x="181366" y="313254"/>
                      <a:pt x="175016" y="319604"/>
                    </a:cubicBezTo>
                    <a:cubicBezTo>
                      <a:pt x="167396" y="325954"/>
                      <a:pt x="155966" y="332304"/>
                      <a:pt x="145806" y="331034"/>
                    </a:cubicBezTo>
                    <a:cubicBezTo>
                      <a:pt x="131836" y="329764"/>
                      <a:pt x="115326" y="319604"/>
                      <a:pt x="103896" y="303094"/>
                    </a:cubicBezTo>
                    <a:cubicBezTo>
                      <a:pt x="81036" y="273884"/>
                      <a:pt x="46746" y="182444"/>
                      <a:pt x="53096" y="148154"/>
                    </a:cubicBezTo>
                    <a:cubicBezTo>
                      <a:pt x="56906" y="126564"/>
                      <a:pt x="75956" y="106244"/>
                      <a:pt x="91196" y="102434"/>
                    </a:cubicBezTo>
                    <a:cubicBezTo>
                      <a:pt x="105166" y="97354"/>
                      <a:pt x="125486" y="106244"/>
                      <a:pt x="138186" y="113864"/>
                    </a:cubicBezTo>
                    <a:cubicBezTo>
                      <a:pt x="150886" y="122754"/>
                      <a:pt x="158506" y="135454"/>
                      <a:pt x="168666" y="154504"/>
                    </a:cubicBezTo>
                    <a:cubicBezTo>
                      <a:pt x="186446" y="187524"/>
                      <a:pt x="220736" y="267534"/>
                      <a:pt x="218196" y="301824"/>
                    </a:cubicBezTo>
                    <a:cubicBezTo>
                      <a:pt x="216926" y="322144"/>
                      <a:pt x="205496" y="341194"/>
                      <a:pt x="192796" y="347544"/>
                    </a:cubicBezTo>
                    <a:cubicBezTo>
                      <a:pt x="181366" y="352624"/>
                      <a:pt x="157236" y="351354"/>
                      <a:pt x="143266" y="338654"/>
                    </a:cubicBezTo>
                    <a:cubicBezTo>
                      <a:pt x="117866" y="315794"/>
                      <a:pt x="93736" y="209114"/>
                      <a:pt x="100086" y="169744"/>
                    </a:cubicBezTo>
                    <a:cubicBezTo>
                      <a:pt x="103896" y="146884"/>
                      <a:pt x="119136" y="124024"/>
                      <a:pt x="134376" y="118944"/>
                    </a:cubicBezTo>
                    <a:cubicBezTo>
                      <a:pt x="148346" y="113864"/>
                      <a:pt x="169936" y="120214"/>
                      <a:pt x="185176" y="134184"/>
                    </a:cubicBezTo>
                    <a:cubicBezTo>
                      <a:pt x="211846" y="154504"/>
                      <a:pt x="235976" y="216734"/>
                      <a:pt x="256296" y="263724"/>
                    </a:cubicBezTo>
                    <a:cubicBezTo>
                      <a:pt x="276616" y="315794"/>
                      <a:pt x="313446" y="397074"/>
                      <a:pt x="305826" y="432634"/>
                    </a:cubicBezTo>
                    <a:cubicBezTo>
                      <a:pt x="302016" y="450414"/>
                      <a:pt x="285506" y="465654"/>
                      <a:pt x="272806" y="470734"/>
                    </a:cubicBezTo>
                    <a:cubicBezTo>
                      <a:pt x="261376" y="474544"/>
                      <a:pt x="244866" y="472004"/>
                      <a:pt x="232166" y="460574"/>
                    </a:cubicBezTo>
                    <a:cubicBezTo>
                      <a:pt x="205496" y="437714"/>
                      <a:pt x="163586" y="334844"/>
                      <a:pt x="163586" y="291664"/>
                    </a:cubicBezTo>
                    <a:cubicBezTo>
                      <a:pt x="164856" y="264994"/>
                      <a:pt x="178826" y="235784"/>
                      <a:pt x="194066" y="225624"/>
                    </a:cubicBezTo>
                    <a:cubicBezTo>
                      <a:pt x="206766" y="218004"/>
                      <a:pt x="227086" y="219274"/>
                      <a:pt x="242326" y="226894"/>
                    </a:cubicBezTo>
                    <a:cubicBezTo>
                      <a:pt x="263916" y="237054"/>
                      <a:pt x="289316" y="275154"/>
                      <a:pt x="303286" y="303094"/>
                    </a:cubicBezTo>
                    <a:cubicBezTo>
                      <a:pt x="318526" y="331034"/>
                      <a:pt x="324876" y="358974"/>
                      <a:pt x="332496" y="393264"/>
                    </a:cubicBezTo>
                    <a:cubicBezTo>
                      <a:pt x="340116" y="433904"/>
                      <a:pt x="355356" y="505024"/>
                      <a:pt x="347736" y="535504"/>
                    </a:cubicBezTo>
                    <a:cubicBezTo>
                      <a:pt x="342656" y="550744"/>
                      <a:pt x="333766" y="563444"/>
                      <a:pt x="322336" y="568524"/>
                    </a:cubicBezTo>
                    <a:cubicBezTo>
                      <a:pt x="310906" y="573604"/>
                      <a:pt x="291856" y="571064"/>
                      <a:pt x="280426" y="565984"/>
                    </a:cubicBezTo>
                    <a:cubicBezTo>
                      <a:pt x="271536" y="560904"/>
                      <a:pt x="266456" y="553284"/>
                      <a:pt x="261376" y="540584"/>
                    </a:cubicBezTo>
                    <a:cubicBezTo>
                      <a:pt x="251216" y="517724"/>
                      <a:pt x="244866" y="468194"/>
                      <a:pt x="242326" y="431364"/>
                    </a:cubicBezTo>
                    <a:cubicBezTo>
                      <a:pt x="239786" y="394534"/>
                      <a:pt x="234706" y="342464"/>
                      <a:pt x="246136" y="320874"/>
                    </a:cubicBezTo>
                    <a:cubicBezTo>
                      <a:pt x="251216" y="309444"/>
                      <a:pt x="261376" y="303094"/>
                      <a:pt x="271536" y="300554"/>
                    </a:cubicBezTo>
                    <a:cubicBezTo>
                      <a:pt x="284236" y="298014"/>
                      <a:pt x="303286" y="301824"/>
                      <a:pt x="312176" y="309444"/>
                    </a:cubicBezTo>
                    <a:cubicBezTo>
                      <a:pt x="321066" y="315794"/>
                      <a:pt x="326146" y="327224"/>
                      <a:pt x="327416" y="336114"/>
                    </a:cubicBezTo>
                    <a:cubicBezTo>
                      <a:pt x="329956" y="346274"/>
                      <a:pt x="319796" y="356434"/>
                      <a:pt x="321066" y="367864"/>
                    </a:cubicBezTo>
                    <a:cubicBezTo>
                      <a:pt x="323606" y="380564"/>
                      <a:pt x="338846" y="389454"/>
                      <a:pt x="345196" y="407234"/>
                    </a:cubicBezTo>
                    <a:cubicBezTo>
                      <a:pt x="356626" y="440254"/>
                      <a:pt x="384566" y="524074"/>
                      <a:pt x="369326" y="548204"/>
                    </a:cubicBezTo>
                    <a:cubicBezTo>
                      <a:pt x="359166" y="564714"/>
                      <a:pt x="318526" y="573604"/>
                      <a:pt x="303286" y="563444"/>
                    </a:cubicBezTo>
                    <a:cubicBezTo>
                      <a:pt x="277886" y="546934"/>
                      <a:pt x="265186" y="433904"/>
                      <a:pt x="272806" y="394534"/>
                    </a:cubicBezTo>
                    <a:cubicBezTo>
                      <a:pt x="276616" y="370404"/>
                      <a:pt x="289316" y="347544"/>
                      <a:pt x="304556" y="341194"/>
                    </a:cubicBezTo>
                    <a:cubicBezTo>
                      <a:pt x="319796" y="336114"/>
                      <a:pt x="350276" y="342464"/>
                      <a:pt x="365516" y="361514"/>
                    </a:cubicBezTo>
                    <a:cubicBezTo>
                      <a:pt x="394726" y="394534"/>
                      <a:pt x="411236" y="539314"/>
                      <a:pt x="406156" y="582494"/>
                    </a:cubicBezTo>
                    <a:cubicBezTo>
                      <a:pt x="404886" y="600274"/>
                      <a:pt x="398536" y="611704"/>
                      <a:pt x="389646" y="620594"/>
                    </a:cubicBezTo>
                    <a:cubicBezTo>
                      <a:pt x="382026" y="626944"/>
                      <a:pt x="370596" y="632024"/>
                      <a:pt x="360436" y="629484"/>
                    </a:cubicBezTo>
                    <a:cubicBezTo>
                      <a:pt x="346466" y="628214"/>
                      <a:pt x="331226" y="616784"/>
                      <a:pt x="319796" y="599004"/>
                    </a:cubicBezTo>
                    <a:cubicBezTo>
                      <a:pt x="298206" y="563444"/>
                      <a:pt x="291856" y="458034"/>
                      <a:pt x="285506" y="400884"/>
                    </a:cubicBezTo>
                    <a:cubicBezTo>
                      <a:pt x="281696" y="357704"/>
                      <a:pt x="281696" y="318334"/>
                      <a:pt x="281696" y="287854"/>
                    </a:cubicBezTo>
                    <a:cubicBezTo>
                      <a:pt x="281696" y="267534"/>
                      <a:pt x="280426" y="249754"/>
                      <a:pt x="285506" y="235784"/>
                    </a:cubicBezTo>
                    <a:cubicBezTo>
                      <a:pt x="289316" y="223084"/>
                      <a:pt x="296936" y="209114"/>
                      <a:pt x="307096" y="202764"/>
                    </a:cubicBezTo>
                    <a:cubicBezTo>
                      <a:pt x="318526" y="196414"/>
                      <a:pt x="337576" y="195144"/>
                      <a:pt x="347736" y="197684"/>
                    </a:cubicBezTo>
                    <a:cubicBezTo>
                      <a:pt x="357896" y="201494"/>
                      <a:pt x="366786" y="210384"/>
                      <a:pt x="371866" y="219274"/>
                    </a:cubicBezTo>
                    <a:cubicBezTo>
                      <a:pt x="375676" y="228164"/>
                      <a:pt x="378216" y="240864"/>
                      <a:pt x="375676" y="251024"/>
                    </a:cubicBezTo>
                    <a:cubicBezTo>
                      <a:pt x="373136" y="259914"/>
                      <a:pt x="357896" y="276424"/>
                      <a:pt x="357896" y="276424"/>
                    </a:cubicBezTo>
                    <a:cubicBezTo>
                      <a:pt x="355356" y="275154"/>
                      <a:pt x="371866" y="229434"/>
                      <a:pt x="375676" y="230704"/>
                    </a:cubicBezTo>
                    <a:cubicBezTo>
                      <a:pt x="385836" y="231974"/>
                      <a:pt x="394726" y="423744"/>
                      <a:pt x="379486" y="464384"/>
                    </a:cubicBezTo>
                    <a:cubicBezTo>
                      <a:pt x="373136" y="482164"/>
                      <a:pt x="362976" y="491054"/>
                      <a:pt x="351546" y="496134"/>
                    </a:cubicBezTo>
                    <a:cubicBezTo>
                      <a:pt x="342656" y="499944"/>
                      <a:pt x="329956" y="498674"/>
                      <a:pt x="321066" y="496134"/>
                    </a:cubicBezTo>
                    <a:cubicBezTo>
                      <a:pt x="310906" y="492324"/>
                      <a:pt x="302016" y="482164"/>
                      <a:pt x="296936" y="474544"/>
                    </a:cubicBezTo>
                    <a:cubicBezTo>
                      <a:pt x="293126" y="468194"/>
                      <a:pt x="290586" y="454224"/>
                      <a:pt x="291856" y="454224"/>
                    </a:cubicBezTo>
                    <a:cubicBezTo>
                      <a:pt x="294396" y="452954"/>
                      <a:pt x="323606" y="496134"/>
                      <a:pt x="323606" y="496134"/>
                    </a:cubicBezTo>
                    <a:cubicBezTo>
                      <a:pt x="323606" y="497404"/>
                      <a:pt x="295666" y="468194"/>
                      <a:pt x="288046" y="450414"/>
                    </a:cubicBezTo>
                    <a:cubicBezTo>
                      <a:pt x="280426" y="433904"/>
                      <a:pt x="280426" y="419934"/>
                      <a:pt x="277886" y="397074"/>
                    </a:cubicBezTo>
                    <a:cubicBezTo>
                      <a:pt x="272806" y="352624"/>
                      <a:pt x="263916" y="237054"/>
                      <a:pt x="268996" y="201494"/>
                    </a:cubicBezTo>
                    <a:cubicBezTo>
                      <a:pt x="271536" y="186254"/>
                      <a:pt x="274076" y="178634"/>
                      <a:pt x="280426" y="171014"/>
                    </a:cubicBezTo>
                    <a:cubicBezTo>
                      <a:pt x="286776" y="164664"/>
                      <a:pt x="298206" y="157044"/>
                      <a:pt x="308366" y="157044"/>
                    </a:cubicBezTo>
                    <a:cubicBezTo>
                      <a:pt x="321066" y="157044"/>
                      <a:pt x="343926" y="165934"/>
                      <a:pt x="352816" y="179904"/>
                    </a:cubicBezTo>
                    <a:cubicBezTo>
                      <a:pt x="366786" y="202764"/>
                      <a:pt x="356626" y="267534"/>
                      <a:pt x="349006" y="299284"/>
                    </a:cubicBezTo>
                    <a:cubicBezTo>
                      <a:pt x="343926" y="323414"/>
                      <a:pt x="337576" y="343734"/>
                      <a:pt x="324876" y="357704"/>
                    </a:cubicBezTo>
                    <a:cubicBezTo>
                      <a:pt x="313446" y="369134"/>
                      <a:pt x="293126" y="379294"/>
                      <a:pt x="279156" y="378024"/>
                    </a:cubicBezTo>
                    <a:cubicBezTo>
                      <a:pt x="262646" y="375484"/>
                      <a:pt x="246136" y="360244"/>
                      <a:pt x="233436" y="339924"/>
                    </a:cubicBezTo>
                    <a:cubicBezTo>
                      <a:pt x="208036" y="301824"/>
                      <a:pt x="176286" y="179904"/>
                      <a:pt x="178826" y="144344"/>
                    </a:cubicBezTo>
                    <a:cubicBezTo>
                      <a:pt x="178826" y="130374"/>
                      <a:pt x="183906" y="122754"/>
                      <a:pt x="190256" y="115134"/>
                    </a:cubicBezTo>
                    <a:cubicBezTo>
                      <a:pt x="196606" y="107514"/>
                      <a:pt x="208036" y="101164"/>
                      <a:pt x="218196" y="101164"/>
                    </a:cubicBezTo>
                    <a:cubicBezTo>
                      <a:pt x="230896" y="101164"/>
                      <a:pt x="253756" y="110054"/>
                      <a:pt x="262646" y="125294"/>
                    </a:cubicBezTo>
                    <a:cubicBezTo>
                      <a:pt x="276616" y="149424"/>
                      <a:pt x="277886" y="226894"/>
                      <a:pt x="260106" y="252294"/>
                    </a:cubicBezTo>
                    <a:cubicBezTo>
                      <a:pt x="247406" y="270074"/>
                      <a:pt x="211846" y="281504"/>
                      <a:pt x="194066" y="278964"/>
                    </a:cubicBezTo>
                    <a:cubicBezTo>
                      <a:pt x="178826" y="276424"/>
                      <a:pt x="167396" y="264994"/>
                      <a:pt x="155966" y="248484"/>
                    </a:cubicBezTo>
                    <a:cubicBezTo>
                      <a:pt x="136916" y="221814"/>
                      <a:pt x="108976" y="148154"/>
                      <a:pt x="112786" y="117674"/>
                    </a:cubicBezTo>
                    <a:cubicBezTo>
                      <a:pt x="115326" y="101164"/>
                      <a:pt x="128026" y="85924"/>
                      <a:pt x="140726" y="79574"/>
                    </a:cubicBezTo>
                    <a:cubicBezTo>
                      <a:pt x="153426" y="73224"/>
                      <a:pt x="178826" y="71954"/>
                      <a:pt x="192796" y="82114"/>
                    </a:cubicBezTo>
                    <a:cubicBezTo>
                      <a:pt x="209306" y="92274"/>
                      <a:pt x="220736" y="129104"/>
                      <a:pt x="223276" y="150694"/>
                    </a:cubicBezTo>
                    <a:cubicBezTo>
                      <a:pt x="225816" y="168474"/>
                      <a:pt x="223276" y="190064"/>
                      <a:pt x="215656" y="200224"/>
                    </a:cubicBezTo>
                    <a:cubicBezTo>
                      <a:pt x="209306" y="209114"/>
                      <a:pt x="197876" y="214194"/>
                      <a:pt x="187716" y="214194"/>
                    </a:cubicBezTo>
                    <a:cubicBezTo>
                      <a:pt x="177556" y="215464"/>
                      <a:pt x="167396" y="212924"/>
                      <a:pt x="157236" y="206574"/>
                    </a:cubicBezTo>
                    <a:cubicBezTo>
                      <a:pt x="143266" y="196414"/>
                      <a:pt x="120406" y="173554"/>
                      <a:pt x="115326" y="153234"/>
                    </a:cubicBezTo>
                    <a:cubicBezTo>
                      <a:pt x="110246" y="134184"/>
                      <a:pt x="114056" y="104974"/>
                      <a:pt x="125486" y="89734"/>
                    </a:cubicBezTo>
                    <a:cubicBezTo>
                      <a:pt x="135646" y="77034"/>
                      <a:pt x="159776" y="69414"/>
                      <a:pt x="176286" y="65604"/>
                    </a:cubicBezTo>
                    <a:cubicBezTo>
                      <a:pt x="192796" y="63064"/>
                      <a:pt x="209306" y="63064"/>
                      <a:pt x="224546" y="69414"/>
                    </a:cubicBezTo>
                    <a:cubicBezTo>
                      <a:pt x="243596" y="77034"/>
                      <a:pt x="267726" y="93544"/>
                      <a:pt x="280426" y="116404"/>
                    </a:cubicBezTo>
                    <a:cubicBezTo>
                      <a:pt x="298206" y="143074"/>
                      <a:pt x="312176" y="201494"/>
                      <a:pt x="308366" y="225624"/>
                    </a:cubicBezTo>
                    <a:cubicBezTo>
                      <a:pt x="305826" y="237054"/>
                      <a:pt x="299476" y="245944"/>
                      <a:pt x="290586" y="252294"/>
                    </a:cubicBezTo>
                    <a:cubicBezTo>
                      <a:pt x="282966" y="257374"/>
                      <a:pt x="271536" y="262454"/>
                      <a:pt x="261376" y="259914"/>
                    </a:cubicBezTo>
                    <a:cubicBezTo>
                      <a:pt x="247406" y="257374"/>
                      <a:pt x="229626" y="244674"/>
                      <a:pt x="222006" y="228164"/>
                    </a:cubicBezTo>
                    <a:cubicBezTo>
                      <a:pt x="209306" y="202764"/>
                      <a:pt x="202956" y="132914"/>
                      <a:pt x="220736" y="111324"/>
                    </a:cubicBezTo>
                    <a:cubicBezTo>
                      <a:pt x="234706" y="92274"/>
                      <a:pt x="281696" y="79574"/>
                      <a:pt x="304556" y="92274"/>
                    </a:cubicBezTo>
                    <a:cubicBezTo>
                      <a:pt x="335036" y="108784"/>
                      <a:pt x="366786" y="214194"/>
                      <a:pt x="366786" y="248484"/>
                    </a:cubicBezTo>
                    <a:cubicBezTo>
                      <a:pt x="366786" y="266264"/>
                      <a:pt x="360436" y="278964"/>
                      <a:pt x="352816" y="287854"/>
                    </a:cubicBezTo>
                    <a:cubicBezTo>
                      <a:pt x="345196" y="295474"/>
                      <a:pt x="333766" y="299284"/>
                      <a:pt x="323606" y="299284"/>
                    </a:cubicBezTo>
                    <a:cubicBezTo>
                      <a:pt x="312176" y="299284"/>
                      <a:pt x="295666" y="292934"/>
                      <a:pt x="286776" y="280234"/>
                    </a:cubicBezTo>
                    <a:cubicBezTo>
                      <a:pt x="268996" y="257374"/>
                      <a:pt x="255026" y="179904"/>
                      <a:pt x="260106" y="144344"/>
                    </a:cubicBezTo>
                    <a:cubicBezTo>
                      <a:pt x="262646" y="120214"/>
                      <a:pt x="271536" y="93544"/>
                      <a:pt x="285506" y="85924"/>
                    </a:cubicBezTo>
                    <a:cubicBezTo>
                      <a:pt x="300746" y="79574"/>
                      <a:pt x="328686" y="84654"/>
                      <a:pt x="346466" y="99894"/>
                    </a:cubicBezTo>
                    <a:cubicBezTo>
                      <a:pt x="376946" y="124024"/>
                      <a:pt x="416316" y="223084"/>
                      <a:pt x="418856" y="254834"/>
                    </a:cubicBezTo>
                    <a:cubicBezTo>
                      <a:pt x="420126" y="268804"/>
                      <a:pt x="416316" y="277694"/>
                      <a:pt x="408696" y="285314"/>
                    </a:cubicBezTo>
                    <a:cubicBezTo>
                      <a:pt x="401076" y="294204"/>
                      <a:pt x="382026" y="301824"/>
                      <a:pt x="371866" y="301824"/>
                    </a:cubicBezTo>
                    <a:cubicBezTo>
                      <a:pt x="364246" y="303094"/>
                      <a:pt x="357896" y="301824"/>
                      <a:pt x="351546" y="295474"/>
                    </a:cubicBezTo>
                    <a:cubicBezTo>
                      <a:pt x="333766" y="278964"/>
                      <a:pt x="299476" y="187524"/>
                      <a:pt x="300746" y="150694"/>
                    </a:cubicBezTo>
                    <a:cubicBezTo>
                      <a:pt x="300746" y="127834"/>
                      <a:pt x="309636" y="104974"/>
                      <a:pt x="322336" y="94814"/>
                    </a:cubicBezTo>
                    <a:cubicBezTo>
                      <a:pt x="333766" y="84654"/>
                      <a:pt x="354086" y="82114"/>
                      <a:pt x="366786" y="85924"/>
                    </a:cubicBezTo>
                    <a:cubicBezTo>
                      <a:pt x="380756" y="89734"/>
                      <a:pt x="390916" y="102434"/>
                      <a:pt x="402346" y="117674"/>
                    </a:cubicBezTo>
                    <a:cubicBezTo>
                      <a:pt x="420126" y="144344"/>
                      <a:pt x="455686" y="210384"/>
                      <a:pt x="454416" y="240864"/>
                    </a:cubicBezTo>
                    <a:cubicBezTo>
                      <a:pt x="454416" y="259914"/>
                      <a:pt x="444256" y="278964"/>
                      <a:pt x="432826" y="286584"/>
                    </a:cubicBezTo>
                    <a:cubicBezTo>
                      <a:pt x="425206" y="292934"/>
                      <a:pt x="412506" y="294204"/>
                      <a:pt x="402346" y="291664"/>
                    </a:cubicBezTo>
                    <a:cubicBezTo>
                      <a:pt x="392186" y="290394"/>
                      <a:pt x="383296" y="286584"/>
                      <a:pt x="375676" y="275154"/>
                    </a:cubicBezTo>
                    <a:cubicBezTo>
                      <a:pt x="356626" y="251024"/>
                      <a:pt x="323606" y="160854"/>
                      <a:pt x="327416" y="125294"/>
                    </a:cubicBezTo>
                    <a:cubicBezTo>
                      <a:pt x="329956" y="106244"/>
                      <a:pt x="341386" y="88464"/>
                      <a:pt x="354086" y="82114"/>
                    </a:cubicBezTo>
                    <a:cubicBezTo>
                      <a:pt x="365516" y="77034"/>
                      <a:pt x="402346" y="92274"/>
                      <a:pt x="403616" y="91004"/>
                    </a:cubicBezTo>
                    <a:cubicBezTo>
                      <a:pt x="403616" y="89734"/>
                      <a:pt x="368056" y="77034"/>
                      <a:pt x="368056" y="78304"/>
                    </a:cubicBezTo>
                    <a:cubicBezTo>
                      <a:pt x="366786" y="79574"/>
                      <a:pt x="403616" y="85924"/>
                      <a:pt x="415046" y="103704"/>
                    </a:cubicBezTo>
                    <a:cubicBezTo>
                      <a:pt x="437906" y="135454"/>
                      <a:pt x="453146" y="252294"/>
                      <a:pt x="441716" y="294204"/>
                    </a:cubicBezTo>
                    <a:cubicBezTo>
                      <a:pt x="436636" y="318334"/>
                      <a:pt x="420126" y="342464"/>
                      <a:pt x="404886" y="346274"/>
                    </a:cubicBezTo>
                    <a:cubicBezTo>
                      <a:pt x="389646" y="350084"/>
                      <a:pt x="366786" y="339924"/>
                      <a:pt x="351546" y="323414"/>
                    </a:cubicBezTo>
                    <a:cubicBezTo>
                      <a:pt x="327416" y="298014"/>
                      <a:pt x="307096" y="219274"/>
                      <a:pt x="300746" y="182444"/>
                    </a:cubicBezTo>
                    <a:cubicBezTo>
                      <a:pt x="296936" y="158314"/>
                      <a:pt x="293126" y="140534"/>
                      <a:pt x="300746" y="124024"/>
                    </a:cubicBezTo>
                    <a:cubicBezTo>
                      <a:pt x="309636" y="106244"/>
                      <a:pt x="336306" y="80844"/>
                      <a:pt x="354086" y="80844"/>
                    </a:cubicBezTo>
                    <a:cubicBezTo>
                      <a:pt x="370596" y="80844"/>
                      <a:pt x="390916" y="97354"/>
                      <a:pt x="402346" y="118944"/>
                    </a:cubicBezTo>
                    <a:cubicBezTo>
                      <a:pt x="422666" y="155774"/>
                      <a:pt x="434096" y="281504"/>
                      <a:pt x="415046" y="315794"/>
                    </a:cubicBezTo>
                    <a:cubicBezTo>
                      <a:pt x="404886" y="333574"/>
                      <a:pt x="380756" y="343734"/>
                      <a:pt x="365516" y="342464"/>
                    </a:cubicBezTo>
                    <a:cubicBezTo>
                      <a:pt x="347736" y="339924"/>
                      <a:pt x="328686" y="317064"/>
                      <a:pt x="315986" y="298014"/>
                    </a:cubicBezTo>
                    <a:cubicBezTo>
                      <a:pt x="300746" y="272614"/>
                      <a:pt x="293126" y="234514"/>
                      <a:pt x="285506" y="200224"/>
                    </a:cubicBezTo>
                    <a:cubicBezTo>
                      <a:pt x="277886" y="164664"/>
                      <a:pt x="262646" y="117674"/>
                      <a:pt x="268996" y="91004"/>
                    </a:cubicBezTo>
                    <a:cubicBezTo>
                      <a:pt x="272806" y="71954"/>
                      <a:pt x="284236" y="54174"/>
                      <a:pt x="296936" y="49094"/>
                    </a:cubicBezTo>
                    <a:cubicBezTo>
                      <a:pt x="309636" y="44014"/>
                      <a:pt x="332496" y="49094"/>
                      <a:pt x="346466" y="60524"/>
                    </a:cubicBezTo>
                    <a:cubicBezTo>
                      <a:pt x="369326" y="79574"/>
                      <a:pt x="404886" y="174824"/>
                      <a:pt x="399806" y="181174"/>
                    </a:cubicBezTo>
                    <a:cubicBezTo>
                      <a:pt x="397266" y="182444"/>
                      <a:pt x="385836" y="173554"/>
                      <a:pt x="385836" y="173554"/>
                    </a:cubicBezTo>
                    <a:cubicBezTo>
                      <a:pt x="384566" y="176094"/>
                      <a:pt x="409966" y="192604"/>
                      <a:pt x="413776" y="204034"/>
                    </a:cubicBezTo>
                    <a:cubicBezTo>
                      <a:pt x="417586" y="215464"/>
                      <a:pt x="413776" y="234514"/>
                      <a:pt x="406156" y="244674"/>
                    </a:cubicBezTo>
                    <a:cubicBezTo>
                      <a:pt x="397266" y="253564"/>
                      <a:pt x="379486" y="263724"/>
                      <a:pt x="368056" y="259914"/>
                    </a:cubicBezTo>
                    <a:cubicBezTo>
                      <a:pt x="352816" y="256104"/>
                      <a:pt x="336306" y="229434"/>
                      <a:pt x="327416" y="207844"/>
                    </a:cubicBezTo>
                    <a:cubicBezTo>
                      <a:pt x="317256" y="182444"/>
                      <a:pt x="318526" y="140534"/>
                      <a:pt x="318526" y="113864"/>
                    </a:cubicBezTo>
                    <a:cubicBezTo>
                      <a:pt x="317256" y="94814"/>
                      <a:pt x="315986" y="75764"/>
                      <a:pt x="322336" y="63064"/>
                    </a:cubicBezTo>
                    <a:cubicBezTo>
                      <a:pt x="327416" y="52904"/>
                      <a:pt x="336306" y="44014"/>
                      <a:pt x="346466" y="41474"/>
                    </a:cubicBezTo>
                    <a:cubicBezTo>
                      <a:pt x="359166" y="38934"/>
                      <a:pt x="379486" y="42744"/>
                      <a:pt x="395996" y="54174"/>
                    </a:cubicBezTo>
                    <a:cubicBezTo>
                      <a:pt x="420126" y="70684"/>
                      <a:pt x="450606" y="129104"/>
                      <a:pt x="463306" y="157044"/>
                    </a:cubicBezTo>
                    <a:cubicBezTo>
                      <a:pt x="470926" y="172284"/>
                      <a:pt x="474736" y="184984"/>
                      <a:pt x="474736" y="197684"/>
                    </a:cubicBezTo>
                    <a:cubicBezTo>
                      <a:pt x="474736" y="209114"/>
                      <a:pt x="472196" y="220544"/>
                      <a:pt x="465846" y="228164"/>
                    </a:cubicBezTo>
                    <a:cubicBezTo>
                      <a:pt x="458226" y="237054"/>
                      <a:pt x="440446" y="245944"/>
                      <a:pt x="429016" y="245944"/>
                    </a:cubicBezTo>
                    <a:cubicBezTo>
                      <a:pt x="418856" y="245944"/>
                      <a:pt x="407426" y="243404"/>
                      <a:pt x="399806" y="234514"/>
                    </a:cubicBezTo>
                    <a:cubicBezTo>
                      <a:pt x="382026" y="212924"/>
                      <a:pt x="364246" y="122754"/>
                      <a:pt x="366786" y="93544"/>
                    </a:cubicBezTo>
                    <a:cubicBezTo>
                      <a:pt x="366786" y="79574"/>
                      <a:pt x="370596" y="71954"/>
                      <a:pt x="376946" y="64334"/>
                    </a:cubicBezTo>
                    <a:cubicBezTo>
                      <a:pt x="384566" y="56714"/>
                      <a:pt x="394726" y="49094"/>
                      <a:pt x="404886" y="49094"/>
                    </a:cubicBezTo>
                    <a:cubicBezTo>
                      <a:pt x="418856" y="49094"/>
                      <a:pt x="436636" y="57984"/>
                      <a:pt x="450606" y="73224"/>
                    </a:cubicBezTo>
                    <a:cubicBezTo>
                      <a:pt x="473466" y="97354"/>
                      <a:pt x="512836" y="179904"/>
                      <a:pt x="505216" y="207844"/>
                    </a:cubicBezTo>
                    <a:cubicBezTo>
                      <a:pt x="501406" y="224354"/>
                      <a:pt x="479816" y="238324"/>
                      <a:pt x="467116" y="240864"/>
                    </a:cubicBezTo>
                    <a:cubicBezTo>
                      <a:pt x="454416" y="242134"/>
                      <a:pt x="437906" y="237054"/>
                      <a:pt x="429016" y="225624"/>
                    </a:cubicBezTo>
                    <a:cubicBezTo>
                      <a:pt x="409966" y="201494"/>
                      <a:pt x="398536" y="112594"/>
                      <a:pt x="404886" y="75764"/>
                    </a:cubicBezTo>
                    <a:cubicBezTo>
                      <a:pt x="409966" y="50364"/>
                      <a:pt x="422666" y="26234"/>
                      <a:pt x="437906" y="17344"/>
                    </a:cubicBezTo>
                    <a:cubicBezTo>
                      <a:pt x="451876" y="9724"/>
                      <a:pt x="476006" y="10994"/>
                      <a:pt x="491246" y="19884"/>
                    </a:cubicBezTo>
                    <a:cubicBezTo>
                      <a:pt x="510296" y="33854"/>
                      <a:pt x="538236" y="87194"/>
                      <a:pt x="530616" y="107514"/>
                    </a:cubicBezTo>
                    <a:cubicBezTo>
                      <a:pt x="524266" y="124024"/>
                      <a:pt x="478546" y="144344"/>
                      <a:pt x="468386" y="139264"/>
                    </a:cubicBezTo>
                    <a:cubicBezTo>
                      <a:pt x="460766" y="134184"/>
                      <a:pt x="459496" y="108784"/>
                      <a:pt x="463306" y="94814"/>
                    </a:cubicBezTo>
                    <a:cubicBezTo>
                      <a:pt x="468386" y="77034"/>
                      <a:pt x="482356" y="51634"/>
                      <a:pt x="497596" y="45284"/>
                    </a:cubicBezTo>
                    <a:cubicBezTo>
                      <a:pt x="511566" y="38934"/>
                      <a:pt x="535696" y="42744"/>
                      <a:pt x="549666" y="51634"/>
                    </a:cubicBezTo>
                    <a:cubicBezTo>
                      <a:pt x="562366" y="60524"/>
                      <a:pt x="578876" y="93544"/>
                      <a:pt x="575066" y="99894"/>
                    </a:cubicBezTo>
                    <a:cubicBezTo>
                      <a:pt x="569986" y="107514"/>
                      <a:pt x="517916" y="101164"/>
                      <a:pt x="515376" y="93544"/>
                    </a:cubicBezTo>
                    <a:cubicBezTo>
                      <a:pt x="514106" y="87194"/>
                      <a:pt x="534426" y="71954"/>
                      <a:pt x="552206" y="61794"/>
                    </a:cubicBezTo>
                    <a:cubicBezTo>
                      <a:pt x="582686" y="44014"/>
                      <a:pt x="644916" y="13534"/>
                      <a:pt x="690636" y="10994"/>
                    </a:cubicBezTo>
                    <a:cubicBezTo>
                      <a:pt x="733816" y="7184"/>
                      <a:pt x="796046" y="21154"/>
                      <a:pt x="817636" y="38934"/>
                    </a:cubicBezTo>
                    <a:cubicBezTo>
                      <a:pt x="830336" y="47824"/>
                      <a:pt x="835416" y="63064"/>
                      <a:pt x="835416" y="75764"/>
                    </a:cubicBezTo>
                    <a:cubicBezTo>
                      <a:pt x="834146" y="88464"/>
                      <a:pt x="823986" y="104974"/>
                      <a:pt x="813826" y="111324"/>
                    </a:cubicBezTo>
                    <a:cubicBezTo>
                      <a:pt x="804936" y="117674"/>
                      <a:pt x="793506" y="118944"/>
                      <a:pt x="783346" y="117674"/>
                    </a:cubicBezTo>
                    <a:cubicBezTo>
                      <a:pt x="769376" y="116404"/>
                      <a:pt x="756676" y="99894"/>
                      <a:pt x="741436" y="98624"/>
                    </a:cubicBezTo>
                    <a:cubicBezTo>
                      <a:pt x="727466" y="97354"/>
                      <a:pt x="710956" y="112594"/>
                      <a:pt x="695716" y="111324"/>
                    </a:cubicBezTo>
                    <a:cubicBezTo>
                      <a:pt x="677936" y="110054"/>
                      <a:pt x="658886" y="89734"/>
                      <a:pt x="642376" y="91004"/>
                    </a:cubicBezTo>
                    <a:cubicBezTo>
                      <a:pt x="625866" y="92274"/>
                      <a:pt x="616976" y="112594"/>
                      <a:pt x="597926" y="118944"/>
                    </a:cubicBezTo>
                    <a:cubicBezTo>
                      <a:pt x="571256" y="126564"/>
                      <a:pt x="519186" y="132914"/>
                      <a:pt x="495056" y="124024"/>
                    </a:cubicBezTo>
                    <a:cubicBezTo>
                      <a:pt x="478546" y="117674"/>
                      <a:pt x="462036" y="102434"/>
                      <a:pt x="458226" y="89734"/>
                    </a:cubicBezTo>
                    <a:cubicBezTo>
                      <a:pt x="454416" y="79574"/>
                      <a:pt x="458226" y="66874"/>
                      <a:pt x="463306" y="57984"/>
                    </a:cubicBezTo>
                    <a:cubicBezTo>
                      <a:pt x="467116" y="50364"/>
                      <a:pt x="474736" y="42744"/>
                      <a:pt x="487436" y="37664"/>
                    </a:cubicBezTo>
                    <a:cubicBezTo>
                      <a:pt x="511566" y="28774"/>
                      <a:pt x="569986" y="41474"/>
                      <a:pt x="613166" y="37664"/>
                    </a:cubicBezTo>
                    <a:cubicBezTo>
                      <a:pt x="657616" y="32584"/>
                      <a:pt x="704606" y="14804"/>
                      <a:pt x="749056" y="9724"/>
                    </a:cubicBezTo>
                    <a:cubicBezTo>
                      <a:pt x="787156" y="4644"/>
                      <a:pt x="818906" y="-1706"/>
                      <a:pt x="859546" y="5914"/>
                    </a:cubicBezTo>
                    <a:cubicBezTo>
                      <a:pt x="912886" y="17344"/>
                      <a:pt x="1018296" y="60524"/>
                      <a:pt x="1036076" y="92274"/>
                    </a:cubicBezTo>
                    <a:cubicBezTo>
                      <a:pt x="1044966" y="108784"/>
                      <a:pt x="1041156" y="131644"/>
                      <a:pt x="1033536" y="143074"/>
                    </a:cubicBezTo>
                    <a:cubicBezTo>
                      <a:pt x="1025916" y="153234"/>
                      <a:pt x="1009406" y="160854"/>
                      <a:pt x="995436" y="159584"/>
                    </a:cubicBezTo>
                    <a:cubicBezTo>
                      <a:pt x="976386" y="158314"/>
                      <a:pt x="958606" y="129104"/>
                      <a:pt x="930666" y="120214"/>
                    </a:cubicBezTo>
                    <a:cubicBezTo>
                      <a:pt x="890026" y="104974"/>
                      <a:pt x="798586" y="111324"/>
                      <a:pt x="766836" y="97354"/>
                    </a:cubicBezTo>
                    <a:cubicBezTo>
                      <a:pt x="751596" y="89734"/>
                      <a:pt x="740166" y="80844"/>
                      <a:pt x="736356" y="69414"/>
                    </a:cubicBezTo>
                    <a:cubicBezTo>
                      <a:pt x="731276" y="57984"/>
                      <a:pt x="735086" y="38934"/>
                      <a:pt x="741436" y="28774"/>
                    </a:cubicBezTo>
                    <a:cubicBezTo>
                      <a:pt x="746516" y="19884"/>
                      <a:pt x="756676" y="14804"/>
                      <a:pt x="766836" y="10994"/>
                    </a:cubicBezTo>
                    <a:cubicBezTo>
                      <a:pt x="782076" y="5914"/>
                      <a:pt x="806206" y="8454"/>
                      <a:pt x="823986" y="9724"/>
                    </a:cubicBezTo>
                    <a:cubicBezTo>
                      <a:pt x="840496" y="9724"/>
                      <a:pt x="853196" y="9724"/>
                      <a:pt x="872246" y="14804"/>
                    </a:cubicBezTo>
                    <a:cubicBezTo>
                      <a:pt x="901456" y="22424"/>
                      <a:pt x="962416" y="46554"/>
                      <a:pt x="976386" y="65604"/>
                    </a:cubicBezTo>
                    <a:cubicBezTo>
                      <a:pt x="984006" y="74494"/>
                      <a:pt x="985276" y="85924"/>
                      <a:pt x="984006" y="96084"/>
                    </a:cubicBezTo>
                    <a:cubicBezTo>
                      <a:pt x="982736" y="106244"/>
                      <a:pt x="977656" y="117674"/>
                      <a:pt x="968766" y="124024"/>
                    </a:cubicBezTo>
                    <a:cubicBezTo>
                      <a:pt x="957336" y="130374"/>
                      <a:pt x="930666" y="135454"/>
                      <a:pt x="917966" y="129104"/>
                    </a:cubicBezTo>
                    <a:cubicBezTo>
                      <a:pt x="905266" y="121484"/>
                      <a:pt x="893836" y="91004"/>
                      <a:pt x="897646" y="77034"/>
                    </a:cubicBezTo>
                    <a:cubicBezTo>
                      <a:pt x="900186" y="64334"/>
                      <a:pt x="915426" y="50364"/>
                      <a:pt x="926856" y="47824"/>
                    </a:cubicBezTo>
                    <a:cubicBezTo>
                      <a:pt x="938286" y="44014"/>
                      <a:pt x="958606" y="47824"/>
                      <a:pt x="967496" y="55444"/>
                    </a:cubicBezTo>
                    <a:cubicBezTo>
                      <a:pt x="977656" y="63064"/>
                      <a:pt x="985276" y="80844"/>
                      <a:pt x="984006" y="93544"/>
                    </a:cubicBezTo>
                    <a:cubicBezTo>
                      <a:pt x="982736" y="104974"/>
                      <a:pt x="972576" y="122754"/>
                      <a:pt x="961146" y="129104"/>
                    </a:cubicBezTo>
                    <a:cubicBezTo>
                      <a:pt x="948446" y="134184"/>
                      <a:pt x="917966" y="131644"/>
                      <a:pt x="907806" y="121484"/>
                    </a:cubicBezTo>
                    <a:cubicBezTo>
                      <a:pt x="897646" y="111324"/>
                      <a:pt x="895106" y="80844"/>
                      <a:pt x="901456" y="68144"/>
                    </a:cubicBezTo>
                    <a:cubicBezTo>
                      <a:pt x="906536" y="56714"/>
                      <a:pt x="924316" y="46554"/>
                      <a:pt x="935746" y="45284"/>
                    </a:cubicBezTo>
                    <a:cubicBezTo>
                      <a:pt x="948446" y="44014"/>
                      <a:pt x="967496" y="51634"/>
                      <a:pt x="973846" y="61794"/>
                    </a:cubicBezTo>
                    <a:cubicBezTo>
                      <a:pt x="982736" y="71954"/>
                      <a:pt x="984006" y="94814"/>
                      <a:pt x="981466" y="106244"/>
                    </a:cubicBezTo>
                    <a:cubicBezTo>
                      <a:pt x="977656" y="116404"/>
                      <a:pt x="968766" y="126564"/>
                      <a:pt x="959876" y="129104"/>
                    </a:cubicBezTo>
                    <a:cubicBezTo>
                      <a:pt x="947176" y="134184"/>
                      <a:pt x="912886" y="117674"/>
                      <a:pt x="909076" y="122754"/>
                    </a:cubicBezTo>
                    <a:cubicBezTo>
                      <a:pt x="907806" y="124024"/>
                      <a:pt x="917966" y="131644"/>
                      <a:pt x="916696" y="134184"/>
                    </a:cubicBezTo>
                    <a:cubicBezTo>
                      <a:pt x="911616" y="137994"/>
                      <a:pt x="853196" y="104974"/>
                      <a:pt x="823986" y="98624"/>
                    </a:cubicBezTo>
                    <a:cubicBezTo>
                      <a:pt x="801126" y="93544"/>
                      <a:pt x="771916" y="101164"/>
                      <a:pt x="756676" y="93544"/>
                    </a:cubicBezTo>
                    <a:cubicBezTo>
                      <a:pt x="746516" y="88464"/>
                      <a:pt x="740166" y="79574"/>
                      <a:pt x="736356" y="69414"/>
                    </a:cubicBezTo>
                    <a:cubicBezTo>
                      <a:pt x="732546" y="60524"/>
                      <a:pt x="731276" y="47824"/>
                      <a:pt x="736356" y="38934"/>
                    </a:cubicBezTo>
                    <a:cubicBezTo>
                      <a:pt x="743976" y="23694"/>
                      <a:pt x="774456" y="7184"/>
                      <a:pt x="794776" y="2104"/>
                    </a:cubicBezTo>
                    <a:cubicBezTo>
                      <a:pt x="815096" y="-2976"/>
                      <a:pt x="832876" y="2104"/>
                      <a:pt x="857006" y="7184"/>
                    </a:cubicBezTo>
                    <a:cubicBezTo>
                      <a:pt x="893836" y="14804"/>
                      <a:pt x="963686" y="30044"/>
                      <a:pt x="995436" y="50364"/>
                    </a:cubicBezTo>
                    <a:cubicBezTo>
                      <a:pt x="1017026" y="64334"/>
                      <a:pt x="1034806" y="85924"/>
                      <a:pt x="1041156" y="102434"/>
                    </a:cubicBezTo>
                    <a:cubicBezTo>
                      <a:pt x="1044966" y="113864"/>
                      <a:pt x="1042426" y="125294"/>
                      <a:pt x="1038616" y="134184"/>
                    </a:cubicBezTo>
                    <a:cubicBezTo>
                      <a:pt x="1034806" y="143074"/>
                      <a:pt x="1027186" y="151964"/>
                      <a:pt x="1017026" y="155774"/>
                    </a:cubicBezTo>
                    <a:cubicBezTo>
                      <a:pt x="997976" y="163394"/>
                      <a:pt x="952256" y="160854"/>
                      <a:pt x="928126" y="153234"/>
                    </a:cubicBezTo>
                    <a:cubicBezTo>
                      <a:pt x="909076" y="146884"/>
                      <a:pt x="890026" y="136724"/>
                      <a:pt x="881136" y="122754"/>
                    </a:cubicBezTo>
                    <a:cubicBezTo>
                      <a:pt x="872246" y="110054"/>
                      <a:pt x="886216" y="84654"/>
                      <a:pt x="873516" y="77034"/>
                    </a:cubicBezTo>
                    <a:cubicBezTo>
                      <a:pt x="848116" y="57984"/>
                      <a:pt x="721116" y="113864"/>
                      <a:pt x="653806" y="120214"/>
                    </a:cubicBezTo>
                    <a:cubicBezTo>
                      <a:pt x="596656" y="126564"/>
                      <a:pt x="528076" y="136724"/>
                      <a:pt x="495056" y="124024"/>
                    </a:cubicBezTo>
                    <a:cubicBezTo>
                      <a:pt x="476006" y="116404"/>
                      <a:pt x="462036" y="102434"/>
                      <a:pt x="458226" y="89734"/>
                    </a:cubicBezTo>
                    <a:cubicBezTo>
                      <a:pt x="454416" y="77034"/>
                      <a:pt x="458226" y="59254"/>
                      <a:pt x="469656" y="49094"/>
                    </a:cubicBezTo>
                    <a:cubicBezTo>
                      <a:pt x="486166" y="33854"/>
                      <a:pt x="548396" y="40204"/>
                      <a:pt x="573796" y="30044"/>
                    </a:cubicBezTo>
                    <a:cubicBezTo>
                      <a:pt x="591576" y="22424"/>
                      <a:pt x="595386" y="9724"/>
                      <a:pt x="613166" y="4644"/>
                    </a:cubicBezTo>
                    <a:cubicBezTo>
                      <a:pt x="644916" y="-4246"/>
                      <a:pt x="719846" y="5914"/>
                      <a:pt x="755406" y="13534"/>
                    </a:cubicBezTo>
                    <a:cubicBezTo>
                      <a:pt x="778266" y="18614"/>
                      <a:pt x="794776" y="24964"/>
                      <a:pt x="808746" y="32584"/>
                    </a:cubicBezTo>
                    <a:cubicBezTo>
                      <a:pt x="818906" y="38934"/>
                      <a:pt x="826526" y="45284"/>
                      <a:pt x="830336" y="55444"/>
                    </a:cubicBezTo>
                    <a:cubicBezTo>
                      <a:pt x="835416" y="65604"/>
                      <a:pt x="835416" y="85924"/>
                      <a:pt x="829066" y="96084"/>
                    </a:cubicBezTo>
                    <a:cubicBezTo>
                      <a:pt x="822716" y="106244"/>
                      <a:pt x="808746" y="113864"/>
                      <a:pt x="793506" y="117674"/>
                    </a:cubicBezTo>
                    <a:cubicBezTo>
                      <a:pt x="768106" y="124024"/>
                      <a:pt x="721116" y="102434"/>
                      <a:pt x="686826" y="106244"/>
                    </a:cubicBezTo>
                    <a:cubicBezTo>
                      <a:pt x="655076" y="110054"/>
                      <a:pt x="599196" y="145614"/>
                      <a:pt x="595386" y="140534"/>
                    </a:cubicBezTo>
                    <a:cubicBezTo>
                      <a:pt x="594116" y="136724"/>
                      <a:pt x="629676" y="106244"/>
                      <a:pt x="629676" y="106244"/>
                    </a:cubicBezTo>
                    <a:cubicBezTo>
                      <a:pt x="629676" y="104974"/>
                      <a:pt x="596656" y="141804"/>
                      <a:pt x="578876" y="153234"/>
                    </a:cubicBezTo>
                    <a:cubicBezTo>
                      <a:pt x="564906" y="163394"/>
                      <a:pt x="544586" y="176094"/>
                      <a:pt x="533156" y="172284"/>
                    </a:cubicBezTo>
                    <a:cubicBezTo>
                      <a:pt x="520456" y="167204"/>
                      <a:pt x="501406" y="129104"/>
                      <a:pt x="506486" y="120214"/>
                    </a:cubicBezTo>
                    <a:cubicBezTo>
                      <a:pt x="511566" y="111324"/>
                      <a:pt x="545856" y="108784"/>
                      <a:pt x="552206" y="115134"/>
                    </a:cubicBezTo>
                    <a:cubicBezTo>
                      <a:pt x="559826" y="122754"/>
                      <a:pt x="554746" y="150694"/>
                      <a:pt x="547126" y="163394"/>
                    </a:cubicBezTo>
                    <a:cubicBezTo>
                      <a:pt x="538236" y="177364"/>
                      <a:pt x="516646" y="196414"/>
                      <a:pt x="502676" y="195144"/>
                    </a:cubicBezTo>
                    <a:cubicBezTo>
                      <a:pt x="486166" y="193874"/>
                      <a:pt x="464576" y="167204"/>
                      <a:pt x="453146" y="148154"/>
                    </a:cubicBezTo>
                    <a:cubicBezTo>
                      <a:pt x="442986" y="130374"/>
                      <a:pt x="427746" y="101164"/>
                      <a:pt x="434096" y="88464"/>
                    </a:cubicBezTo>
                    <a:cubicBezTo>
                      <a:pt x="441716" y="77034"/>
                      <a:pt x="481086" y="65604"/>
                      <a:pt x="493786" y="74494"/>
                    </a:cubicBezTo>
                    <a:cubicBezTo>
                      <a:pt x="512836" y="88464"/>
                      <a:pt x="512836" y="182444"/>
                      <a:pt x="505216" y="207844"/>
                    </a:cubicBezTo>
                    <a:cubicBezTo>
                      <a:pt x="501406" y="220544"/>
                      <a:pt x="495056" y="228164"/>
                      <a:pt x="486166" y="233244"/>
                    </a:cubicBezTo>
                    <a:cubicBezTo>
                      <a:pt x="478546" y="239594"/>
                      <a:pt x="465846" y="242134"/>
                      <a:pt x="455686" y="240864"/>
                    </a:cubicBezTo>
                    <a:cubicBezTo>
                      <a:pt x="446796" y="239594"/>
                      <a:pt x="437906" y="234514"/>
                      <a:pt x="429016" y="225624"/>
                    </a:cubicBezTo>
                    <a:cubicBezTo>
                      <a:pt x="408696" y="204034"/>
                      <a:pt x="364246" y="124024"/>
                      <a:pt x="366786" y="93544"/>
                    </a:cubicBezTo>
                    <a:cubicBezTo>
                      <a:pt x="368056" y="75764"/>
                      <a:pt x="383296" y="57984"/>
                      <a:pt x="394726" y="51634"/>
                    </a:cubicBezTo>
                    <a:cubicBezTo>
                      <a:pt x="403616" y="46554"/>
                      <a:pt x="417586" y="47824"/>
                      <a:pt x="426476" y="51634"/>
                    </a:cubicBezTo>
                    <a:cubicBezTo>
                      <a:pt x="435366" y="55444"/>
                      <a:pt x="442986" y="60524"/>
                      <a:pt x="450606" y="73224"/>
                    </a:cubicBezTo>
                    <a:cubicBezTo>
                      <a:pt x="463306" y="96084"/>
                      <a:pt x="476006" y="171014"/>
                      <a:pt x="474736" y="197684"/>
                    </a:cubicBezTo>
                    <a:cubicBezTo>
                      <a:pt x="473466" y="211654"/>
                      <a:pt x="472196" y="220544"/>
                      <a:pt x="465846" y="228164"/>
                    </a:cubicBezTo>
                    <a:cubicBezTo>
                      <a:pt x="458226" y="237054"/>
                      <a:pt x="440446" y="247214"/>
                      <a:pt x="429016" y="245944"/>
                    </a:cubicBezTo>
                    <a:cubicBezTo>
                      <a:pt x="416316" y="245944"/>
                      <a:pt x="404886" y="238324"/>
                      <a:pt x="392186" y="225624"/>
                    </a:cubicBezTo>
                    <a:cubicBezTo>
                      <a:pt x="368056" y="200224"/>
                      <a:pt x="315986" y="116404"/>
                      <a:pt x="317256" y="83384"/>
                    </a:cubicBezTo>
                    <a:cubicBezTo>
                      <a:pt x="318526" y="65604"/>
                      <a:pt x="333766" y="47824"/>
                      <a:pt x="346466" y="41474"/>
                    </a:cubicBezTo>
                    <a:cubicBezTo>
                      <a:pt x="357896" y="36394"/>
                      <a:pt x="376946" y="40204"/>
                      <a:pt x="387106" y="46554"/>
                    </a:cubicBezTo>
                    <a:cubicBezTo>
                      <a:pt x="397266" y="54174"/>
                      <a:pt x="402346" y="66874"/>
                      <a:pt x="406156" y="83384"/>
                    </a:cubicBezTo>
                    <a:cubicBezTo>
                      <a:pt x="415046" y="113864"/>
                      <a:pt x="423936" y="214194"/>
                      <a:pt x="416316" y="218004"/>
                    </a:cubicBezTo>
                    <a:cubicBezTo>
                      <a:pt x="409966" y="219274"/>
                      <a:pt x="383296" y="174824"/>
                      <a:pt x="385836" y="173554"/>
                    </a:cubicBezTo>
                    <a:cubicBezTo>
                      <a:pt x="387106" y="172284"/>
                      <a:pt x="404886" y="184984"/>
                      <a:pt x="409966" y="193874"/>
                    </a:cubicBezTo>
                    <a:cubicBezTo>
                      <a:pt x="415046" y="202764"/>
                      <a:pt x="416316" y="215464"/>
                      <a:pt x="415046" y="225624"/>
                    </a:cubicBezTo>
                    <a:cubicBezTo>
                      <a:pt x="412506" y="234514"/>
                      <a:pt x="406156" y="245944"/>
                      <a:pt x="397266" y="252294"/>
                    </a:cubicBezTo>
                    <a:cubicBezTo>
                      <a:pt x="389646" y="257374"/>
                      <a:pt x="378216" y="262454"/>
                      <a:pt x="368056" y="259914"/>
                    </a:cubicBezTo>
                    <a:cubicBezTo>
                      <a:pt x="352816" y="257374"/>
                      <a:pt x="335036" y="242134"/>
                      <a:pt x="321066" y="223084"/>
                    </a:cubicBezTo>
                    <a:cubicBezTo>
                      <a:pt x="299476" y="193874"/>
                      <a:pt x="265186" y="121484"/>
                      <a:pt x="268996" y="91004"/>
                    </a:cubicBezTo>
                    <a:cubicBezTo>
                      <a:pt x="271536" y="71954"/>
                      <a:pt x="285506" y="55444"/>
                      <a:pt x="296936" y="49094"/>
                    </a:cubicBezTo>
                    <a:cubicBezTo>
                      <a:pt x="305826" y="44014"/>
                      <a:pt x="319796" y="45284"/>
                      <a:pt x="328686" y="49094"/>
                    </a:cubicBezTo>
                    <a:cubicBezTo>
                      <a:pt x="337576" y="51634"/>
                      <a:pt x="346466" y="57984"/>
                      <a:pt x="352816" y="69414"/>
                    </a:cubicBezTo>
                    <a:cubicBezTo>
                      <a:pt x="366786" y="93544"/>
                      <a:pt x="374406" y="164664"/>
                      <a:pt x="376946" y="200224"/>
                    </a:cubicBezTo>
                    <a:cubicBezTo>
                      <a:pt x="378216" y="225624"/>
                      <a:pt x="384566" y="257374"/>
                      <a:pt x="374406" y="264994"/>
                    </a:cubicBezTo>
                    <a:cubicBezTo>
                      <a:pt x="365516" y="271344"/>
                      <a:pt x="335036" y="264994"/>
                      <a:pt x="327416" y="254834"/>
                    </a:cubicBezTo>
                    <a:cubicBezTo>
                      <a:pt x="319796" y="245944"/>
                      <a:pt x="323606" y="224354"/>
                      <a:pt x="326146" y="209114"/>
                    </a:cubicBezTo>
                    <a:cubicBezTo>
                      <a:pt x="328686" y="192604"/>
                      <a:pt x="336306" y="171014"/>
                      <a:pt x="347736" y="158314"/>
                    </a:cubicBezTo>
                    <a:cubicBezTo>
                      <a:pt x="357896" y="146884"/>
                      <a:pt x="378216" y="131644"/>
                      <a:pt x="388376" y="136724"/>
                    </a:cubicBezTo>
                    <a:cubicBezTo>
                      <a:pt x="407426" y="145614"/>
                      <a:pt x="430286" y="249754"/>
                      <a:pt x="415046" y="275154"/>
                    </a:cubicBezTo>
                    <a:cubicBezTo>
                      <a:pt x="406156" y="291664"/>
                      <a:pt x="366786" y="304364"/>
                      <a:pt x="352816" y="295474"/>
                    </a:cubicBezTo>
                    <a:cubicBezTo>
                      <a:pt x="332496" y="281504"/>
                      <a:pt x="323606" y="159584"/>
                      <a:pt x="338846" y="148154"/>
                    </a:cubicBezTo>
                    <a:cubicBezTo>
                      <a:pt x="346466" y="143074"/>
                      <a:pt x="379486" y="167204"/>
                      <a:pt x="379486" y="165934"/>
                    </a:cubicBezTo>
                    <a:cubicBezTo>
                      <a:pt x="380756" y="165934"/>
                      <a:pt x="336306" y="149424"/>
                      <a:pt x="329956" y="136724"/>
                    </a:cubicBezTo>
                    <a:cubicBezTo>
                      <a:pt x="324876" y="127834"/>
                      <a:pt x="327416" y="113864"/>
                      <a:pt x="331226" y="104974"/>
                    </a:cubicBezTo>
                    <a:cubicBezTo>
                      <a:pt x="335036" y="96084"/>
                      <a:pt x="343926" y="85924"/>
                      <a:pt x="354086" y="82114"/>
                    </a:cubicBezTo>
                    <a:cubicBezTo>
                      <a:pt x="362976" y="78304"/>
                      <a:pt x="375676" y="77034"/>
                      <a:pt x="384566" y="79574"/>
                    </a:cubicBezTo>
                    <a:cubicBezTo>
                      <a:pt x="394726" y="83384"/>
                      <a:pt x="402346" y="88464"/>
                      <a:pt x="409966" y="98624"/>
                    </a:cubicBezTo>
                    <a:cubicBezTo>
                      <a:pt x="426476" y="124024"/>
                      <a:pt x="453146" y="210384"/>
                      <a:pt x="454416" y="240864"/>
                    </a:cubicBezTo>
                    <a:cubicBezTo>
                      <a:pt x="455686" y="254834"/>
                      <a:pt x="453146" y="263724"/>
                      <a:pt x="448066" y="272614"/>
                    </a:cubicBezTo>
                    <a:cubicBezTo>
                      <a:pt x="442986" y="280234"/>
                      <a:pt x="434096" y="289124"/>
                      <a:pt x="423936" y="291664"/>
                    </a:cubicBezTo>
                    <a:cubicBezTo>
                      <a:pt x="409966" y="292934"/>
                      <a:pt x="387106" y="286584"/>
                      <a:pt x="375676" y="275154"/>
                    </a:cubicBezTo>
                    <a:cubicBezTo>
                      <a:pt x="361706" y="262454"/>
                      <a:pt x="352816" y="233244"/>
                      <a:pt x="350276" y="214194"/>
                    </a:cubicBezTo>
                    <a:cubicBezTo>
                      <a:pt x="347736" y="197684"/>
                      <a:pt x="350276" y="182444"/>
                      <a:pt x="356626" y="168474"/>
                    </a:cubicBezTo>
                    <a:cubicBezTo>
                      <a:pt x="362976" y="153234"/>
                      <a:pt x="378216" y="126564"/>
                      <a:pt x="387106" y="127834"/>
                    </a:cubicBezTo>
                    <a:cubicBezTo>
                      <a:pt x="398536" y="130374"/>
                      <a:pt x="408696" y="192604"/>
                      <a:pt x="413776" y="219274"/>
                    </a:cubicBezTo>
                    <a:cubicBezTo>
                      <a:pt x="416316" y="238324"/>
                      <a:pt x="420126" y="268804"/>
                      <a:pt x="417586" y="270074"/>
                    </a:cubicBezTo>
                    <a:cubicBezTo>
                      <a:pt x="415046" y="270074"/>
                      <a:pt x="397266" y="220544"/>
                      <a:pt x="397266" y="220544"/>
                    </a:cubicBezTo>
                    <a:cubicBezTo>
                      <a:pt x="397266" y="219274"/>
                      <a:pt x="418856" y="253564"/>
                      <a:pt x="417586" y="266264"/>
                    </a:cubicBezTo>
                    <a:cubicBezTo>
                      <a:pt x="417586" y="276424"/>
                      <a:pt x="409966" y="286584"/>
                      <a:pt x="401076" y="292934"/>
                    </a:cubicBezTo>
                    <a:cubicBezTo>
                      <a:pt x="393456" y="299284"/>
                      <a:pt x="382026" y="304364"/>
                      <a:pt x="371866" y="301824"/>
                    </a:cubicBezTo>
                    <a:cubicBezTo>
                      <a:pt x="357896" y="300554"/>
                      <a:pt x="342656" y="289124"/>
                      <a:pt x="328686" y="272614"/>
                    </a:cubicBezTo>
                    <a:cubicBezTo>
                      <a:pt x="307096" y="247214"/>
                      <a:pt x="261376" y="155774"/>
                      <a:pt x="270266" y="145614"/>
                    </a:cubicBezTo>
                    <a:cubicBezTo>
                      <a:pt x="275346" y="140534"/>
                      <a:pt x="303286" y="165934"/>
                      <a:pt x="315986" y="162124"/>
                    </a:cubicBezTo>
                    <a:cubicBezTo>
                      <a:pt x="328686" y="159584"/>
                      <a:pt x="340116" y="127834"/>
                      <a:pt x="347736" y="130374"/>
                    </a:cubicBezTo>
                    <a:cubicBezTo>
                      <a:pt x="361706" y="135454"/>
                      <a:pt x="371866" y="233244"/>
                      <a:pt x="366786" y="259914"/>
                    </a:cubicBezTo>
                    <a:cubicBezTo>
                      <a:pt x="365516" y="272614"/>
                      <a:pt x="360436" y="281504"/>
                      <a:pt x="352816" y="287854"/>
                    </a:cubicBezTo>
                    <a:cubicBezTo>
                      <a:pt x="345196" y="294204"/>
                      <a:pt x="333766" y="300554"/>
                      <a:pt x="323606" y="299284"/>
                    </a:cubicBezTo>
                    <a:cubicBezTo>
                      <a:pt x="310906" y="298014"/>
                      <a:pt x="296936" y="291664"/>
                      <a:pt x="285506" y="278964"/>
                    </a:cubicBezTo>
                    <a:cubicBezTo>
                      <a:pt x="263916" y="253564"/>
                      <a:pt x="219466" y="153234"/>
                      <a:pt x="230896" y="140534"/>
                    </a:cubicBezTo>
                    <a:cubicBezTo>
                      <a:pt x="239786" y="131644"/>
                      <a:pt x="293126" y="151964"/>
                      <a:pt x="305826" y="168474"/>
                    </a:cubicBezTo>
                    <a:cubicBezTo>
                      <a:pt x="315986" y="183714"/>
                      <a:pt x="310906" y="220544"/>
                      <a:pt x="304556" y="235784"/>
                    </a:cubicBezTo>
                    <a:cubicBezTo>
                      <a:pt x="300746" y="245944"/>
                      <a:pt x="290586" y="253564"/>
                      <a:pt x="281696" y="257374"/>
                    </a:cubicBezTo>
                    <a:cubicBezTo>
                      <a:pt x="272806" y="261184"/>
                      <a:pt x="260106" y="262454"/>
                      <a:pt x="249946" y="257374"/>
                    </a:cubicBezTo>
                    <a:cubicBezTo>
                      <a:pt x="239786" y="253564"/>
                      <a:pt x="227086" y="242134"/>
                      <a:pt x="222006" y="228164"/>
                    </a:cubicBezTo>
                    <a:cubicBezTo>
                      <a:pt x="214386" y="209114"/>
                      <a:pt x="224546" y="150694"/>
                      <a:pt x="223276" y="150694"/>
                    </a:cubicBezTo>
                    <a:cubicBezTo>
                      <a:pt x="222006" y="150694"/>
                      <a:pt x="224546" y="190064"/>
                      <a:pt x="215656" y="200224"/>
                    </a:cubicBezTo>
                    <a:cubicBezTo>
                      <a:pt x="208036" y="210384"/>
                      <a:pt x="188986" y="215464"/>
                      <a:pt x="177556" y="214194"/>
                    </a:cubicBezTo>
                    <a:cubicBezTo>
                      <a:pt x="164856" y="212924"/>
                      <a:pt x="152156" y="201494"/>
                      <a:pt x="143266" y="190064"/>
                    </a:cubicBezTo>
                    <a:cubicBezTo>
                      <a:pt x="131836" y="174824"/>
                      <a:pt x="114056" y="129104"/>
                      <a:pt x="120406" y="124024"/>
                    </a:cubicBezTo>
                    <a:cubicBezTo>
                      <a:pt x="125486" y="120214"/>
                      <a:pt x="155966" y="158314"/>
                      <a:pt x="169936" y="155774"/>
                    </a:cubicBezTo>
                    <a:cubicBezTo>
                      <a:pt x="182636" y="154504"/>
                      <a:pt x="192796" y="120214"/>
                      <a:pt x="201686" y="121484"/>
                    </a:cubicBezTo>
                    <a:cubicBezTo>
                      <a:pt x="214386" y="125294"/>
                      <a:pt x="237246" y="198954"/>
                      <a:pt x="228356" y="210384"/>
                    </a:cubicBezTo>
                    <a:cubicBezTo>
                      <a:pt x="220736" y="218004"/>
                      <a:pt x="186446" y="212924"/>
                      <a:pt x="178826" y="202764"/>
                    </a:cubicBezTo>
                    <a:cubicBezTo>
                      <a:pt x="167396" y="191334"/>
                      <a:pt x="171206" y="150694"/>
                      <a:pt x="180096" y="132914"/>
                    </a:cubicBezTo>
                    <a:cubicBezTo>
                      <a:pt x="186446" y="118944"/>
                      <a:pt x="204226" y="103704"/>
                      <a:pt x="218196" y="101164"/>
                    </a:cubicBezTo>
                    <a:cubicBezTo>
                      <a:pt x="230896" y="98624"/>
                      <a:pt x="244866" y="103704"/>
                      <a:pt x="256296" y="116404"/>
                    </a:cubicBezTo>
                    <a:cubicBezTo>
                      <a:pt x="280426" y="143074"/>
                      <a:pt x="322336" y="275154"/>
                      <a:pt x="307096" y="296744"/>
                    </a:cubicBezTo>
                    <a:cubicBezTo>
                      <a:pt x="299476" y="308174"/>
                      <a:pt x="265186" y="309444"/>
                      <a:pt x="256296" y="299284"/>
                    </a:cubicBezTo>
                    <a:cubicBezTo>
                      <a:pt x="242326" y="284044"/>
                      <a:pt x="262646" y="192604"/>
                      <a:pt x="280426" y="171014"/>
                    </a:cubicBezTo>
                    <a:cubicBezTo>
                      <a:pt x="290586" y="159584"/>
                      <a:pt x="307096" y="155774"/>
                      <a:pt x="318526" y="157044"/>
                    </a:cubicBezTo>
                    <a:cubicBezTo>
                      <a:pt x="331226" y="158314"/>
                      <a:pt x="345196" y="165934"/>
                      <a:pt x="352816" y="179904"/>
                    </a:cubicBezTo>
                    <a:cubicBezTo>
                      <a:pt x="369326" y="209114"/>
                      <a:pt x="368056" y="305634"/>
                      <a:pt x="362976" y="347544"/>
                    </a:cubicBezTo>
                    <a:cubicBezTo>
                      <a:pt x="360436" y="374214"/>
                      <a:pt x="341386" y="391994"/>
                      <a:pt x="345196" y="411044"/>
                    </a:cubicBezTo>
                    <a:cubicBezTo>
                      <a:pt x="349006" y="427554"/>
                      <a:pt x="379486" y="440254"/>
                      <a:pt x="380756" y="454224"/>
                    </a:cubicBezTo>
                    <a:cubicBezTo>
                      <a:pt x="382026" y="466924"/>
                      <a:pt x="371866" y="483434"/>
                      <a:pt x="361706" y="491054"/>
                    </a:cubicBezTo>
                    <a:cubicBezTo>
                      <a:pt x="351546" y="497404"/>
                      <a:pt x="332496" y="499944"/>
                      <a:pt x="321066" y="496134"/>
                    </a:cubicBezTo>
                    <a:cubicBezTo>
                      <a:pt x="309636" y="491054"/>
                      <a:pt x="299476" y="480894"/>
                      <a:pt x="293126" y="464384"/>
                    </a:cubicBezTo>
                    <a:cubicBezTo>
                      <a:pt x="277886" y="426284"/>
                      <a:pt x="279156" y="298014"/>
                      <a:pt x="289316" y="252294"/>
                    </a:cubicBezTo>
                    <a:cubicBezTo>
                      <a:pt x="295666" y="226894"/>
                      <a:pt x="304556" y="205304"/>
                      <a:pt x="317256" y="197684"/>
                    </a:cubicBezTo>
                    <a:cubicBezTo>
                      <a:pt x="326146" y="192604"/>
                      <a:pt x="338846" y="195144"/>
                      <a:pt x="347736" y="197684"/>
                    </a:cubicBezTo>
                    <a:cubicBezTo>
                      <a:pt x="357896" y="201494"/>
                      <a:pt x="366786" y="210384"/>
                      <a:pt x="371866" y="219274"/>
                    </a:cubicBezTo>
                    <a:cubicBezTo>
                      <a:pt x="375676" y="228164"/>
                      <a:pt x="378216" y="240864"/>
                      <a:pt x="375676" y="251024"/>
                    </a:cubicBezTo>
                    <a:cubicBezTo>
                      <a:pt x="373136" y="259914"/>
                      <a:pt x="356626" y="270074"/>
                      <a:pt x="357896" y="276424"/>
                    </a:cubicBezTo>
                    <a:cubicBezTo>
                      <a:pt x="357896" y="281504"/>
                      <a:pt x="366786" y="280234"/>
                      <a:pt x="370596" y="287854"/>
                    </a:cubicBezTo>
                    <a:cubicBezTo>
                      <a:pt x="388376" y="319604"/>
                      <a:pt x="409966" y="534234"/>
                      <a:pt x="406156" y="582494"/>
                    </a:cubicBezTo>
                    <a:cubicBezTo>
                      <a:pt x="404886" y="597734"/>
                      <a:pt x="403616" y="605354"/>
                      <a:pt x="397266" y="612974"/>
                    </a:cubicBezTo>
                    <a:cubicBezTo>
                      <a:pt x="389646" y="621864"/>
                      <a:pt x="371866" y="630754"/>
                      <a:pt x="360436" y="629484"/>
                    </a:cubicBezTo>
                    <a:cubicBezTo>
                      <a:pt x="346466" y="628214"/>
                      <a:pt x="329956" y="615514"/>
                      <a:pt x="319796" y="599004"/>
                    </a:cubicBezTo>
                    <a:cubicBezTo>
                      <a:pt x="304556" y="572334"/>
                      <a:pt x="303286" y="501214"/>
                      <a:pt x="303286" y="468194"/>
                    </a:cubicBezTo>
                    <a:cubicBezTo>
                      <a:pt x="303286" y="446604"/>
                      <a:pt x="300746" y="426284"/>
                      <a:pt x="310906" y="417394"/>
                    </a:cubicBezTo>
                    <a:cubicBezTo>
                      <a:pt x="321066" y="409774"/>
                      <a:pt x="350276" y="405964"/>
                      <a:pt x="361706" y="417394"/>
                    </a:cubicBezTo>
                    <a:cubicBezTo>
                      <a:pt x="383296" y="436444"/>
                      <a:pt x="388376" y="558364"/>
                      <a:pt x="373136" y="590114"/>
                    </a:cubicBezTo>
                    <a:cubicBezTo>
                      <a:pt x="365516" y="606624"/>
                      <a:pt x="346466" y="616784"/>
                      <a:pt x="332496" y="616784"/>
                    </a:cubicBezTo>
                    <a:cubicBezTo>
                      <a:pt x="317256" y="615514"/>
                      <a:pt x="298206" y="600274"/>
                      <a:pt x="285506" y="579954"/>
                    </a:cubicBezTo>
                    <a:cubicBezTo>
                      <a:pt x="261376" y="540584"/>
                      <a:pt x="251216" y="416124"/>
                      <a:pt x="247406" y="370404"/>
                    </a:cubicBezTo>
                    <a:cubicBezTo>
                      <a:pt x="244866" y="347544"/>
                      <a:pt x="242326" y="329764"/>
                      <a:pt x="246136" y="319604"/>
                    </a:cubicBezTo>
                    <a:cubicBezTo>
                      <a:pt x="249946" y="311984"/>
                      <a:pt x="255026" y="308174"/>
                      <a:pt x="262646" y="304364"/>
                    </a:cubicBezTo>
                    <a:cubicBezTo>
                      <a:pt x="270266" y="300554"/>
                      <a:pt x="284236" y="298014"/>
                      <a:pt x="293126" y="299284"/>
                    </a:cubicBezTo>
                    <a:cubicBezTo>
                      <a:pt x="303286" y="301824"/>
                      <a:pt x="312176" y="305634"/>
                      <a:pt x="319796" y="317064"/>
                    </a:cubicBezTo>
                    <a:cubicBezTo>
                      <a:pt x="338846" y="347544"/>
                      <a:pt x="357896" y="496134"/>
                      <a:pt x="347736" y="535504"/>
                    </a:cubicBezTo>
                    <a:cubicBezTo>
                      <a:pt x="342656" y="552014"/>
                      <a:pt x="333766" y="563444"/>
                      <a:pt x="322336" y="568524"/>
                    </a:cubicBezTo>
                    <a:cubicBezTo>
                      <a:pt x="310906" y="573604"/>
                      <a:pt x="291856" y="571064"/>
                      <a:pt x="280426" y="565984"/>
                    </a:cubicBezTo>
                    <a:cubicBezTo>
                      <a:pt x="271536" y="560904"/>
                      <a:pt x="266456" y="553284"/>
                      <a:pt x="261376" y="540584"/>
                    </a:cubicBezTo>
                    <a:cubicBezTo>
                      <a:pt x="248676" y="512644"/>
                      <a:pt x="251216" y="431364"/>
                      <a:pt x="238516" y="388184"/>
                    </a:cubicBezTo>
                    <a:cubicBezTo>
                      <a:pt x="228356" y="355164"/>
                      <a:pt x="192796" y="322144"/>
                      <a:pt x="200416" y="304364"/>
                    </a:cubicBezTo>
                    <a:cubicBezTo>
                      <a:pt x="205496" y="291664"/>
                      <a:pt x="238516" y="277694"/>
                      <a:pt x="253756" y="285314"/>
                    </a:cubicBezTo>
                    <a:cubicBezTo>
                      <a:pt x="277886" y="296744"/>
                      <a:pt x="309636" y="400884"/>
                      <a:pt x="305826" y="432634"/>
                    </a:cubicBezTo>
                    <a:cubicBezTo>
                      <a:pt x="303286" y="447874"/>
                      <a:pt x="293126" y="460574"/>
                      <a:pt x="282966" y="465654"/>
                    </a:cubicBezTo>
                    <a:cubicBezTo>
                      <a:pt x="271536" y="472004"/>
                      <a:pt x="252486" y="470734"/>
                      <a:pt x="241056" y="466924"/>
                    </a:cubicBezTo>
                    <a:cubicBezTo>
                      <a:pt x="232166" y="461844"/>
                      <a:pt x="228356" y="456764"/>
                      <a:pt x="220736" y="442794"/>
                    </a:cubicBezTo>
                    <a:cubicBezTo>
                      <a:pt x="197876" y="405964"/>
                      <a:pt x="115326" y="230704"/>
                      <a:pt x="133106" y="204034"/>
                    </a:cubicBezTo>
                    <a:cubicBezTo>
                      <a:pt x="141996" y="190064"/>
                      <a:pt x="180096" y="191334"/>
                      <a:pt x="194066" y="202764"/>
                    </a:cubicBezTo>
                    <a:cubicBezTo>
                      <a:pt x="213116" y="218004"/>
                      <a:pt x="222006" y="300554"/>
                      <a:pt x="214386" y="324684"/>
                    </a:cubicBezTo>
                    <a:cubicBezTo>
                      <a:pt x="211846" y="336114"/>
                      <a:pt x="202956" y="343734"/>
                      <a:pt x="192796" y="347544"/>
                    </a:cubicBezTo>
                    <a:cubicBezTo>
                      <a:pt x="182636" y="351354"/>
                      <a:pt x="162316" y="351354"/>
                      <a:pt x="152156" y="346274"/>
                    </a:cubicBezTo>
                    <a:cubicBezTo>
                      <a:pt x="143266" y="341194"/>
                      <a:pt x="138186" y="333574"/>
                      <a:pt x="131836" y="320874"/>
                    </a:cubicBezTo>
                    <a:cubicBezTo>
                      <a:pt x="117866" y="295474"/>
                      <a:pt x="75956" y="206574"/>
                      <a:pt x="88656" y="187524"/>
                    </a:cubicBezTo>
                    <a:cubicBezTo>
                      <a:pt x="97546" y="174824"/>
                      <a:pt x="134376" y="172284"/>
                      <a:pt x="150886" y="182444"/>
                    </a:cubicBezTo>
                    <a:cubicBezTo>
                      <a:pt x="172476" y="196414"/>
                      <a:pt x="191526" y="266264"/>
                      <a:pt x="188986" y="291664"/>
                    </a:cubicBezTo>
                    <a:cubicBezTo>
                      <a:pt x="186446" y="306904"/>
                      <a:pt x="176286" y="319604"/>
                      <a:pt x="166126" y="325954"/>
                    </a:cubicBezTo>
                    <a:cubicBezTo>
                      <a:pt x="154696" y="332304"/>
                      <a:pt x="139456" y="333574"/>
                      <a:pt x="124216" y="325954"/>
                    </a:cubicBezTo>
                    <a:cubicBezTo>
                      <a:pt x="92466" y="310714"/>
                      <a:pt x="14996" y="205304"/>
                      <a:pt x="9916" y="167204"/>
                    </a:cubicBezTo>
                    <a:cubicBezTo>
                      <a:pt x="8646" y="148154"/>
                      <a:pt x="20076" y="129104"/>
                      <a:pt x="30236" y="121484"/>
                    </a:cubicBezTo>
                    <a:cubicBezTo>
                      <a:pt x="37856" y="113864"/>
                      <a:pt x="50556" y="112594"/>
                      <a:pt x="60716" y="113864"/>
                    </a:cubicBezTo>
                    <a:cubicBezTo>
                      <a:pt x="69606" y="115134"/>
                      <a:pt x="79766" y="118944"/>
                      <a:pt x="88656" y="129104"/>
                    </a:cubicBezTo>
                    <a:cubicBezTo>
                      <a:pt x="105166" y="150694"/>
                      <a:pt x="128026" y="234514"/>
                      <a:pt x="129296" y="263724"/>
                    </a:cubicBezTo>
                    <a:cubicBezTo>
                      <a:pt x="130566" y="277694"/>
                      <a:pt x="129296" y="286584"/>
                      <a:pt x="122946" y="294204"/>
                    </a:cubicBezTo>
                    <a:cubicBezTo>
                      <a:pt x="117866" y="303094"/>
                      <a:pt x="107706" y="310714"/>
                      <a:pt x="97546" y="313254"/>
                    </a:cubicBezTo>
                    <a:cubicBezTo>
                      <a:pt x="88656" y="315794"/>
                      <a:pt x="75956" y="314524"/>
                      <a:pt x="67066" y="310714"/>
                    </a:cubicBezTo>
                    <a:cubicBezTo>
                      <a:pt x="58176" y="306904"/>
                      <a:pt x="51826" y="299284"/>
                      <a:pt x="45476" y="287854"/>
                    </a:cubicBezTo>
                    <a:cubicBezTo>
                      <a:pt x="30236" y="262454"/>
                      <a:pt x="-6594" y="186254"/>
                      <a:pt x="1026" y="158314"/>
                    </a:cubicBezTo>
                    <a:cubicBezTo>
                      <a:pt x="4836" y="140534"/>
                      <a:pt x="23886" y="125294"/>
                      <a:pt x="37856" y="124024"/>
                    </a:cubicBezTo>
                    <a:cubicBezTo>
                      <a:pt x="51826" y="121484"/>
                      <a:pt x="83576" y="145614"/>
                      <a:pt x="83576" y="145614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77" id="177"/>
            <p:cNvGrpSpPr/>
            <p:nvPr/>
          </p:nvGrpSpPr>
          <p:grpSpPr>
            <a:xfrm rot="0">
              <a:off x="1916416" y="119156"/>
              <a:ext cx="462336" cy="606088"/>
              <a:chOff x="0" y="0"/>
              <a:chExt cx="604520" cy="792480"/>
            </a:xfrm>
          </p:grpSpPr>
          <p:sp>
            <p:nvSpPr>
              <p:cNvPr name="Freeform 178" id="178"/>
              <p:cNvSpPr/>
              <p:nvPr/>
            </p:nvSpPr>
            <p:spPr>
              <a:xfrm flipH="false" flipV="false" rot="0">
                <a:off x="50800" y="49132"/>
                <a:ext cx="502602" cy="692548"/>
              </a:xfrm>
              <a:custGeom>
                <a:avLst/>
                <a:gdLst/>
                <a:ahLst/>
                <a:cxnLst/>
                <a:rect r="r" b="b" t="t" l="l"/>
                <a:pathLst>
                  <a:path h="692548" w="502602">
                    <a:moveTo>
                      <a:pt x="0" y="74058"/>
                    </a:moveTo>
                    <a:cubicBezTo>
                      <a:pt x="38100" y="5478"/>
                      <a:pt x="54610" y="2938"/>
                      <a:pt x="69850" y="1668"/>
                    </a:cubicBezTo>
                    <a:cubicBezTo>
                      <a:pt x="85090" y="-872"/>
                      <a:pt x="102870" y="-872"/>
                      <a:pt x="115570" y="4208"/>
                    </a:cubicBezTo>
                    <a:cubicBezTo>
                      <a:pt x="128270" y="8018"/>
                      <a:pt x="137160" y="23258"/>
                      <a:pt x="147320" y="25798"/>
                    </a:cubicBezTo>
                    <a:cubicBezTo>
                      <a:pt x="156210" y="28338"/>
                      <a:pt x="165100" y="25798"/>
                      <a:pt x="171450" y="24528"/>
                    </a:cubicBezTo>
                    <a:cubicBezTo>
                      <a:pt x="175260" y="24528"/>
                      <a:pt x="177800" y="20718"/>
                      <a:pt x="180340" y="20718"/>
                    </a:cubicBezTo>
                    <a:cubicBezTo>
                      <a:pt x="182880" y="20718"/>
                      <a:pt x="184150" y="23258"/>
                      <a:pt x="186690" y="24528"/>
                    </a:cubicBezTo>
                    <a:cubicBezTo>
                      <a:pt x="187960" y="24528"/>
                      <a:pt x="190500" y="23258"/>
                      <a:pt x="193040" y="23258"/>
                    </a:cubicBezTo>
                    <a:cubicBezTo>
                      <a:pt x="198120" y="25798"/>
                      <a:pt x="209550" y="38498"/>
                      <a:pt x="213360" y="41038"/>
                    </a:cubicBezTo>
                    <a:cubicBezTo>
                      <a:pt x="214630" y="42308"/>
                      <a:pt x="214630" y="43578"/>
                      <a:pt x="215900" y="43578"/>
                    </a:cubicBezTo>
                    <a:cubicBezTo>
                      <a:pt x="217170" y="43578"/>
                      <a:pt x="217170" y="41038"/>
                      <a:pt x="219710" y="41038"/>
                    </a:cubicBezTo>
                    <a:cubicBezTo>
                      <a:pt x="226060" y="39768"/>
                      <a:pt x="260350" y="47388"/>
                      <a:pt x="273050" y="53738"/>
                    </a:cubicBezTo>
                    <a:cubicBezTo>
                      <a:pt x="279400" y="57548"/>
                      <a:pt x="285750" y="67708"/>
                      <a:pt x="288290" y="67708"/>
                    </a:cubicBezTo>
                    <a:cubicBezTo>
                      <a:pt x="289560" y="67708"/>
                      <a:pt x="289560" y="66438"/>
                      <a:pt x="290830" y="66438"/>
                    </a:cubicBezTo>
                    <a:cubicBezTo>
                      <a:pt x="295910" y="66438"/>
                      <a:pt x="322580" y="75328"/>
                      <a:pt x="334010" y="84218"/>
                    </a:cubicBezTo>
                    <a:cubicBezTo>
                      <a:pt x="346710" y="94378"/>
                      <a:pt x="356870" y="113428"/>
                      <a:pt x="363220" y="126128"/>
                    </a:cubicBezTo>
                    <a:cubicBezTo>
                      <a:pt x="367030" y="133748"/>
                      <a:pt x="368300" y="143908"/>
                      <a:pt x="372110" y="147718"/>
                    </a:cubicBezTo>
                    <a:cubicBezTo>
                      <a:pt x="374650" y="148988"/>
                      <a:pt x="377190" y="147718"/>
                      <a:pt x="379730" y="150258"/>
                    </a:cubicBezTo>
                    <a:cubicBezTo>
                      <a:pt x="386080" y="154068"/>
                      <a:pt x="400050" y="174388"/>
                      <a:pt x="406400" y="178198"/>
                    </a:cubicBezTo>
                    <a:cubicBezTo>
                      <a:pt x="410210" y="179468"/>
                      <a:pt x="412750" y="178198"/>
                      <a:pt x="415290" y="178198"/>
                    </a:cubicBezTo>
                    <a:cubicBezTo>
                      <a:pt x="416560" y="178198"/>
                      <a:pt x="416560" y="176928"/>
                      <a:pt x="417830" y="176928"/>
                    </a:cubicBezTo>
                    <a:cubicBezTo>
                      <a:pt x="419100" y="176928"/>
                      <a:pt x="420370" y="178198"/>
                      <a:pt x="422910" y="178198"/>
                    </a:cubicBezTo>
                    <a:cubicBezTo>
                      <a:pt x="424180" y="179468"/>
                      <a:pt x="429260" y="178198"/>
                      <a:pt x="430530" y="179468"/>
                    </a:cubicBezTo>
                    <a:cubicBezTo>
                      <a:pt x="433070" y="179468"/>
                      <a:pt x="433070" y="182008"/>
                      <a:pt x="435610" y="184548"/>
                    </a:cubicBezTo>
                    <a:cubicBezTo>
                      <a:pt x="439420" y="188358"/>
                      <a:pt x="452120" y="188358"/>
                      <a:pt x="459740" y="195978"/>
                    </a:cubicBezTo>
                    <a:cubicBezTo>
                      <a:pt x="469900" y="206138"/>
                      <a:pt x="478790" y="232808"/>
                      <a:pt x="485140" y="250588"/>
                    </a:cubicBezTo>
                    <a:cubicBezTo>
                      <a:pt x="491490" y="268368"/>
                      <a:pt x="494030" y="286148"/>
                      <a:pt x="496570" y="302658"/>
                    </a:cubicBezTo>
                    <a:cubicBezTo>
                      <a:pt x="499110" y="320438"/>
                      <a:pt x="500380" y="336948"/>
                      <a:pt x="501650" y="353458"/>
                    </a:cubicBezTo>
                    <a:cubicBezTo>
                      <a:pt x="502920" y="369968"/>
                      <a:pt x="502920" y="385208"/>
                      <a:pt x="501650" y="400448"/>
                    </a:cubicBezTo>
                    <a:cubicBezTo>
                      <a:pt x="501650" y="415688"/>
                      <a:pt x="502920" y="434738"/>
                      <a:pt x="499110" y="448708"/>
                    </a:cubicBezTo>
                    <a:cubicBezTo>
                      <a:pt x="495300" y="458868"/>
                      <a:pt x="481330" y="474108"/>
                      <a:pt x="481330" y="475378"/>
                    </a:cubicBezTo>
                    <a:cubicBezTo>
                      <a:pt x="481330" y="475378"/>
                      <a:pt x="482600" y="479188"/>
                      <a:pt x="483870" y="480458"/>
                    </a:cubicBezTo>
                    <a:cubicBezTo>
                      <a:pt x="483870" y="481728"/>
                      <a:pt x="485140" y="485538"/>
                      <a:pt x="485140" y="485538"/>
                    </a:cubicBezTo>
                    <a:cubicBezTo>
                      <a:pt x="485140" y="485538"/>
                      <a:pt x="485140" y="489348"/>
                      <a:pt x="485140" y="490618"/>
                    </a:cubicBezTo>
                    <a:cubicBezTo>
                      <a:pt x="485140" y="493158"/>
                      <a:pt x="485140" y="495698"/>
                      <a:pt x="485140" y="496968"/>
                    </a:cubicBezTo>
                    <a:cubicBezTo>
                      <a:pt x="485140" y="496968"/>
                      <a:pt x="485140" y="538878"/>
                      <a:pt x="485140" y="545228"/>
                    </a:cubicBezTo>
                    <a:cubicBezTo>
                      <a:pt x="485140" y="546498"/>
                      <a:pt x="485140" y="546498"/>
                      <a:pt x="485140" y="547768"/>
                    </a:cubicBezTo>
                    <a:cubicBezTo>
                      <a:pt x="485140" y="550308"/>
                      <a:pt x="485140" y="551578"/>
                      <a:pt x="485140" y="554118"/>
                    </a:cubicBezTo>
                    <a:cubicBezTo>
                      <a:pt x="485140" y="555388"/>
                      <a:pt x="483870" y="559198"/>
                      <a:pt x="483870" y="559198"/>
                    </a:cubicBezTo>
                    <a:cubicBezTo>
                      <a:pt x="483870" y="559198"/>
                      <a:pt x="482600" y="561738"/>
                      <a:pt x="482600" y="564278"/>
                    </a:cubicBezTo>
                    <a:cubicBezTo>
                      <a:pt x="481330" y="565548"/>
                      <a:pt x="481330" y="566818"/>
                      <a:pt x="480060" y="568088"/>
                    </a:cubicBezTo>
                    <a:cubicBezTo>
                      <a:pt x="480060" y="573168"/>
                      <a:pt x="480060" y="583328"/>
                      <a:pt x="478790" y="592218"/>
                    </a:cubicBezTo>
                    <a:cubicBezTo>
                      <a:pt x="478790" y="603648"/>
                      <a:pt x="474980" y="636668"/>
                      <a:pt x="474980" y="636668"/>
                    </a:cubicBezTo>
                    <a:cubicBezTo>
                      <a:pt x="474980" y="636668"/>
                      <a:pt x="474980" y="640478"/>
                      <a:pt x="474980" y="641748"/>
                    </a:cubicBezTo>
                    <a:cubicBezTo>
                      <a:pt x="474980" y="644288"/>
                      <a:pt x="474980" y="648098"/>
                      <a:pt x="474980" y="648098"/>
                    </a:cubicBezTo>
                    <a:cubicBezTo>
                      <a:pt x="474980" y="648098"/>
                      <a:pt x="474980" y="650638"/>
                      <a:pt x="473710" y="653178"/>
                    </a:cubicBezTo>
                    <a:cubicBezTo>
                      <a:pt x="473710" y="654448"/>
                      <a:pt x="472440" y="658258"/>
                      <a:pt x="472440" y="658258"/>
                    </a:cubicBezTo>
                    <a:cubicBezTo>
                      <a:pt x="472440" y="658258"/>
                      <a:pt x="471170" y="660798"/>
                      <a:pt x="469900" y="663338"/>
                    </a:cubicBezTo>
                    <a:cubicBezTo>
                      <a:pt x="469900" y="664608"/>
                      <a:pt x="468630" y="667148"/>
                      <a:pt x="467360" y="667148"/>
                    </a:cubicBezTo>
                    <a:cubicBezTo>
                      <a:pt x="467360" y="667148"/>
                      <a:pt x="466090" y="669688"/>
                      <a:pt x="464820" y="670958"/>
                    </a:cubicBezTo>
                    <a:cubicBezTo>
                      <a:pt x="463550" y="672228"/>
                      <a:pt x="461010" y="676038"/>
                      <a:pt x="461010" y="676038"/>
                    </a:cubicBezTo>
                    <a:cubicBezTo>
                      <a:pt x="461010" y="676038"/>
                      <a:pt x="458470" y="677308"/>
                      <a:pt x="455930" y="678578"/>
                    </a:cubicBezTo>
                    <a:cubicBezTo>
                      <a:pt x="454660" y="679848"/>
                      <a:pt x="452120" y="681118"/>
                      <a:pt x="452120" y="681118"/>
                    </a:cubicBezTo>
                    <a:cubicBezTo>
                      <a:pt x="452120" y="681118"/>
                      <a:pt x="448310" y="682388"/>
                      <a:pt x="447040" y="683658"/>
                    </a:cubicBezTo>
                    <a:cubicBezTo>
                      <a:pt x="445770" y="683658"/>
                      <a:pt x="441960" y="684928"/>
                      <a:pt x="441960" y="684928"/>
                    </a:cubicBezTo>
                    <a:cubicBezTo>
                      <a:pt x="441960" y="684928"/>
                      <a:pt x="438150" y="686198"/>
                      <a:pt x="436880" y="686198"/>
                    </a:cubicBezTo>
                    <a:cubicBezTo>
                      <a:pt x="434340" y="686198"/>
                      <a:pt x="431800" y="686198"/>
                      <a:pt x="431800" y="686198"/>
                    </a:cubicBezTo>
                    <a:cubicBezTo>
                      <a:pt x="431800" y="686198"/>
                      <a:pt x="427990" y="686198"/>
                      <a:pt x="425450" y="686198"/>
                    </a:cubicBezTo>
                    <a:cubicBezTo>
                      <a:pt x="424180" y="686198"/>
                      <a:pt x="420370" y="684928"/>
                      <a:pt x="420370" y="684928"/>
                    </a:cubicBezTo>
                    <a:cubicBezTo>
                      <a:pt x="420370" y="684928"/>
                      <a:pt x="417830" y="683658"/>
                      <a:pt x="415290" y="683658"/>
                    </a:cubicBezTo>
                    <a:cubicBezTo>
                      <a:pt x="414020" y="682388"/>
                      <a:pt x="410210" y="681118"/>
                      <a:pt x="410210" y="681118"/>
                    </a:cubicBezTo>
                    <a:cubicBezTo>
                      <a:pt x="410210" y="681118"/>
                      <a:pt x="407670" y="679848"/>
                      <a:pt x="406400" y="678578"/>
                    </a:cubicBezTo>
                    <a:cubicBezTo>
                      <a:pt x="405130" y="677308"/>
                      <a:pt x="401320" y="676038"/>
                      <a:pt x="401320" y="676038"/>
                    </a:cubicBezTo>
                    <a:cubicBezTo>
                      <a:pt x="401320" y="674768"/>
                      <a:pt x="398780" y="672228"/>
                      <a:pt x="398780" y="670958"/>
                    </a:cubicBezTo>
                    <a:cubicBezTo>
                      <a:pt x="397510" y="670958"/>
                      <a:pt x="394970" y="672228"/>
                      <a:pt x="394970" y="672228"/>
                    </a:cubicBezTo>
                    <a:cubicBezTo>
                      <a:pt x="394970" y="673498"/>
                      <a:pt x="392430" y="673498"/>
                      <a:pt x="389890" y="673498"/>
                    </a:cubicBezTo>
                    <a:cubicBezTo>
                      <a:pt x="388620" y="674768"/>
                      <a:pt x="384810" y="674768"/>
                      <a:pt x="384810" y="676038"/>
                    </a:cubicBezTo>
                    <a:cubicBezTo>
                      <a:pt x="384810" y="676038"/>
                      <a:pt x="381000" y="676038"/>
                      <a:pt x="379730" y="676038"/>
                    </a:cubicBezTo>
                    <a:cubicBezTo>
                      <a:pt x="377190" y="676038"/>
                      <a:pt x="374650" y="676038"/>
                      <a:pt x="374650" y="676038"/>
                    </a:cubicBezTo>
                    <a:cubicBezTo>
                      <a:pt x="374650" y="674768"/>
                      <a:pt x="370840" y="674768"/>
                      <a:pt x="369570" y="673498"/>
                    </a:cubicBezTo>
                    <a:cubicBezTo>
                      <a:pt x="367030" y="673498"/>
                      <a:pt x="364490" y="673498"/>
                      <a:pt x="363220" y="672228"/>
                    </a:cubicBezTo>
                    <a:cubicBezTo>
                      <a:pt x="363220" y="672228"/>
                      <a:pt x="360680" y="670958"/>
                      <a:pt x="359410" y="670958"/>
                    </a:cubicBezTo>
                    <a:cubicBezTo>
                      <a:pt x="356870" y="669688"/>
                      <a:pt x="354330" y="668418"/>
                      <a:pt x="354330" y="668418"/>
                    </a:cubicBezTo>
                    <a:cubicBezTo>
                      <a:pt x="354330" y="668418"/>
                      <a:pt x="351790" y="665878"/>
                      <a:pt x="350520" y="664608"/>
                    </a:cubicBezTo>
                    <a:cubicBezTo>
                      <a:pt x="349250" y="663338"/>
                      <a:pt x="346710" y="660798"/>
                      <a:pt x="346710" y="660798"/>
                    </a:cubicBezTo>
                    <a:cubicBezTo>
                      <a:pt x="346710" y="660798"/>
                      <a:pt x="345440" y="658258"/>
                      <a:pt x="345440" y="658258"/>
                    </a:cubicBezTo>
                    <a:cubicBezTo>
                      <a:pt x="345440" y="658258"/>
                      <a:pt x="344170" y="662068"/>
                      <a:pt x="342900" y="663338"/>
                    </a:cubicBezTo>
                    <a:cubicBezTo>
                      <a:pt x="342900" y="665878"/>
                      <a:pt x="341630" y="668418"/>
                      <a:pt x="341630" y="668418"/>
                    </a:cubicBezTo>
                    <a:cubicBezTo>
                      <a:pt x="341630" y="668418"/>
                      <a:pt x="339090" y="672228"/>
                      <a:pt x="337820" y="673498"/>
                    </a:cubicBezTo>
                    <a:cubicBezTo>
                      <a:pt x="336550" y="674768"/>
                      <a:pt x="335280" y="677308"/>
                      <a:pt x="335280" y="677308"/>
                    </a:cubicBezTo>
                    <a:cubicBezTo>
                      <a:pt x="335280" y="677308"/>
                      <a:pt x="332740" y="679848"/>
                      <a:pt x="331470" y="681118"/>
                    </a:cubicBezTo>
                    <a:cubicBezTo>
                      <a:pt x="330200" y="682388"/>
                      <a:pt x="327660" y="684928"/>
                      <a:pt x="326390" y="684928"/>
                    </a:cubicBezTo>
                    <a:cubicBezTo>
                      <a:pt x="326390" y="684928"/>
                      <a:pt x="323850" y="686198"/>
                      <a:pt x="322580" y="687468"/>
                    </a:cubicBezTo>
                    <a:cubicBezTo>
                      <a:pt x="321310" y="687468"/>
                      <a:pt x="317500" y="690008"/>
                      <a:pt x="317500" y="690008"/>
                    </a:cubicBezTo>
                    <a:cubicBezTo>
                      <a:pt x="317500" y="690008"/>
                      <a:pt x="313690" y="690008"/>
                      <a:pt x="312420" y="691278"/>
                    </a:cubicBezTo>
                    <a:cubicBezTo>
                      <a:pt x="311150" y="691278"/>
                      <a:pt x="307340" y="692548"/>
                      <a:pt x="307340" y="692548"/>
                    </a:cubicBezTo>
                    <a:cubicBezTo>
                      <a:pt x="307340" y="692548"/>
                      <a:pt x="303530" y="692548"/>
                      <a:pt x="302260" y="692548"/>
                    </a:cubicBezTo>
                    <a:cubicBezTo>
                      <a:pt x="299720" y="692548"/>
                      <a:pt x="295910" y="692548"/>
                      <a:pt x="295910" y="692548"/>
                    </a:cubicBezTo>
                    <a:cubicBezTo>
                      <a:pt x="295910" y="692548"/>
                      <a:pt x="293370" y="691278"/>
                      <a:pt x="290830" y="691278"/>
                    </a:cubicBezTo>
                    <a:cubicBezTo>
                      <a:pt x="289560" y="690008"/>
                      <a:pt x="285750" y="690008"/>
                      <a:pt x="285750" y="690008"/>
                    </a:cubicBezTo>
                    <a:cubicBezTo>
                      <a:pt x="285750" y="690008"/>
                      <a:pt x="283210" y="688738"/>
                      <a:pt x="280670" y="687468"/>
                    </a:cubicBezTo>
                    <a:cubicBezTo>
                      <a:pt x="279400" y="686198"/>
                      <a:pt x="276860" y="684928"/>
                      <a:pt x="276860" y="684928"/>
                    </a:cubicBezTo>
                    <a:cubicBezTo>
                      <a:pt x="276860" y="684928"/>
                      <a:pt x="274320" y="682388"/>
                      <a:pt x="273050" y="681118"/>
                    </a:cubicBezTo>
                    <a:cubicBezTo>
                      <a:pt x="271780" y="679848"/>
                      <a:pt x="267970" y="677308"/>
                      <a:pt x="267970" y="677308"/>
                    </a:cubicBezTo>
                    <a:cubicBezTo>
                      <a:pt x="267970" y="677308"/>
                      <a:pt x="266700" y="674768"/>
                      <a:pt x="265430" y="673498"/>
                    </a:cubicBezTo>
                    <a:cubicBezTo>
                      <a:pt x="264160" y="672228"/>
                      <a:pt x="262890" y="668418"/>
                      <a:pt x="262890" y="668418"/>
                    </a:cubicBezTo>
                    <a:cubicBezTo>
                      <a:pt x="262890" y="668418"/>
                      <a:pt x="261620" y="665878"/>
                      <a:pt x="260350" y="663338"/>
                    </a:cubicBezTo>
                    <a:cubicBezTo>
                      <a:pt x="260350" y="662068"/>
                      <a:pt x="259080" y="659528"/>
                      <a:pt x="259080" y="659528"/>
                    </a:cubicBezTo>
                    <a:cubicBezTo>
                      <a:pt x="259080" y="658258"/>
                      <a:pt x="257810" y="655718"/>
                      <a:pt x="257810" y="653178"/>
                    </a:cubicBezTo>
                    <a:cubicBezTo>
                      <a:pt x="257810" y="651908"/>
                      <a:pt x="257810" y="650638"/>
                      <a:pt x="257810" y="648098"/>
                    </a:cubicBezTo>
                    <a:cubicBezTo>
                      <a:pt x="256540" y="645558"/>
                      <a:pt x="257810" y="641748"/>
                      <a:pt x="257810" y="636668"/>
                    </a:cubicBezTo>
                    <a:cubicBezTo>
                      <a:pt x="257810" y="631588"/>
                      <a:pt x="259080" y="618888"/>
                      <a:pt x="256540" y="616348"/>
                    </a:cubicBezTo>
                    <a:cubicBezTo>
                      <a:pt x="255270" y="615078"/>
                      <a:pt x="251460" y="620158"/>
                      <a:pt x="248920" y="618888"/>
                    </a:cubicBezTo>
                    <a:cubicBezTo>
                      <a:pt x="241300" y="615078"/>
                      <a:pt x="229870" y="585868"/>
                      <a:pt x="224790" y="568088"/>
                    </a:cubicBezTo>
                    <a:cubicBezTo>
                      <a:pt x="218440" y="551578"/>
                      <a:pt x="217170" y="535068"/>
                      <a:pt x="214630" y="516018"/>
                    </a:cubicBezTo>
                    <a:cubicBezTo>
                      <a:pt x="212090" y="495698"/>
                      <a:pt x="209550" y="471568"/>
                      <a:pt x="209550" y="451248"/>
                    </a:cubicBezTo>
                    <a:cubicBezTo>
                      <a:pt x="209550" y="433468"/>
                      <a:pt x="208280" y="419498"/>
                      <a:pt x="210820" y="402988"/>
                    </a:cubicBezTo>
                    <a:cubicBezTo>
                      <a:pt x="212090" y="385208"/>
                      <a:pt x="224790" y="352188"/>
                      <a:pt x="222250" y="347108"/>
                    </a:cubicBezTo>
                    <a:cubicBezTo>
                      <a:pt x="220980" y="345838"/>
                      <a:pt x="219710" y="347108"/>
                      <a:pt x="218440" y="345838"/>
                    </a:cubicBezTo>
                    <a:cubicBezTo>
                      <a:pt x="213360" y="342028"/>
                      <a:pt x="195580" y="319168"/>
                      <a:pt x="185420" y="302658"/>
                    </a:cubicBezTo>
                    <a:cubicBezTo>
                      <a:pt x="172720" y="286148"/>
                      <a:pt x="158750" y="253128"/>
                      <a:pt x="151130" y="246778"/>
                    </a:cubicBezTo>
                    <a:cubicBezTo>
                      <a:pt x="148590" y="245508"/>
                      <a:pt x="147320" y="246778"/>
                      <a:pt x="144780" y="245508"/>
                    </a:cubicBezTo>
                    <a:cubicBezTo>
                      <a:pt x="142240" y="242968"/>
                      <a:pt x="142240" y="236618"/>
                      <a:pt x="138430" y="231538"/>
                    </a:cubicBezTo>
                    <a:cubicBezTo>
                      <a:pt x="134620" y="225188"/>
                      <a:pt x="128270" y="221378"/>
                      <a:pt x="123190" y="215028"/>
                    </a:cubicBezTo>
                    <a:cubicBezTo>
                      <a:pt x="116840" y="207408"/>
                      <a:pt x="110490" y="194708"/>
                      <a:pt x="105410" y="189628"/>
                    </a:cubicBezTo>
                    <a:cubicBezTo>
                      <a:pt x="102870" y="187088"/>
                      <a:pt x="101600" y="187088"/>
                      <a:pt x="97790" y="183278"/>
                    </a:cubicBezTo>
                    <a:cubicBezTo>
                      <a:pt x="90170" y="176928"/>
                      <a:pt x="71120" y="156608"/>
                      <a:pt x="58420" y="143908"/>
                    </a:cubicBezTo>
                    <a:cubicBezTo>
                      <a:pt x="46990" y="132478"/>
                      <a:pt x="34290" y="123588"/>
                      <a:pt x="25400" y="112158"/>
                    </a:cubicBezTo>
                    <a:cubicBezTo>
                      <a:pt x="15240" y="100728"/>
                      <a:pt x="0" y="74058"/>
                      <a:pt x="0" y="74058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79" id="179"/>
            <p:cNvGrpSpPr/>
            <p:nvPr/>
          </p:nvGrpSpPr>
          <p:grpSpPr>
            <a:xfrm rot="0">
              <a:off x="1715358" y="452310"/>
              <a:ext cx="648825" cy="711959"/>
              <a:chOff x="0" y="0"/>
              <a:chExt cx="848360" cy="930910"/>
            </a:xfrm>
          </p:grpSpPr>
          <p:sp>
            <p:nvSpPr>
              <p:cNvPr name="Freeform 180" id="180"/>
              <p:cNvSpPr/>
              <p:nvPr/>
            </p:nvSpPr>
            <p:spPr>
              <a:xfrm flipH="false" flipV="false" rot="0">
                <a:off x="49478" y="50659"/>
                <a:ext cx="747043" cy="829451"/>
              </a:xfrm>
              <a:custGeom>
                <a:avLst/>
                <a:gdLst/>
                <a:ahLst/>
                <a:cxnLst/>
                <a:rect r="r" b="b" t="t" l="l"/>
                <a:pathLst>
                  <a:path h="829451" w="747043">
                    <a:moveTo>
                      <a:pt x="542342" y="114441"/>
                    </a:moveTo>
                    <a:cubicBezTo>
                      <a:pt x="539802" y="34431"/>
                      <a:pt x="542342" y="25541"/>
                      <a:pt x="549962" y="17921"/>
                    </a:cubicBezTo>
                    <a:cubicBezTo>
                      <a:pt x="557582" y="9031"/>
                      <a:pt x="575362" y="-1129"/>
                      <a:pt x="586792" y="141"/>
                    </a:cubicBezTo>
                    <a:cubicBezTo>
                      <a:pt x="599492" y="141"/>
                      <a:pt x="616002" y="10301"/>
                      <a:pt x="622352" y="20461"/>
                    </a:cubicBezTo>
                    <a:cubicBezTo>
                      <a:pt x="628702" y="28081"/>
                      <a:pt x="628702" y="36971"/>
                      <a:pt x="628702" y="50941"/>
                    </a:cubicBezTo>
                    <a:cubicBezTo>
                      <a:pt x="628702" y="81421"/>
                      <a:pt x="616002" y="147461"/>
                      <a:pt x="595682" y="195721"/>
                    </a:cubicBezTo>
                    <a:cubicBezTo>
                      <a:pt x="570282" y="254141"/>
                      <a:pt x="510592" y="345581"/>
                      <a:pt x="477572" y="369711"/>
                    </a:cubicBezTo>
                    <a:cubicBezTo>
                      <a:pt x="463602" y="379871"/>
                      <a:pt x="449632" y="383681"/>
                      <a:pt x="438202" y="382411"/>
                    </a:cubicBezTo>
                    <a:cubicBezTo>
                      <a:pt x="428042" y="381141"/>
                      <a:pt x="417882" y="373521"/>
                      <a:pt x="411532" y="365901"/>
                    </a:cubicBezTo>
                    <a:cubicBezTo>
                      <a:pt x="405182" y="358281"/>
                      <a:pt x="401372" y="348121"/>
                      <a:pt x="401372" y="336691"/>
                    </a:cubicBezTo>
                    <a:cubicBezTo>
                      <a:pt x="401372" y="318911"/>
                      <a:pt x="408992" y="298591"/>
                      <a:pt x="420422" y="271921"/>
                    </a:cubicBezTo>
                    <a:cubicBezTo>
                      <a:pt x="440742" y="226201"/>
                      <a:pt x="492812" y="115711"/>
                      <a:pt x="527102" y="87771"/>
                    </a:cubicBezTo>
                    <a:cubicBezTo>
                      <a:pt x="543612" y="75071"/>
                      <a:pt x="563932" y="69991"/>
                      <a:pt x="576632" y="72531"/>
                    </a:cubicBezTo>
                    <a:cubicBezTo>
                      <a:pt x="586792" y="75071"/>
                      <a:pt x="595682" y="85231"/>
                      <a:pt x="600762" y="92851"/>
                    </a:cubicBezTo>
                    <a:cubicBezTo>
                      <a:pt x="605842" y="101741"/>
                      <a:pt x="607112" y="110631"/>
                      <a:pt x="605842" y="124601"/>
                    </a:cubicBezTo>
                    <a:cubicBezTo>
                      <a:pt x="602032" y="153811"/>
                      <a:pt x="574092" y="210961"/>
                      <a:pt x="549962" y="255411"/>
                    </a:cubicBezTo>
                    <a:cubicBezTo>
                      <a:pt x="522022" y="308751"/>
                      <a:pt x="476302" y="377331"/>
                      <a:pt x="444552" y="420511"/>
                    </a:cubicBezTo>
                    <a:cubicBezTo>
                      <a:pt x="421692" y="452261"/>
                      <a:pt x="402642" y="478931"/>
                      <a:pt x="379782" y="496711"/>
                    </a:cubicBezTo>
                    <a:cubicBezTo>
                      <a:pt x="359462" y="511951"/>
                      <a:pt x="331522" y="524651"/>
                      <a:pt x="313742" y="527191"/>
                    </a:cubicBezTo>
                    <a:cubicBezTo>
                      <a:pt x="301042" y="528461"/>
                      <a:pt x="289612" y="525921"/>
                      <a:pt x="281992" y="520841"/>
                    </a:cubicBezTo>
                    <a:cubicBezTo>
                      <a:pt x="275642" y="514491"/>
                      <a:pt x="269292" y="501791"/>
                      <a:pt x="269292" y="491631"/>
                    </a:cubicBezTo>
                    <a:cubicBezTo>
                      <a:pt x="269292" y="480201"/>
                      <a:pt x="275642" y="461151"/>
                      <a:pt x="284532" y="453531"/>
                    </a:cubicBezTo>
                    <a:cubicBezTo>
                      <a:pt x="295962" y="445911"/>
                      <a:pt x="335332" y="449721"/>
                      <a:pt x="335332" y="449721"/>
                    </a:cubicBezTo>
                    <a:cubicBezTo>
                      <a:pt x="335332" y="449721"/>
                      <a:pt x="287072" y="463691"/>
                      <a:pt x="281992" y="454801"/>
                    </a:cubicBezTo>
                    <a:cubicBezTo>
                      <a:pt x="270562" y="434481"/>
                      <a:pt x="400102" y="289701"/>
                      <a:pt x="449632" y="230011"/>
                    </a:cubicBezTo>
                    <a:cubicBezTo>
                      <a:pt x="486462" y="188101"/>
                      <a:pt x="515672" y="138571"/>
                      <a:pt x="548692" y="128411"/>
                    </a:cubicBezTo>
                    <a:cubicBezTo>
                      <a:pt x="574092" y="122061"/>
                      <a:pt x="616002" y="134761"/>
                      <a:pt x="624892" y="150001"/>
                    </a:cubicBezTo>
                    <a:cubicBezTo>
                      <a:pt x="632512" y="163971"/>
                      <a:pt x="618542" y="189371"/>
                      <a:pt x="608382" y="212231"/>
                    </a:cubicBezTo>
                    <a:cubicBezTo>
                      <a:pt x="594412" y="245251"/>
                      <a:pt x="571552" y="275731"/>
                      <a:pt x="535992" y="323991"/>
                    </a:cubicBezTo>
                    <a:cubicBezTo>
                      <a:pt x="462332" y="424321"/>
                      <a:pt x="224842" y="727851"/>
                      <a:pt x="166422" y="767221"/>
                    </a:cubicBezTo>
                    <a:cubicBezTo>
                      <a:pt x="153722" y="776111"/>
                      <a:pt x="146102" y="777381"/>
                      <a:pt x="137212" y="777381"/>
                    </a:cubicBezTo>
                    <a:cubicBezTo>
                      <a:pt x="127052" y="777381"/>
                      <a:pt x="114352" y="773571"/>
                      <a:pt x="108002" y="765951"/>
                    </a:cubicBezTo>
                    <a:cubicBezTo>
                      <a:pt x="99112" y="755791"/>
                      <a:pt x="94032" y="734201"/>
                      <a:pt x="96572" y="716421"/>
                    </a:cubicBezTo>
                    <a:cubicBezTo>
                      <a:pt x="101652" y="689751"/>
                      <a:pt x="125782" y="665621"/>
                      <a:pt x="156262" y="627521"/>
                    </a:cubicBezTo>
                    <a:cubicBezTo>
                      <a:pt x="223572" y="544971"/>
                      <a:pt x="455982" y="294781"/>
                      <a:pt x="510592" y="256681"/>
                    </a:cubicBezTo>
                    <a:cubicBezTo>
                      <a:pt x="524562" y="246521"/>
                      <a:pt x="529642" y="243981"/>
                      <a:pt x="539802" y="243981"/>
                    </a:cubicBezTo>
                    <a:cubicBezTo>
                      <a:pt x="548692" y="242711"/>
                      <a:pt x="561392" y="246521"/>
                      <a:pt x="569012" y="252871"/>
                    </a:cubicBezTo>
                    <a:cubicBezTo>
                      <a:pt x="576632" y="259221"/>
                      <a:pt x="584252" y="270651"/>
                      <a:pt x="585522" y="279541"/>
                    </a:cubicBezTo>
                    <a:cubicBezTo>
                      <a:pt x="588062" y="289701"/>
                      <a:pt x="586792" y="303671"/>
                      <a:pt x="580442" y="311291"/>
                    </a:cubicBezTo>
                    <a:cubicBezTo>
                      <a:pt x="570282" y="321451"/>
                      <a:pt x="530912" y="313831"/>
                      <a:pt x="518212" y="325261"/>
                    </a:cubicBezTo>
                    <a:cubicBezTo>
                      <a:pt x="506782" y="336691"/>
                      <a:pt x="513132" y="357011"/>
                      <a:pt x="504242" y="374791"/>
                    </a:cubicBezTo>
                    <a:cubicBezTo>
                      <a:pt x="491542" y="398921"/>
                      <a:pt x="471222" y="419241"/>
                      <a:pt x="443282" y="454801"/>
                    </a:cubicBezTo>
                    <a:cubicBezTo>
                      <a:pt x="387402" y="525921"/>
                      <a:pt x="226112" y="740551"/>
                      <a:pt x="179122" y="774841"/>
                    </a:cubicBezTo>
                    <a:cubicBezTo>
                      <a:pt x="166422" y="783731"/>
                      <a:pt x="160072" y="786271"/>
                      <a:pt x="149912" y="786271"/>
                    </a:cubicBezTo>
                    <a:cubicBezTo>
                      <a:pt x="139752" y="787541"/>
                      <a:pt x="127052" y="782461"/>
                      <a:pt x="119432" y="776111"/>
                    </a:cubicBezTo>
                    <a:cubicBezTo>
                      <a:pt x="113082" y="769761"/>
                      <a:pt x="105462" y="758331"/>
                      <a:pt x="104192" y="749441"/>
                    </a:cubicBezTo>
                    <a:cubicBezTo>
                      <a:pt x="102922" y="739281"/>
                      <a:pt x="102922" y="732931"/>
                      <a:pt x="110542" y="718961"/>
                    </a:cubicBezTo>
                    <a:cubicBezTo>
                      <a:pt x="142292" y="656731"/>
                      <a:pt x="421692" y="400191"/>
                      <a:pt x="492812" y="307481"/>
                    </a:cubicBezTo>
                    <a:cubicBezTo>
                      <a:pt x="524562" y="266841"/>
                      <a:pt x="534722" y="226201"/>
                      <a:pt x="553772" y="210961"/>
                    </a:cubicBezTo>
                    <a:cubicBezTo>
                      <a:pt x="563932" y="203341"/>
                      <a:pt x="574092" y="200801"/>
                      <a:pt x="584252" y="200801"/>
                    </a:cubicBezTo>
                    <a:cubicBezTo>
                      <a:pt x="593142" y="202071"/>
                      <a:pt x="605842" y="205881"/>
                      <a:pt x="613462" y="213501"/>
                    </a:cubicBezTo>
                    <a:cubicBezTo>
                      <a:pt x="621082" y="222391"/>
                      <a:pt x="628702" y="233821"/>
                      <a:pt x="626162" y="252871"/>
                    </a:cubicBezTo>
                    <a:cubicBezTo>
                      <a:pt x="612192" y="332881"/>
                      <a:pt x="264212" y="767221"/>
                      <a:pt x="201982" y="816751"/>
                    </a:cubicBezTo>
                    <a:cubicBezTo>
                      <a:pt x="189282" y="826911"/>
                      <a:pt x="182932" y="828181"/>
                      <a:pt x="172772" y="829451"/>
                    </a:cubicBezTo>
                    <a:cubicBezTo>
                      <a:pt x="162612" y="829451"/>
                      <a:pt x="149912" y="826911"/>
                      <a:pt x="143562" y="819291"/>
                    </a:cubicBezTo>
                    <a:cubicBezTo>
                      <a:pt x="133402" y="810401"/>
                      <a:pt x="123242" y="783731"/>
                      <a:pt x="128322" y="771031"/>
                    </a:cubicBezTo>
                    <a:cubicBezTo>
                      <a:pt x="134672" y="757061"/>
                      <a:pt x="162612" y="763411"/>
                      <a:pt x="186742" y="743091"/>
                    </a:cubicBezTo>
                    <a:cubicBezTo>
                      <a:pt x="265482" y="678321"/>
                      <a:pt x="509322" y="269381"/>
                      <a:pt x="572822" y="212231"/>
                    </a:cubicBezTo>
                    <a:cubicBezTo>
                      <a:pt x="589332" y="196991"/>
                      <a:pt x="596952" y="191911"/>
                      <a:pt x="608382" y="190641"/>
                    </a:cubicBezTo>
                    <a:cubicBezTo>
                      <a:pt x="621082" y="190641"/>
                      <a:pt x="638862" y="198261"/>
                      <a:pt x="646482" y="208421"/>
                    </a:cubicBezTo>
                    <a:cubicBezTo>
                      <a:pt x="654102" y="217311"/>
                      <a:pt x="657912" y="228741"/>
                      <a:pt x="654102" y="249061"/>
                    </a:cubicBezTo>
                    <a:cubicBezTo>
                      <a:pt x="636322" y="322721"/>
                      <a:pt x="381052" y="703721"/>
                      <a:pt x="311202" y="724041"/>
                    </a:cubicBezTo>
                    <a:cubicBezTo>
                      <a:pt x="288342" y="729121"/>
                      <a:pt x="264212" y="712611"/>
                      <a:pt x="257862" y="699911"/>
                    </a:cubicBezTo>
                    <a:cubicBezTo>
                      <a:pt x="251512" y="687211"/>
                      <a:pt x="259132" y="671971"/>
                      <a:pt x="270562" y="649111"/>
                    </a:cubicBezTo>
                    <a:cubicBezTo>
                      <a:pt x="301042" y="586881"/>
                      <a:pt x="453442" y="409081"/>
                      <a:pt x="509322" y="325261"/>
                    </a:cubicBezTo>
                    <a:cubicBezTo>
                      <a:pt x="542342" y="275731"/>
                      <a:pt x="556312" y="218581"/>
                      <a:pt x="581712" y="203341"/>
                    </a:cubicBezTo>
                    <a:cubicBezTo>
                      <a:pt x="595682" y="194451"/>
                      <a:pt x="612192" y="196991"/>
                      <a:pt x="623622" y="202071"/>
                    </a:cubicBezTo>
                    <a:cubicBezTo>
                      <a:pt x="632512" y="205881"/>
                      <a:pt x="641402" y="214771"/>
                      <a:pt x="645212" y="223661"/>
                    </a:cubicBezTo>
                    <a:cubicBezTo>
                      <a:pt x="649022" y="233821"/>
                      <a:pt x="650292" y="243981"/>
                      <a:pt x="646482" y="255411"/>
                    </a:cubicBezTo>
                    <a:cubicBezTo>
                      <a:pt x="640132" y="274461"/>
                      <a:pt x="623622" y="289701"/>
                      <a:pt x="600762" y="318911"/>
                    </a:cubicBezTo>
                    <a:cubicBezTo>
                      <a:pt x="546152" y="384951"/>
                      <a:pt x="358192" y="609741"/>
                      <a:pt x="308662" y="645301"/>
                    </a:cubicBezTo>
                    <a:cubicBezTo>
                      <a:pt x="295962" y="654191"/>
                      <a:pt x="289612" y="656731"/>
                      <a:pt x="279452" y="656731"/>
                    </a:cubicBezTo>
                    <a:cubicBezTo>
                      <a:pt x="269292" y="658001"/>
                      <a:pt x="257862" y="652921"/>
                      <a:pt x="250242" y="646571"/>
                    </a:cubicBezTo>
                    <a:cubicBezTo>
                      <a:pt x="242622" y="640221"/>
                      <a:pt x="236272" y="628791"/>
                      <a:pt x="233732" y="619901"/>
                    </a:cubicBezTo>
                    <a:cubicBezTo>
                      <a:pt x="232462" y="609741"/>
                      <a:pt x="233732" y="602121"/>
                      <a:pt x="241352" y="588151"/>
                    </a:cubicBezTo>
                    <a:cubicBezTo>
                      <a:pt x="268022" y="541161"/>
                      <a:pt x="457252" y="398921"/>
                      <a:pt x="522022" y="326531"/>
                    </a:cubicBezTo>
                    <a:cubicBezTo>
                      <a:pt x="561392" y="280811"/>
                      <a:pt x="584252" y="209691"/>
                      <a:pt x="608382" y="208421"/>
                    </a:cubicBezTo>
                    <a:cubicBezTo>
                      <a:pt x="621082" y="207151"/>
                      <a:pt x="628702" y="236361"/>
                      <a:pt x="641402" y="238901"/>
                    </a:cubicBezTo>
                    <a:cubicBezTo>
                      <a:pt x="652832" y="242711"/>
                      <a:pt x="678232" y="223661"/>
                      <a:pt x="680772" y="227471"/>
                    </a:cubicBezTo>
                    <a:cubicBezTo>
                      <a:pt x="683312" y="230011"/>
                      <a:pt x="676962" y="241441"/>
                      <a:pt x="671882" y="246521"/>
                    </a:cubicBezTo>
                    <a:cubicBezTo>
                      <a:pt x="665532" y="252871"/>
                      <a:pt x="654102" y="260491"/>
                      <a:pt x="643942" y="263031"/>
                    </a:cubicBezTo>
                    <a:cubicBezTo>
                      <a:pt x="633782" y="264301"/>
                      <a:pt x="621082" y="263031"/>
                      <a:pt x="613462" y="255411"/>
                    </a:cubicBezTo>
                    <a:cubicBezTo>
                      <a:pt x="603302" y="247791"/>
                      <a:pt x="590602" y="224931"/>
                      <a:pt x="594412" y="209691"/>
                    </a:cubicBezTo>
                    <a:cubicBezTo>
                      <a:pt x="599492" y="185561"/>
                      <a:pt x="659182" y="143651"/>
                      <a:pt x="682042" y="133491"/>
                    </a:cubicBezTo>
                    <a:cubicBezTo>
                      <a:pt x="693472" y="128411"/>
                      <a:pt x="703632" y="125871"/>
                      <a:pt x="713792" y="129681"/>
                    </a:cubicBezTo>
                    <a:cubicBezTo>
                      <a:pt x="725222" y="134761"/>
                      <a:pt x="744272" y="155081"/>
                      <a:pt x="746812" y="167781"/>
                    </a:cubicBezTo>
                    <a:cubicBezTo>
                      <a:pt x="748082" y="180481"/>
                      <a:pt x="744272" y="189371"/>
                      <a:pt x="731572" y="207151"/>
                    </a:cubicBezTo>
                    <a:cubicBezTo>
                      <a:pt x="678232" y="280811"/>
                      <a:pt x="252782" y="619901"/>
                      <a:pt x="172772" y="675781"/>
                    </a:cubicBezTo>
                    <a:cubicBezTo>
                      <a:pt x="152452" y="689751"/>
                      <a:pt x="147372" y="697371"/>
                      <a:pt x="132132" y="697371"/>
                    </a:cubicBezTo>
                    <a:cubicBezTo>
                      <a:pt x="111812" y="697371"/>
                      <a:pt x="68632" y="678321"/>
                      <a:pt x="62282" y="659271"/>
                    </a:cubicBezTo>
                    <a:cubicBezTo>
                      <a:pt x="55932" y="642761"/>
                      <a:pt x="76252" y="616091"/>
                      <a:pt x="88952" y="593231"/>
                    </a:cubicBezTo>
                    <a:cubicBezTo>
                      <a:pt x="104192" y="565291"/>
                      <a:pt x="121972" y="534811"/>
                      <a:pt x="151182" y="504331"/>
                    </a:cubicBezTo>
                    <a:cubicBezTo>
                      <a:pt x="191822" y="462421"/>
                      <a:pt x="268022" y="400191"/>
                      <a:pt x="321362" y="372251"/>
                    </a:cubicBezTo>
                    <a:cubicBezTo>
                      <a:pt x="362002" y="351931"/>
                      <a:pt x="412802" y="331611"/>
                      <a:pt x="435662" y="339231"/>
                    </a:cubicBezTo>
                    <a:cubicBezTo>
                      <a:pt x="449632" y="344311"/>
                      <a:pt x="459792" y="360821"/>
                      <a:pt x="462332" y="372251"/>
                    </a:cubicBezTo>
                    <a:cubicBezTo>
                      <a:pt x="464872" y="384951"/>
                      <a:pt x="459792" y="404001"/>
                      <a:pt x="450902" y="411621"/>
                    </a:cubicBezTo>
                    <a:cubicBezTo>
                      <a:pt x="439472" y="420511"/>
                      <a:pt x="412802" y="411621"/>
                      <a:pt x="400102" y="420511"/>
                    </a:cubicBezTo>
                    <a:cubicBezTo>
                      <a:pt x="388672" y="429401"/>
                      <a:pt x="392482" y="445911"/>
                      <a:pt x="375972" y="462421"/>
                    </a:cubicBezTo>
                    <a:cubicBezTo>
                      <a:pt x="331522" y="509411"/>
                      <a:pt x="111812" y="647841"/>
                      <a:pt x="59742" y="661811"/>
                    </a:cubicBezTo>
                    <a:cubicBezTo>
                      <a:pt x="44502" y="666891"/>
                      <a:pt x="36882" y="665621"/>
                      <a:pt x="27992" y="661811"/>
                    </a:cubicBezTo>
                    <a:cubicBezTo>
                      <a:pt x="19102" y="658001"/>
                      <a:pt x="8942" y="650381"/>
                      <a:pt x="3862" y="641491"/>
                    </a:cubicBezTo>
                    <a:cubicBezTo>
                      <a:pt x="52" y="632601"/>
                      <a:pt x="-1218" y="619901"/>
                      <a:pt x="1322" y="609741"/>
                    </a:cubicBezTo>
                    <a:cubicBezTo>
                      <a:pt x="3862" y="600851"/>
                      <a:pt x="7672" y="594501"/>
                      <a:pt x="19102" y="584341"/>
                    </a:cubicBezTo>
                    <a:cubicBezTo>
                      <a:pt x="53392" y="550051"/>
                      <a:pt x="213412" y="423051"/>
                      <a:pt x="265482" y="410351"/>
                    </a:cubicBezTo>
                    <a:cubicBezTo>
                      <a:pt x="287072" y="404001"/>
                      <a:pt x="304852" y="407811"/>
                      <a:pt x="316282" y="415431"/>
                    </a:cubicBezTo>
                    <a:cubicBezTo>
                      <a:pt x="325172" y="423051"/>
                      <a:pt x="330252" y="443371"/>
                      <a:pt x="330252" y="454801"/>
                    </a:cubicBezTo>
                    <a:cubicBezTo>
                      <a:pt x="330252" y="462421"/>
                      <a:pt x="330252" y="467501"/>
                      <a:pt x="322632" y="473851"/>
                    </a:cubicBezTo>
                    <a:cubicBezTo>
                      <a:pt x="306122" y="491631"/>
                      <a:pt x="231192" y="504331"/>
                      <a:pt x="189282" y="524651"/>
                    </a:cubicBezTo>
                    <a:cubicBezTo>
                      <a:pt x="148642" y="544971"/>
                      <a:pt x="101652" y="594501"/>
                      <a:pt x="72442" y="593231"/>
                    </a:cubicBezTo>
                    <a:cubicBezTo>
                      <a:pt x="54662" y="591961"/>
                      <a:pt x="36882" y="576721"/>
                      <a:pt x="31802" y="564021"/>
                    </a:cubicBezTo>
                    <a:cubicBezTo>
                      <a:pt x="26722" y="552591"/>
                      <a:pt x="29262" y="532271"/>
                      <a:pt x="36882" y="523381"/>
                    </a:cubicBezTo>
                    <a:cubicBezTo>
                      <a:pt x="47042" y="511951"/>
                      <a:pt x="71172" y="517031"/>
                      <a:pt x="88952" y="506871"/>
                    </a:cubicBezTo>
                    <a:cubicBezTo>
                      <a:pt x="111812" y="494171"/>
                      <a:pt x="134672" y="453531"/>
                      <a:pt x="157532" y="448451"/>
                    </a:cubicBezTo>
                    <a:cubicBezTo>
                      <a:pt x="174042" y="443371"/>
                      <a:pt x="200712" y="447181"/>
                      <a:pt x="209602" y="458611"/>
                    </a:cubicBezTo>
                    <a:cubicBezTo>
                      <a:pt x="219762" y="468771"/>
                      <a:pt x="221032" y="499251"/>
                      <a:pt x="213412" y="511951"/>
                    </a:cubicBezTo>
                    <a:cubicBezTo>
                      <a:pt x="208332" y="523381"/>
                      <a:pt x="189282" y="532271"/>
                      <a:pt x="177852" y="532271"/>
                    </a:cubicBezTo>
                    <a:cubicBezTo>
                      <a:pt x="165152" y="532271"/>
                      <a:pt x="147372" y="522111"/>
                      <a:pt x="139752" y="513221"/>
                    </a:cubicBezTo>
                    <a:cubicBezTo>
                      <a:pt x="134672" y="505601"/>
                      <a:pt x="130862" y="495441"/>
                      <a:pt x="132132" y="486551"/>
                    </a:cubicBezTo>
                    <a:cubicBezTo>
                      <a:pt x="133402" y="475121"/>
                      <a:pt x="142292" y="456071"/>
                      <a:pt x="152452" y="449721"/>
                    </a:cubicBezTo>
                    <a:cubicBezTo>
                      <a:pt x="165152" y="443371"/>
                      <a:pt x="195632" y="445911"/>
                      <a:pt x="207062" y="454801"/>
                    </a:cubicBezTo>
                    <a:cubicBezTo>
                      <a:pt x="217222" y="464961"/>
                      <a:pt x="223572" y="490361"/>
                      <a:pt x="215952" y="508141"/>
                    </a:cubicBezTo>
                    <a:cubicBezTo>
                      <a:pt x="201982" y="537351"/>
                      <a:pt x="104192" y="593231"/>
                      <a:pt x="72442" y="593231"/>
                    </a:cubicBezTo>
                    <a:cubicBezTo>
                      <a:pt x="57202" y="593231"/>
                      <a:pt x="43232" y="583071"/>
                      <a:pt x="36882" y="572911"/>
                    </a:cubicBezTo>
                    <a:cubicBezTo>
                      <a:pt x="30532" y="565291"/>
                      <a:pt x="27992" y="552591"/>
                      <a:pt x="29262" y="542431"/>
                    </a:cubicBezTo>
                    <a:cubicBezTo>
                      <a:pt x="30532" y="532271"/>
                      <a:pt x="36882" y="524651"/>
                      <a:pt x="44502" y="514491"/>
                    </a:cubicBezTo>
                    <a:cubicBezTo>
                      <a:pt x="57202" y="500521"/>
                      <a:pt x="81332" y="486551"/>
                      <a:pt x="104192" y="472581"/>
                    </a:cubicBezTo>
                    <a:cubicBezTo>
                      <a:pt x="132132" y="456071"/>
                      <a:pt x="175312" y="430671"/>
                      <a:pt x="203252" y="424321"/>
                    </a:cubicBezTo>
                    <a:cubicBezTo>
                      <a:pt x="221032" y="419241"/>
                      <a:pt x="236272" y="428131"/>
                      <a:pt x="250242" y="424321"/>
                    </a:cubicBezTo>
                    <a:cubicBezTo>
                      <a:pt x="262942" y="420511"/>
                      <a:pt x="274372" y="405271"/>
                      <a:pt x="287072" y="405271"/>
                    </a:cubicBezTo>
                    <a:cubicBezTo>
                      <a:pt x="298502" y="405271"/>
                      <a:pt x="316282" y="412891"/>
                      <a:pt x="322632" y="424321"/>
                    </a:cubicBezTo>
                    <a:cubicBezTo>
                      <a:pt x="330252" y="435751"/>
                      <a:pt x="332792" y="454801"/>
                      <a:pt x="322632" y="473851"/>
                    </a:cubicBezTo>
                    <a:cubicBezTo>
                      <a:pt x="298502" y="522111"/>
                      <a:pt x="105462" y="647841"/>
                      <a:pt x="59742" y="661811"/>
                    </a:cubicBezTo>
                    <a:cubicBezTo>
                      <a:pt x="44502" y="666891"/>
                      <a:pt x="36882" y="666891"/>
                      <a:pt x="27992" y="661811"/>
                    </a:cubicBezTo>
                    <a:cubicBezTo>
                      <a:pt x="17832" y="656731"/>
                      <a:pt x="2592" y="642761"/>
                      <a:pt x="1322" y="631331"/>
                    </a:cubicBezTo>
                    <a:cubicBezTo>
                      <a:pt x="-1218" y="617361"/>
                      <a:pt x="3862" y="602121"/>
                      <a:pt x="19102" y="584341"/>
                    </a:cubicBezTo>
                    <a:cubicBezTo>
                      <a:pt x="63552" y="529731"/>
                      <a:pt x="313742" y="381141"/>
                      <a:pt x="383592" y="351931"/>
                    </a:cubicBezTo>
                    <a:cubicBezTo>
                      <a:pt x="407722" y="341771"/>
                      <a:pt x="424232" y="335421"/>
                      <a:pt x="436932" y="339231"/>
                    </a:cubicBezTo>
                    <a:cubicBezTo>
                      <a:pt x="449632" y="344311"/>
                      <a:pt x="461062" y="360821"/>
                      <a:pt x="462332" y="372251"/>
                    </a:cubicBezTo>
                    <a:cubicBezTo>
                      <a:pt x="464872" y="384951"/>
                      <a:pt x="459792" y="404001"/>
                      <a:pt x="450902" y="411621"/>
                    </a:cubicBezTo>
                    <a:cubicBezTo>
                      <a:pt x="439472" y="420511"/>
                      <a:pt x="420422" y="411621"/>
                      <a:pt x="400102" y="420511"/>
                    </a:cubicBezTo>
                    <a:cubicBezTo>
                      <a:pt x="362002" y="437021"/>
                      <a:pt x="292152" y="491631"/>
                      <a:pt x="248972" y="532271"/>
                    </a:cubicBezTo>
                    <a:cubicBezTo>
                      <a:pt x="209602" y="570371"/>
                      <a:pt x="170232" y="655461"/>
                      <a:pt x="148642" y="652921"/>
                    </a:cubicBezTo>
                    <a:cubicBezTo>
                      <a:pt x="134672" y="651651"/>
                      <a:pt x="116892" y="624981"/>
                      <a:pt x="121972" y="602121"/>
                    </a:cubicBezTo>
                    <a:cubicBezTo>
                      <a:pt x="138482" y="520841"/>
                      <a:pt x="584252" y="176671"/>
                      <a:pt x="673152" y="139841"/>
                    </a:cubicBezTo>
                    <a:cubicBezTo>
                      <a:pt x="696012" y="129681"/>
                      <a:pt x="711252" y="129681"/>
                      <a:pt x="722682" y="133491"/>
                    </a:cubicBezTo>
                    <a:cubicBezTo>
                      <a:pt x="732842" y="137301"/>
                      <a:pt x="740462" y="148731"/>
                      <a:pt x="744272" y="157621"/>
                    </a:cubicBezTo>
                    <a:cubicBezTo>
                      <a:pt x="746812" y="166511"/>
                      <a:pt x="749352" y="179211"/>
                      <a:pt x="743002" y="189371"/>
                    </a:cubicBezTo>
                    <a:cubicBezTo>
                      <a:pt x="735382" y="204611"/>
                      <a:pt x="694742" y="214771"/>
                      <a:pt x="680772" y="227471"/>
                    </a:cubicBezTo>
                    <a:cubicBezTo>
                      <a:pt x="671882" y="236361"/>
                      <a:pt x="673152" y="249061"/>
                      <a:pt x="664262" y="254141"/>
                    </a:cubicBezTo>
                    <a:cubicBezTo>
                      <a:pt x="652832" y="260491"/>
                      <a:pt x="624892" y="263031"/>
                      <a:pt x="613462" y="255411"/>
                    </a:cubicBezTo>
                    <a:cubicBezTo>
                      <a:pt x="602032" y="247791"/>
                      <a:pt x="591872" y="222391"/>
                      <a:pt x="594412" y="208421"/>
                    </a:cubicBezTo>
                    <a:cubicBezTo>
                      <a:pt x="595682" y="193181"/>
                      <a:pt x="610922" y="176671"/>
                      <a:pt x="623622" y="170321"/>
                    </a:cubicBezTo>
                    <a:cubicBezTo>
                      <a:pt x="636322" y="162701"/>
                      <a:pt x="660452" y="158891"/>
                      <a:pt x="671882" y="166511"/>
                    </a:cubicBezTo>
                    <a:cubicBezTo>
                      <a:pt x="685852" y="175401"/>
                      <a:pt x="698552" y="204611"/>
                      <a:pt x="696012" y="227471"/>
                    </a:cubicBezTo>
                    <a:cubicBezTo>
                      <a:pt x="692202" y="261761"/>
                      <a:pt x="651562" y="310021"/>
                      <a:pt x="617272" y="351931"/>
                    </a:cubicBezTo>
                    <a:cubicBezTo>
                      <a:pt x="574092" y="406541"/>
                      <a:pt x="505512" y="467501"/>
                      <a:pt x="449632" y="519571"/>
                    </a:cubicBezTo>
                    <a:cubicBezTo>
                      <a:pt x="396292" y="567831"/>
                      <a:pt x="328982" y="647841"/>
                      <a:pt x="290882" y="655461"/>
                    </a:cubicBezTo>
                    <a:cubicBezTo>
                      <a:pt x="270562" y="659271"/>
                      <a:pt x="250242" y="650381"/>
                      <a:pt x="242622" y="638951"/>
                    </a:cubicBezTo>
                    <a:cubicBezTo>
                      <a:pt x="233732" y="627521"/>
                      <a:pt x="232462" y="611011"/>
                      <a:pt x="241352" y="588151"/>
                    </a:cubicBezTo>
                    <a:cubicBezTo>
                      <a:pt x="266752" y="517031"/>
                      <a:pt x="519482" y="232551"/>
                      <a:pt x="581712" y="203341"/>
                    </a:cubicBezTo>
                    <a:cubicBezTo>
                      <a:pt x="599492" y="194451"/>
                      <a:pt x="612192" y="195721"/>
                      <a:pt x="623622" y="202071"/>
                    </a:cubicBezTo>
                    <a:cubicBezTo>
                      <a:pt x="633782" y="207151"/>
                      <a:pt x="646482" y="219851"/>
                      <a:pt x="647752" y="235091"/>
                    </a:cubicBezTo>
                    <a:cubicBezTo>
                      <a:pt x="651562" y="259221"/>
                      <a:pt x="632512" y="293511"/>
                      <a:pt x="608382" y="337961"/>
                    </a:cubicBezTo>
                    <a:cubicBezTo>
                      <a:pt x="553772" y="435751"/>
                      <a:pt x="355652" y="751981"/>
                      <a:pt x="283262" y="774841"/>
                    </a:cubicBezTo>
                    <a:cubicBezTo>
                      <a:pt x="259132" y="782461"/>
                      <a:pt x="231192" y="768491"/>
                      <a:pt x="222302" y="753251"/>
                    </a:cubicBezTo>
                    <a:cubicBezTo>
                      <a:pt x="212142" y="736741"/>
                      <a:pt x="221032" y="708801"/>
                      <a:pt x="236272" y="673241"/>
                    </a:cubicBezTo>
                    <a:cubicBezTo>
                      <a:pt x="276912" y="579261"/>
                      <a:pt x="516942" y="247791"/>
                      <a:pt x="580442" y="203341"/>
                    </a:cubicBezTo>
                    <a:cubicBezTo>
                      <a:pt x="596952" y="191911"/>
                      <a:pt x="607112" y="188101"/>
                      <a:pt x="619812" y="191911"/>
                    </a:cubicBezTo>
                    <a:cubicBezTo>
                      <a:pt x="632512" y="194451"/>
                      <a:pt x="651562" y="213501"/>
                      <a:pt x="655372" y="227471"/>
                    </a:cubicBezTo>
                    <a:cubicBezTo>
                      <a:pt x="657912" y="242711"/>
                      <a:pt x="650292" y="255411"/>
                      <a:pt x="636322" y="279541"/>
                    </a:cubicBezTo>
                    <a:cubicBezTo>
                      <a:pt x="594412" y="358281"/>
                      <a:pt x="370892" y="651651"/>
                      <a:pt x="293422" y="739281"/>
                    </a:cubicBezTo>
                    <a:cubicBezTo>
                      <a:pt x="257862" y="777381"/>
                      <a:pt x="236272" y="802781"/>
                      <a:pt x="210872" y="816751"/>
                    </a:cubicBezTo>
                    <a:cubicBezTo>
                      <a:pt x="193092" y="825641"/>
                      <a:pt x="162612" y="830721"/>
                      <a:pt x="161342" y="828181"/>
                    </a:cubicBezTo>
                    <a:cubicBezTo>
                      <a:pt x="160072" y="825641"/>
                      <a:pt x="212142" y="796431"/>
                      <a:pt x="213412" y="797701"/>
                    </a:cubicBezTo>
                    <a:cubicBezTo>
                      <a:pt x="214682" y="798971"/>
                      <a:pt x="195632" y="824371"/>
                      <a:pt x="182932" y="826911"/>
                    </a:cubicBezTo>
                    <a:cubicBezTo>
                      <a:pt x="170232" y="830721"/>
                      <a:pt x="144832" y="821831"/>
                      <a:pt x="135942" y="811671"/>
                    </a:cubicBezTo>
                    <a:cubicBezTo>
                      <a:pt x="127052" y="801511"/>
                      <a:pt x="123242" y="788811"/>
                      <a:pt x="129592" y="768491"/>
                    </a:cubicBezTo>
                    <a:cubicBezTo>
                      <a:pt x="148642" y="689751"/>
                      <a:pt x="450902" y="331611"/>
                      <a:pt x="514402" y="255411"/>
                    </a:cubicBezTo>
                    <a:cubicBezTo>
                      <a:pt x="533452" y="231281"/>
                      <a:pt x="541072" y="219851"/>
                      <a:pt x="553772" y="210961"/>
                    </a:cubicBezTo>
                    <a:cubicBezTo>
                      <a:pt x="563932" y="204611"/>
                      <a:pt x="574092" y="200801"/>
                      <a:pt x="584252" y="200801"/>
                    </a:cubicBezTo>
                    <a:cubicBezTo>
                      <a:pt x="593142" y="202071"/>
                      <a:pt x="605842" y="207151"/>
                      <a:pt x="613462" y="213501"/>
                    </a:cubicBezTo>
                    <a:cubicBezTo>
                      <a:pt x="619812" y="219851"/>
                      <a:pt x="626162" y="230011"/>
                      <a:pt x="626162" y="242711"/>
                    </a:cubicBezTo>
                    <a:cubicBezTo>
                      <a:pt x="627432" y="263031"/>
                      <a:pt x="614732" y="290971"/>
                      <a:pt x="593142" y="325261"/>
                    </a:cubicBezTo>
                    <a:cubicBezTo>
                      <a:pt x="546152" y="401461"/>
                      <a:pt x="384862" y="561481"/>
                      <a:pt x="303582" y="645301"/>
                    </a:cubicBezTo>
                    <a:cubicBezTo>
                      <a:pt x="248972" y="702451"/>
                      <a:pt x="196902" y="777381"/>
                      <a:pt x="160072" y="785001"/>
                    </a:cubicBezTo>
                    <a:cubicBezTo>
                      <a:pt x="142292" y="790081"/>
                      <a:pt x="120702" y="779921"/>
                      <a:pt x="113082" y="768491"/>
                    </a:cubicBezTo>
                    <a:cubicBezTo>
                      <a:pt x="104192" y="758331"/>
                      <a:pt x="102922" y="741821"/>
                      <a:pt x="110542" y="718961"/>
                    </a:cubicBezTo>
                    <a:cubicBezTo>
                      <a:pt x="135942" y="645301"/>
                      <a:pt x="364542" y="390031"/>
                      <a:pt x="439472" y="313831"/>
                    </a:cubicBezTo>
                    <a:cubicBezTo>
                      <a:pt x="472492" y="279541"/>
                      <a:pt x="494082" y="255411"/>
                      <a:pt x="518212" y="247791"/>
                    </a:cubicBezTo>
                    <a:cubicBezTo>
                      <a:pt x="534722" y="241441"/>
                      <a:pt x="562662" y="247791"/>
                      <a:pt x="562662" y="249061"/>
                    </a:cubicBezTo>
                    <a:cubicBezTo>
                      <a:pt x="562662" y="250331"/>
                      <a:pt x="510592" y="257951"/>
                      <a:pt x="510592" y="256681"/>
                    </a:cubicBezTo>
                    <a:cubicBezTo>
                      <a:pt x="510592" y="255411"/>
                      <a:pt x="529642" y="243981"/>
                      <a:pt x="539802" y="243981"/>
                    </a:cubicBezTo>
                    <a:cubicBezTo>
                      <a:pt x="551232" y="243981"/>
                      <a:pt x="569012" y="251601"/>
                      <a:pt x="576632" y="260491"/>
                    </a:cubicBezTo>
                    <a:cubicBezTo>
                      <a:pt x="584252" y="268111"/>
                      <a:pt x="586792" y="280811"/>
                      <a:pt x="586792" y="290971"/>
                    </a:cubicBezTo>
                    <a:cubicBezTo>
                      <a:pt x="585522" y="299861"/>
                      <a:pt x="582982" y="306211"/>
                      <a:pt x="572822" y="318911"/>
                    </a:cubicBezTo>
                    <a:cubicBezTo>
                      <a:pt x="537262" y="373521"/>
                      <a:pt x="303582" y="589421"/>
                      <a:pt x="235002" y="671971"/>
                    </a:cubicBezTo>
                    <a:cubicBezTo>
                      <a:pt x="201982" y="711341"/>
                      <a:pt x="186742" y="751981"/>
                      <a:pt x="166422" y="767221"/>
                    </a:cubicBezTo>
                    <a:cubicBezTo>
                      <a:pt x="156262" y="774841"/>
                      <a:pt x="146102" y="777381"/>
                      <a:pt x="137212" y="777381"/>
                    </a:cubicBezTo>
                    <a:cubicBezTo>
                      <a:pt x="127052" y="777381"/>
                      <a:pt x="114352" y="773571"/>
                      <a:pt x="108002" y="765951"/>
                    </a:cubicBezTo>
                    <a:cubicBezTo>
                      <a:pt x="99112" y="755791"/>
                      <a:pt x="91492" y="739281"/>
                      <a:pt x="96572" y="716421"/>
                    </a:cubicBezTo>
                    <a:cubicBezTo>
                      <a:pt x="118162" y="630061"/>
                      <a:pt x="458522" y="181751"/>
                      <a:pt x="538532" y="171591"/>
                    </a:cubicBezTo>
                    <a:cubicBezTo>
                      <a:pt x="562662" y="167781"/>
                      <a:pt x="591872" y="194451"/>
                      <a:pt x="593142" y="210961"/>
                    </a:cubicBezTo>
                    <a:cubicBezTo>
                      <a:pt x="595682" y="231281"/>
                      <a:pt x="547422" y="252871"/>
                      <a:pt x="519482" y="285891"/>
                    </a:cubicBezTo>
                    <a:cubicBezTo>
                      <a:pt x="473762" y="339231"/>
                      <a:pt x="401372" y="472581"/>
                      <a:pt x="354382" y="505601"/>
                    </a:cubicBezTo>
                    <a:cubicBezTo>
                      <a:pt x="331522" y="522111"/>
                      <a:pt x="306122" y="531001"/>
                      <a:pt x="290882" y="527191"/>
                    </a:cubicBezTo>
                    <a:cubicBezTo>
                      <a:pt x="280722" y="523381"/>
                      <a:pt x="273102" y="511951"/>
                      <a:pt x="270562" y="501791"/>
                    </a:cubicBezTo>
                    <a:cubicBezTo>
                      <a:pt x="268022" y="489091"/>
                      <a:pt x="274372" y="462421"/>
                      <a:pt x="284532" y="453531"/>
                    </a:cubicBezTo>
                    <a:cubicBezTo>
                      <a:pt x="295962" y="444641"/>
                      <a:pt x="335332" y="450991"/>
                      <a:pt x="335332" y="449721"/>
                    </a:cubicBezTo>
                    <a:cubicBezTo>
                      <a:pt x="335332" y="448451"/>
                      <a:pt x="302312" y="452261"/>
                      <a:pt x="301042" y="445911"/>
                    </a:cubicBezTo>
                    <a:cubicBezTo>
                      <a:pt x="295962" y="434481"/>
                      <a:pt x="345492" y="402731"/>
                      <a:pt x="369622" y="372251"/>
                    </a:cubicBezTo>
                    <a:cubicBezTo>
                      <a:pt x="402642" y="329071"/>
                      <a:pt x="445822" y="261761"/>
                      <a:pt x="473762" y="209691"/>
                    </a:cubicBezTo>
                    <a:cubicBezTo>
                      <a:pt x="499162" y="165241"/>
                      <a:pt x="510592" y="95391"/>
                      <a:pt x="535992" y="78881"/>
                    </a:cubicBezTo>
                    <a:cubicBezTo>
                      <a:pt x="551232" y="69991"/>
                      <a:pt x="575362" y="69991"/>
                      <a:pt x="586792" y="77611"/>
                    </a:cubicBezTo>
                    <a:cubicBezTo>
                      <a:pt x="598222" y="85231"/>
                      <a:pt x="607112" y="105551"/>
                      <a:pt x="605842" y="124601"/>
                    </a:cubicBezTo>
                    <a:cubicBezTo>
                      <a:pt x="603302" y="160161"/>
                      <a:pt x="541072" y="227471"/>
                      <a:pt x="519482" y="270651"/>
                    </a:cubicBezTo>
                    <a:cubicBezTo>
                      <a:pt x="502972" y="303671"/>
                      <a:pt x="497892" y="343041"/>
                      <a:pt x="483922" y="360821"/>
                    </a:cubicBezTo>
                    <a:cubicBezTo>
                      <a:pt x="476302" y="370981"/>
                      <a:pt x="468682" y="377331"/>
                      <a:pt x="459792" y="381141"/>
                    </a:cubicBezTo>
                    <a:cubicBezTo>
                      <a:pt x="449632" y="383681"/>
                      <a:pt x="436932" y="383681"/>
                      <a:pt x="428042" y="378601"/>
                    </a:cubicBezTo>
                    <a:cubicBezTo>
                      <a:pt x="419152" y="374791"/>
                      <a:pt x="410262" y="365901"/>
                      <a:pt x="405182" y="357011"/>
                    </a:cubicBezTo>
                    <a:cubicBezTo>
                      <a:pt x="401372" y="348121"/>
                      <a:pt x="400102" y="339231"/>
                      <a:pt x="403912" y="325261"/>
                    </a:cubicBezTo>
                    <a:cubicBezTo>
                      <a:pt x="412802" y="294781"/>
                      <a:pt x="478842" y="236361"/>
                      <a:pt x="504242" y="185561"/>
                    </a:cubicBezTo>
                    <a:cubicBezTo>
                      <a:pt x="530912" y="132221"/>
                      <a:pt x="532182" y="31891"/>
                      <a:pt x="557582" y="9031"/>
                    </a:cubicBezTo>
                    <a:cubicBezTo>
                      <a:pt x="569012" y="-1129"/>
                      <a:pt x="586792" y="-1129"/>
                      <a:pt x="596952" y="1411"/>
                    </a:cubicBezTo>
                    <a:cubicBezTo>
                      <a:pt x="607112" y="3951"/>
                      <a:pt x="617272" y="9031"/>
                      <a:pt x="622352" y="20461"/>
                    </a:cubicBezTo>
                    <a:cubicBezTo>
                      <a:pt x="632512" y="40781"/>
                      <a:pt x="632512" y="110631"/>
                      <a:pt x="619812" y="129681"/>
                    </a:cubicBezTo>
                    <a:cubicBezTo>
                      <a:pt x="612192" y="141111"/>
                      <a:pt x="594412" y="147461"/>
                      <a:pt x="581712" y="146191"/>
                    </a:cubicBezTo>
                    <a:cubicBezTo>
                      <a:pt x="569012" y="143651"/>
                      <a:pt x="542342" y="114441"/>
                      <a:pt x="542342" y="114441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81" id="181"/>
            <p:cNvGrpSpPr/>
            <p:nvPr/>
          </p:nvGrpSpPr>
          <p:grpSpPr>
            <a:xfrm rot="0">
              <a:off x="1065561" y="1863601"/>
              <a:ext cx="459422" cy="734299"/>
              <a:chOff x="0" y="0"/>
              <a:chExt cx="600710" cy="960120"/>
            </a:xfrm>
          </p:grpSpPr>
          <p:sp>
            <p:nvSpPr>
              <p:cNvPr name="Freeform 182" id="182"/>
              <p:cNvSpPr/>
              <p:nvPr/>
            </p:nvSpPr>
            <p:spPr>
              <a:xfrm flipH="false" flipV="false" rot="0">
                <a:off x="50692" y="50800"/>
                <a:ext cx="498086" cy="858617"/>
              </a:xfrm>
              <a:custGeom>
                <a:avLst/>
                <a:gdLst/>
                <a:ahLst/>
                <a:cxnLst/>
                <a:rect r="r" b="b" t="t" l="l"/>
                <a:pathLst>
                  <a:path h="858617" w="498086">
                    <a:moveTo>
                      <a:pt x="170288" y="107950"/>
                    </a:moveTo>
                    <a:cubicBezTo>
                      <a:pt x="285858" y="-1270"/>
                      <a:pt x="317608" y="7620"/>
                      <a:pt x="331578" y="26670"/>
                    </a:cubicBezTo>
                    <a:cubicBezTo>
                      <a:pt x="354438" y="57150"/>
                      <a:pt x="356978" y="191770"/>
                      <a:pt x="339198" y="205740"/>
                    </a:cubicBezTo>
                    <a:cubicBezTo>
                      <a:pt x="329038" y="213360"/>
                      <a:pt x="301098" y="204470"/>
                      <a:pt x="294748" y="193040"/>
                    </a:cubicBezTo>
                    <a:cubicBezTo>
                      <a:pt x="284588" y="175260"/>
                      <a:pt x="309988" y="120650"/>
                      <a:pt x="323958" y="88900"/>
                    </a:cubicBezTo>
                    <a:cubicBezTo>
                      <a:pt x="335388" y="59690"/>
                      <a:pt x="354438" y="25400"/>
                      <a:pt x="370948" y="11430"/>
                    </a:cubicBezTo>
                    <a:cubicBezTo>
                      <a:pt x="381108" y="3810"/>
                      <a:pt x="391268" y="0"/>
                      <a:pt x="400158" y="0"/>
                    </a:cubicBezTo>
                    <a:cubicBezTo>
                      <a:pt x="410318" y="0"/>
                      <a:pt x="423018" y="3810"/>
                      <a:pt x="430638" y="11430"/>
                    </a:cubicBezTo>
                    <a:cubicBezTo>
                      <a:pt x="438258" y="19050"/>
                      <a:pt x="445878" y="38100"/>
                      <a:pt x="444608" y="49530"/>
                    </a:cubicBezTo>
                    <a:cubicBezTo>
                      <a:pt x="444608" y="59690"/>
                      <a:pt x="434448" y="64770"/>
                      <a:pt x="430638" y="77470"/>
                    </a:cubicBezTo>
                    <a:cubicBezTo>
                      <a:pt x="424288" y="102870"/>
                      <a:pt x="440798" y="176530"/>
                      <a:pt x="430638" y="198120"/>
                    </a:cubicBezTo>
                    <a:cubicBezTo>
                      <a:pt x="425558" y="210820"/>
                      <a:pt x="416668" y="215900"/>
                      <a:pt x="406508" y="219710"/>
                    </a:cubicBezTo>
                    <a:cubicBezTo>
                      <a:pt x="397618" y="223520"/>
                      <a:pt x="384918" y="224790"/>
                      <a:pt x="374758" y="219710"/>
                    </a:cubicBezTo>
                    <a:cubicBezTo>
                      <a:pt x="363328" y="213360"/>
                      <a:pt x="349358" y="196850"/>
                      <a:pt x="346818" y="177800"/>
                    </a:cubicBezTo>
                    <a:cubicBezTo>
                      <a:pt x="343008" y="146050"/>
                      <a:pt x="369678" y="54610"/>
                      <a:pt x="396348" y="40640"/>
                    </a:cubicBezTo>
                    <a:cubicBezTo>
                      <a:pt x="415398" y="30480"/>
                      <a:pt x="458578" y="41910"/>
                      <a:pt x="471278" y="60960"/>
                    </a:cubicBezTo>
                    <a:cubicBezTo>
                      <a:pt x="490328" y="88900"/>
                      <a:pt x="463658" y="196850"/>
                      <a:pt x="452228" y="227330"/>
                    </a:cubicBezTo>
                    <a:cubicBezTo>
                      <a:pt x="447148" y="240030"/>
                      <a:pt x="442068" y="247650"/>
                      <a:pt x="433178" y="252730"/>
                    </a:cubicBezTo>
                    <a:cubicBezTo>
                      <a:pt x="424288" y="259080"/>
                      <a:pt x="403968" y="261620"/>
                      <a:pt x="392538" y="257810"/>
                    </a:cubicBezTo>
                    <a:cubicBezTo>
                      <a:pt x="381108" y="252730"/>
                      <a:pt x="369678" y="241300"/>
                      <a:pt x="365868" y="226060"/>
                    </a:cubicBezTo>
                    <a:cubicBezTo>
                      <a:pt x="359518" y="203200"/>
                      <a:pt x="376028" y="152400"/>
                      <a:pt x="387458" y="121920"/>
                    </a:cubicBezTo>
                    <a:cubicBezTo>
                      <a:pt x="396348" y="93980"/>
                      <a:pt x="410318" y="60960"/>
                      <a:pt x="424288" y="49530"/>
                    </a:cubicBezTo>
                    <a:cubicBezTo>
                      <a:pt x="434448" y="41910"/>
                      <a:pt x="444608" y="39370"/>
                      <a:pt x="454768" y="41910"/>
                    </a:cubicBezTo>
                    <a:cubicBezTo>
                      <a:pt x="466198" y="44450"/>
                      <a:pt x="482708" y="54610"/>
                      <a:pt x="489058" y="64770"/>
                    </a:cubicBezTo>
                    <a:cubicBezTo>
                      <a:pt x="494138" y="73660"/>
                      <a:pt x="494138" y="82550"/>
                      <a:pt x="492868" y="96520"/>
                    </a:cubicBezTo>
                    <a:cubicBezTo>
                      <a:pt x="490328" y="128270"/>
                      <a:pt x="471278" y="217170"/>
                      <a:pt x="450958" y="246380"/>
                    </a:cubicBezTo>
                    <a:cubicBezTo>
                      <a:pt x="439528" y="264160"/>
                      <a:pt x="424288" y="275590"/>
                      <a:pt x="411588" y="278130"/>
                    </a:cubicBezTo>
                    <a:cubicBezTo>
                      <a:pt x="401428" y="280670"/>
                      <a:pt x="389998" y="275590"/>
                      <a:pt x="382378" y="269240"/>
                    </a:cubicBezTo>
                    <a:cubicBezTo>
                      <a:pt x="373488" y="261620"/>
                      <a:pt x="365868" y="248920"/>
                      <a:pt x="364598" y="232410"/>
                    </a:cubicBezTo>
                    <a:cubicBezTo>
                      <a:pt x="362058" y="200660"/>
                      <a:pt x="391268" y="124460"/>
                      <a:pt x="406508" y="96520"/>
                    </a:cubicBezTo>
                    <a:cubicBezTo>
                      <a:pt x="415398" y="80010"/>
                      <a:pt x="421748" y="69850"/>
                      <a:pt x="431908" y="63500"/>
                    </a:cubicBezTo>
                    <a:cubicBezTo>
                      <a:pt x="440798" y="58420"/>
                      <a:pt x="453498" y="57150"/>
                      <a:pt x="463658" y="59690"/>
                    </a:cubicBezTo>
                    <a:cubicBezTo>
                      <a:pt x="472548" y="62230"/>
                      <a:pt x="483978" y="68580"/>
                      <a:pt x="490328" y="77470"/>
                    </a:cubicBezTo>
                    <a:cubicBezTo>
                      <a:pt x="495408" y="85090"/>
                      <a:pt x="497948" y="93980"/>
                      <a:pt x="497948" y="107950"/>
                    </a:cubicBezTo>
                    <a:cubicBezTo>
                      <a:pt x="497948" y="133350"/>
                      <a:pt x="481438" y="200660"/>
                      <a:pt x="464928" y="223520"/>
                    </a:cubicBezTo>
                    <a:cubicBezTo>
                      <a:pt x="456038" y="236220"/>
                      <a:pt x="442068" y="245110"/>
                      <a:pt x="430638" y="246380"/>
                    </a:cubicBezTo>
                    <a:cubicBezTo>
                      <a:pt x="420478" y="248920"/>
                      <a:pt x="409048" y="245110"/>
                      <a:pt x="400158" y="238760"/>
                    </a:cubicBezTo>
                    <a:cubicBezTo>
                      <a:pt x="392538" y="233680"/>
                      <a:pt x="384918" y="224790"/>
                      <a:pt x="382378" y="213360"/>
                    </a:cubicBezTo>
                    <a:cubicBezTo>
                      <a:pt x="378568" y="193040"/>
                      <a:pt x="383648" y="142240"/>
                      <a:pt x="397618" y="124460"/>
                    </a:cubicBezTo>
                    <a:cubicBezTo>
                      <a:pt x="406508" y="110490"/>
                      <a:pt x="428098" y="99060"/>
                      <a:pt x="442068" y="100330"/>
                    </a:cubicBezTo>
                    <a:cubicBezTo>
                      <a:pt x="456038" y="102870"/>
                      <a:pt x="473818" y="116840"/>
                      <a:pt x="480168" y="134620"/>
                    </a:cubicBezTo>
                    <a:cubicBezTo>
                      <a:pt x="489058" y="162560"/>
                      <a:pt x="459848" y="242570"/>
                      <a:pt x="447148" y="269240"/>
                    </a:cubicBezTo>
                    <a:cubicBezTo>
                      <a:pt x="440798" y="280670"/>
                      <a:pt x="435718" y="288290"/>
                      <a:pt x="426828" y="293370"/>
                    </a:cubicBezTo>
                    <a:cubicBezTo>
                      <a:pt x="419208" y="298450"/>
                      <a:pt x="405238" y="299720"/>
                      <a:pt x="396348" y="298450"/>
                    </a:cubicBezTo>
                    <a:cubicBezTo>
                      <a:pt x="386188" y="295910"/>
                      <a:pt x="376028" y="289560"/>
                      <a:pt x="369678" y="280670"/>
                    </a:cubicBezTo>
                    <a:cubicBezTo>
                      <a:pt x="363328" y="273050"/>
                      <a:pt x="358248" y="252730"/>
                      <a:pt x="360788" y="251460"/>
                    </a:cubicBezTo>
                    <a:cubicBezTo>
                      <a:pt x="364598" y="248920"/>
                      <a:pt x="383648" y="276860"/>
                      <a:pt x="397618" y="278130"/>
                    </a:cubicBezTo>
                    <a:cubicBezTo>
                      <a:pt x="410318" y="280670"/>
                      <a:pt x="434448" y="257810"/>
                      <a:pt x="439528" y="262890"/>
                    </a:cubicBezTo>
                    <a:cubicBezTo>
                      <a:pt x="445878" y="270510"/>
                      <a:pt x="405238" y="330200"/>
                      <a:pt x="383648" y="359410"/>
                    </a:cubicBezTo>
                    <a:cubicBezTo>
                      <a:pt x="362058" y="389890"/>
                      <a:pt x="327768" y="408940"/>
                      <a:pt x="307448" y="443230"/>
                    </a:cubicBezTo>
                    <a:cubicBezTo>
                      <a:pt x="284588" y="482600"/>
                      <a:pt x="282048" y="537210"/>
                      <a:pt x="257918" y="585470"/>
                    </a:cubicBezTo>
                    <a:cubicBezTo>
                      <a:pt x="229978" y="642620"/>
                      <a:pt x="171558" y="725170"/>
                      <a:pt x="142348" y="756920"/>
                    </a:cubicBezTo>
                    <a:cubicBezTo>
                      <a:pt x="128378" y="772160"/>
                      <a:pt x="108058" y="787400"/>
                      <a:pt x="108058" y="786130"/>
                    </a:cubicBezTo>
                    <a:cubicBezTo>
                      <a:pt x="106788" y="786130"/>
                      <a:pt x="133458" y="751840"/>
                      <a:pt x="137268" y="753110"/>
                    </a:cubicBezTo>
                    <a:cubicBezTo>
                      <a:pt x="142348" y="755650"/>
                      <a:pt x="130918" y="815340"/>
                      <a:pt x="118218" y="831850"/>
                    </a:cubicBezTo>
                    <a:cubicBezTo>
                      <a:pt x="106788" y="845820"/>
                      <a:pt x="86468" y="855980"/>
                      <a:pt x="72498" y="854710"/>
                    </a:cubicBezTo>
                    <a:cubicBezTo>
                      <a:pt x="58528" y="852170"/>
                      <a:pt x="36938" y="834390"/>
                      <a:pt x="35668" y="820420"/>
                    </a:cubicBezTo>
                    <a:cubicBezTo>
                      <a:pt x="33128" y="802640"/>
                      <a:pt x="77578" y="756920"/>
                      <a:pt x="76308" y="755650"/>
                    </a:cubicBezTo>
                    <a:cubicBezTo>
                      <a:pt x="75038" y="754380"/>
                      <a:pt x="47098" y="788670"/>
                      <a:pt x="44558" y="787400"/>
                    </a:cubicBezTo>
                    <a:cubicBezTo>
                      <a:pt x="43288" y="786130"/>
                      <a:pt x="48368" y="763270"/>
                      <a:pt x="55988" y="756920"/>
                    </a:cubicBezTo>
                    <a:cubicBezTo>
                      <a:pt x="66148" y="748030"/>
                      <a:pt x="92818" y="740410"/>
                      <a:pt x="105518" y="744220"/>
                    </a:cubicBezTo>
                    <a:cubicBezTo>
                      <a:pt x="118218" y="749300"/>
                      <a:pt x="132188" y="772160"/>
                      <a:pt x="133458" y="786130"/>
                    </a:cubicBezTo>
                    <a:cubicBezTo>
                      <a:pt x="134728" y="800100"/>
                      <a:pt x="125838" y="817880"/>
                      <a:pt x="115678" y="829310"/>
                    </a:cubicBezTo>
                    <a:cubicBezTo>
                      <a:pt x="105518" y="842010"/>
                      <a:pt x="89008" y="855980"/>
                      <a:pt x="73768" y="858520"/>
                    </a:cubicBezTo>
                    <a:cubicBezTo>
                      <a:pt x="55988" y="859790"/>
                      <a:pt x="24238" y="848360"/>
                      <a:pt x="12808" y="834390"/>
                    </a:cubicBezTo>
                    <a:cubicBezTo>
                      <a:pt x="2648" y="822960"/>
                      <a:pt x="-1162" y="797560"/>
                      <a:pt x="3918" y="784860"/>
                    </a:cubicBezTo>
                    <a:cubicBezTo>
                      <a:pt x="8998" y="773430"/>
                      <a:pt x="25508" y="762000"/>
                      <a:pt x="38208" y="759460"/>
                    </a:cubicBezTo>
                    <a:cubicBezTo>
                      <a:pt x="49638" y="758190"/>
                      <a:pt x="68688" y="764540"/>
                      <a:pt x="76308" y="773430"/>
                    </a:cubicBezTo>
                    <a:cubicBezTo>
                      <a:pt x="85198" y="782320"/>
                      <a:pt x="90278" y="801370"/>
                      <a:pt x="87738" y="814070"/>
                    </a:cubicBezTo>
                    <a:cubicBezTo>
                      <a:pt x="85198" y="825500"/>
                      <a:pt x="71228" y="840740"/>
                      <a:pt x="59798" y="844550"/>
                    </a:cubicBezTo>
                    <a:cubicBezTo>
                      <a:pt x="48368" y="849630"/>
                      <a:pt x="29318" y="847090"/>
                      <a:pt x="19158" y="839470"/>
                    </a:cubicBezTo>
                    <a:cubicBezTo>
                      <a:pt x="8998" y="833120"/>
                      <a:pt x="-1162" y="815340"/>
                      <a:pt x="108" y="802640"/>
                    </a:cubicBezTo>
                    <a:cubicBezTo>
                      <a:pt x="1378" y="788670"/>
                      <a:pt x="19158" y="765810"/>
                      <a:pt x="33128" y="760730"/>
                    </a:cubicBezTo>
                    <a:cubicBezTo>
                      <a:pt x="44558" y="756920"/>
                      <a:pt x="63608" y="762000"/>
                      <a:pt x="73768" y="769620"/>
                    </a:cubicBezTo>
                    <a:cubicBezTo>
                      <a:pt x="82658" y="778510"/>
                      <a:pt x="90278" y="796290"/>
                      <a:pt x="89008" y="808990"/>
                    </a:cubicBezTo>
                    <a:cubicBezTo>
                      <a:pt x="85198" y="822960"/>
                      <a:pt x="66148" y="843280"/>
                      <a:pt x="52178" y="847090"/>
                    </a:cubicBezTo>
                    <a:cubicBezTo>
                      <a:pt x="39478" y="850900"/>
                      <a:pt x="20428" y="844550"/>
                      <a:pt x="12808" y="834390"/>
                    </a:cubicBezTo>
                    <a:cubicBezTo>
                      <a:pt x="3918" y="824230"/>
                      <a:pt x="-1162" y="797560"/>
                      <a:pt x="3918" y="784860"/>
                    </a:cubicBezTo>
                    <a:cubicBezTo>
                      <a:pt x="8998" y="773430"/>
                      <a:pt x="31858" y="756920"/>
                      <a:pt x="36938" y="759460"/>
                    </a:cubicBezTo>
                    <a:cubicBezTo>
                      <a:pt x="40748" y="760730"/>
                      <a:pt x="40748" y="773430"/>
                      <a:pt x="38208" y="779780"/>
                    </a:cubicBezTo>
                    <a:cubicBezTo>
                      <a:pt x="34398" y="791210"/>
                      <a:pt x="3918" y="812800"/>
                      <a:pt x="3918" y="814070"/>
                    </a:cubicBezTo>
                    <a:cubicBezTo>
                      <a:pt x="5188" y="815340"/>
                      <a:pt x="34398" y="797560"/>
                      <a:pt x="44558" y="786130"/>
                    </a:cubicBezTo>
                    <a:cubicBezTo>
                      <a:pt x="54718" y="775970"/>
                      <a:pt x="53448" y="755650"/>
                      <a:pt x="64878" y="749300"/>
                    </a:cubicBezTo>
                    <a:cubicBezTo>
                      <a:pt x="76308" y="742950"/>
                      <a:pt x="102978" y="742950"/>
                      <a:pt x="114408" y="749300"/>
                    </a:cubicBezTo>
                    <a:cubicBezTo>
                      <a:pt x="125838" y="755650"/>
                      <a:pt x="133458" y="772160"/>
                      <a:pt x="133458" y="786130"/>
                    </a:cubicBezTo>
                    <a:cubicBezTo>
                      <a:pt x="133458" y="803910"/>
                      <a:pt x="116948" y="836930"/>
                      <a:pt x="102978" y="847090"/>
                    </a:cubicBezTo>
                    <a:cubicBezTo>
                      <a:pt x="94088" y="854710"/>
                      <a:pt x="82658" y="855980"/>
                      <a:pt x="72498" y="854710"/>
                    </a:cubicBezTo>
                    <a:cubicBezTo>
                      <a:pt x="62338" y="853440"/>
                      <a:pt x="50908" y="848360"/>
                      <a:pt x="44558" y="839470"/>
                    </a:cubicBezTo>
                    <a:cubicBezTo>
                      <a:pt x="35668" y="825500"/>
                      <a:pt x="34398" y="797560"/>
                      <a:pt x="40748" y="768350"/>
                    </a:cubicBezTo>
                    <a:cubicBezTo>
                      <a:pt x="55988" y="707390"/>
                      <a:pt x="167748" y="577850"/>
                      <a:pt x="198228" y="510540"/>
                    </a:cubicBezTo>
                    <a:cubicBezTo>
                      <a:pt x="214738" y="469900"/>
                      <a:pt x="207118" y="447040"/>
                      <a:pt x="226168" y="408940"/>
                    </a:cubicBezTo>
                    <a:cubicBezTo>
                      <a:pt x="254108" y="350520"/>
                      <a:pt x="331578" y="226060"/>
                      <a:pt x="373488" y="203200"/>
                    </a:cubicBezTo>
                    <a:cubicBezTo>
                      <a:pt x="392538" y="193040"/>
                      <a:pt x="412858" y="193040"/>
                      <a:pt x="425558" y="200660"/>
                    </a:cubicBezTo>
                    <a:cubicBezTo>
                      <a:pt x="439528" y="209550"/>
                      <a:pt x="448418" y="243840"/>
                      <a:pt x="449688" y="257810"/>
                    </a:cubicBezTo>
                    <a:cubicBezTo>
                      <a:pt x="449688" y="266700"/>
                      <a:pt x="448418" y="273050"/>
                      <a:pt x="443338" y="278130"/>
                    </a:cubicBezTo>
                    <a:cubicBezTo>
                      <a:pt x="434448" y="287020"/>
                      <a:pt x="410318" y="300990"/>
                      <a:pt x="396348" y="298450"/>
                    </a:cubicBezTo>
                    <a:cubicBezTo>
                      <a:pt x="382378" y="295910"/>
                      <a:pt x="365868" y="279400"/>
                      <a:pt x="360788" y="261620"/>
                    </a:cubicBezTo>
                    <a:cubicBezTo>
                      <a:pt x="354438" y="233680"/>
                      <a:pt x="378568" y="161290"/>
                      <a:pt x="393808" y="134620"/>
                    </a:cubicBezTo>
                    <a:cubicBezTo>
                      <a:pt x="401428" y="119380"/>
                      <a:pt x="410318" y="107950"/>
                      <a:pt x="420478" y="102870"/>
                    </a:cubicBezTo>
                    <a:cubicBezTo>
                      <a:pt x="429368" y="99060"/>
                      <a:pt x="443338" y="100330"/>
                      <a:pt x="452228" y="102870"/>
                    </a:cubicBezTo>
                    <a:cubicBezTo>
                      <a:pt x="461118" y="106680"/>
                      <a:pt x="471278" y="113030"/>
                      <a:pt x="476358" y="124460"/>
                    </a:cubicBezTo>
                    <a:cubicBezTo>
                      <a:pt x="482708" y="142240"/>
                      <a:pt x="476358" y="193040"/>
                      <a:pt x="468738" y="213360"/>
                    </a:cubicBezTo>
                    <a:cubicBezTo>
                      <a:pt x="464928" y="224790"/>
                      <a:pt x="458578" y="233680"/>
                      <a:pt x="450958" y="238760"/>
                    </a:cubicBezTo>
                    <a:cubicBezTo>
                      <a:pt x="443338" y="245110"/>
                      <a:pt x="430638" y="248920"/>
                      <a:pt x="420478" y="246380"/>
                    </a:cubicBezTo>
                    <a:cubicBezTo>
                      <a:pt x="407778" y="243840"/>
                      <a:pt x="387458" y="229870"/>
                      <a:pt x="382378" y="213360"/>
                    </a:cubicBezTo>
                    <a:cubicBezTo>
                      <a:pt x="374758" y="182880"/>
                      <a:pt x="400158" y="90170"/>
                      <a:pt x="423018" y="69850"/>
                    </a:cubicBezTo>
                    <a:cubicBezTo>
                      <a:pt x="436988" y="58420"/>
                      <a:pt x="461118" y="57150"/>
                      <a:pt x="473818" y="63500"/>
                    </a:cubicBezTo>
                    <a:cubicBezTo>
                      <a:pt x="486518" y="69850"/>
                      <a:pt x="496678" y="87630"/>
                      <a:pt x="497948" y="107950"/>
                    </a:cubicBezTo>
                    <a:cubicBezTo>
                      <a:pt x="500488" y="142240"/>
                      <a:pt x="467468" y="229870"/>
                      <a:pt x="447148" y="256540"/>
                    </a:cubicBezTo>
                    <a:cubicBezTo>
                      <a:pt x="436988" y="270510"/>
                      <a:pt x="423018" y="276860"/>
                      <a:pt x="411588" y="278130"/>
                    </a:cubicBezTo>
                    <a:cubicBezTo>
                      <a:pt x="401428" y="279400"/>
                      <a:pt x="389998" y="275590"/>
                      <a:pt x="382378" y="269240"/>
                    </a:cubicBezTo>
                    <a:cubicBezTo>
                      <a:pt x="373488" y="261620"/>
                      <a:pt x="365868" y="248920"/>
                      <a:pt x="364598" y="232410"/>
                    </a:cubicBezTo>
                    <a:cubicBezTo>
                      <a:pt x="360788" y="196850"/>
                      <a:pt x="387458" y="93980"/>
                      <a:pt x="410318" y="64770"/>
                    </a:cubicBezTo>
                    <a:cubicBezTo>
                      <a:pt x="423018" y="49530"/>
                      <a:pt x="442068" y="40640"/>
                      <a:pt x="454768" y="41910"/>
                    </a:cubicBezTo>
                    <a:cubicBezTo>
                      <a:pt x="467468" y="41910"/>
                      <a:pt x="482708" y="54610"/>
                      <a:pt x="489058" y="64770"/>
                    </a:cubicBezTo>
                    <a:cubicBezTo>
                      <a:pt x="494138" y="73660"/>
                      <a:pt x="495408" y="82550"/>
                      <a:pt x="492868" y="96520"/>
                    </a:cubicBezTo>
                    <a:cubicBezTo>
                      <a:pt x="489058" y="129540"/>
                      <a:pt x="456038" y="233680"/>
                      <a:pt x="433178" y="252730"/>
                    </a:cubicBezTo>
                    <a:cubicBezTo>
                      <a:pt x="424288" y="261620"/>
                      <a:pt x="412858" y="261620"/>
                      <a:pt x="402698" y="260350"/>
                    </a:cubicBezTo>
                    <a:cubicBezTo>
                      <a:pt x="393808" y="259080"/>
                      <a:pt x="381108" y="254000"/>
                      <a:pt x="374758" y="245110"/>
                    </a:cubicBezTo>
                    <a:cubicBezTo>
                      <a:pt x="365868" y="232410"/>
                      <a:pt x="364598" y="204470"/>
                      <a:pt x="365868" y="180340"/>
                    </a:cubicBezTo>
                    <a:cubicBezTo>
                      <a:pt x="367138" y="151130"/>
                      <a:pt x="369678" y="87630"/>
                      <a:pt x="386188" y="82550"/>
                    </a:cubicBezTo>
                    <a:cubicBezTo>
                      <a:pt x="400158" y="76200"/>
                      <a:pt x="443338" y="110490"/>
                      <a:pt x="449688" y="130810"/>
                    </a:cubicBezTo>
                    <a:cubicBezTo>
                      <a:pt x="456038" y="149860"/>
                      <a:pt x="440798" y="182880"/>
                      <a:pt x="430638" y="198120"/>
                    </a:cubicBezTo>
                    <a:cubicBezTo>
                      <a:pt x="424288" y="209550"/>
                      <a:pt x="416668" y="217170"/>
                      <a:pt x="406508" y="219710"/>
                    </a:cubicBezTo>
                    <a:cubicBezTo>
                      <a:pt x="393808" y="222250"/>
                      <a:pt x="368408" y="217170"/>
                      <a:pt x="358248" y="207010"/>
                    </a:cubicBezTo>
                    <a:cubicBezTo>
                      <a:pt x="348088" y="196850"/>
                      <a:pt x="348088" y="179070"/>
                      <a:pt x="346818" y="157480"/>
                    </a:cubicBezTo>
                    <a:cubicBezTo>
                      <a:pt x="346818" y="121920"/>
                      <a:pt x="354438" y="31750"/>
                      <a:pt x="370948" y="11430"/>
                    </a:cubicBezTo>
                    <a:cubicBezTo>
                      <a:pt x="378568" y="1270"/>
                      <a:pt x="391268" y="0"/>
                      <a:pt x="400158" y="0"/>
                    </a:cubicBezTo>
                    <a:cubicBezTo>
                      <a:pt x="410318" y="0"/>
                      <a:pt x="423018" y="2540"/>
                      <a:pt x="430638" y="11430"/>
                    </a:cubicBezTo>
                    <a:cubicBezTo>
                      <a:pt x="439528" y="20320"/>
                      <a:pt x="444608" y="38100"/>
                      <a:pt x="442068" y="59690"/>
                    </a:cubicBezTo>
                    <a:cubicBezTo>
                      <a:pt x="438258" y="105410"/>
                      <a:pt x="377298" y="237490"/>
                      <a:pt x="344278" y="264160"/>
                    </a:cubicBezTo>
                    <a:cubicBezTo>
                      <a:pt x="329038" y="275590"/>
                      <a:pt x="313798" y="276860"/>
                      <a:pt x="298558" y="274320"/>
                    </a:cubicBezTo>
                    <a:cubicBezTo>
                      <a:pt x="284588" y="271780"/>
                      <a:pt x="268078" y="261620"/>
                      <a:pt x="259188" y="250190"/>
                    </a:cubicBezTo>
                    <a:cubicBezTo>
                      <a:pt x="251568" y="238760"/>
                      <a:pt x="251568" y="224790"/>
                      <a:pt x="250298" y="205740"/>
                    </a:cubicBezTo>
                    <a:cubicBezTo>
                      <a:pt x="246488" y="170180"/>
                      <a:pt x="235058" y="68580"/>
                      <a:pt x="254108" y="54610"/>
                    </a:cubicBezTo>
                    <a:cubicBezTo>
                      <a:pt x="268078" y="44450"/>
                      <a:pt x="313798" y="59690"/>
                      <a:pt x="317608" y="72390"/>
                    </a:cubicBezTo>
                    <a:cubicBezTo>
                      <a:pt x="323958" y="90170"/>
                      <a:pt x="268078" y="144780"/>
                      <a:pt x="245218" y="163830"/>
                    </a:cubicBezTo>
                    <a:cubicBezTo>
                      <a:pt x="229978" y="176530"/>
                      <a:pt x="216008" y="186690"/>
                      <a:pt x="203308" y="187960"/>
                    </a:cubicBezTo>
                    <a:cubicBezTo>
                      <a:pt x="193148" y="190500"/>
                      <a:pt x="180448" y="186690"/>
                      <a:pt x="172828" y="181610"/>
                    </a:cubicBezTo>
                    <a:cubicBezTo>
                      <a:pt x="163938" y="176530"/>
                      <a:pt x="155048" y="166370"/>
                      <a:pt x="153778" y="156210"/>
                    </a:cubicBezTo>
                    <a:cubicBezTo>
                      <a:pt x="152508" y="143510"/>
                      <a:pt x="170288" y="107950"/>
                      <a:pt x="170288" y="107950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83" id="183"/>
            <p:cNvGrpSpPr/>
            <p:nvPr/>
          </p:nvGrpSpPr>
          <p:grpSpPr>
            <a:xfrm rot="0">
              <a:off x="1039336" y="2219095"/>
              <a:ext cx="396288" cy="435140"/>
              <a:chOff x="0" y="0"/>
              <a:chExt cx="518160" cy="568960"/>
            </a:xfrm>
          </p:grpSpPr>
          <p:sp>
            <p:nvSpPr>
              <p:cNvPr name="Freeform 184" id="184"/>
              <p:cNvSpPr/>
              <p:nvPr/>
            </p:nvSpPr>
            <p:spPr>
              <a:xfrm flipH="false" flipV="false" rot="0">
                <a:off x="49479" y="49579"/>
                <a:ext cx="419131" cy="469072"/>
              </a:xfrm>
              <a:custGeom>
                <a:avLst/>
                <a:gdLst/>
                <a:ahLst/>
                <a:cxnLst/>
                <a:rect r="r" b="b" t="t" l="l"/>
                <a:pathLst>
                  <a:path h="469072" w="419131">
                    <a:moveTo>
                      <a:pt x="62281" y="384761"/>
                    </a:moveTo>
                    <a:cubicBezTo>
                      <a:pt x="240081" y="273001"/>
                      <a:pt x="289611" y="196801"/>
                      <a:pt x="313741" y="149811"/>
                    </a:cubicBezTo>
                    <a:cubicBezTo>
                      <a:pt x="328981" y="120601"/>
                      <a:pt x="336601" y="95201"/>
                      <a:pt x="340411" y="71071"/>
                    </a:cubicBezTo>
                    <a:cubicBezTo>
                      <a:pt x="342951" y="50751"/>
                      <a:pt x="330251" y="27891"/>
                      <a:pt x="339141" y="16461"/>
                    </a:cubicBezTo>
                    <a:cubicBezTo>
                      <a:pt x="346761" y="5031"/>
                      <a:pt x="377241" y="-2589"/>
                      <a:pt x="389941" y="1221"/>
                    </a:cubicBezTo>
                    <a:cubicBezTo>
                      <a:pt x="402641" y="5031"/>
                      <a:pt x="415341" y="20271"/>
                      <a:pt x="417881" y="32971"/>
                    </a:cubicBezTo>
                    <a:cubicBezTo>
                      <a:pt x="420421" y="44401"/>
                      <a:pt x="416611" y="64721"/>
                      <a:pt x="407721" y="73611"/>
                    </a:cubicBezTo>
                    <a:cubicBezTo>
                      <a:pt x="397561" y="82501"/>
                      <a:pt x="368351" y="87581"/>
                      <a:pt x="354381" y="82501"/>
                    </a:cubicBezTo>
                    <a:cubicBezTo>
                      <a:pt x="342951" y="78691"/>
                      <a:pt x="331521" y="60911"/>
                      <a:pt x="330251" y="48211"/>
                    </a:cubicBezTo>
                    <a:cubicBezTo>
                      <a:pt x="330251" y="34241"/>
                      <a:pt x="344221" y="7571"/>
                      <a:pt x="356921" y="2491"/>
                    </a:cubicBezTo>
                    <a:cubicBezTo>
                      <a:pt x="370891" y="-3859"/>
                      <a:pt x="398831" y="2491"/>
                      <a:pt x="408991" y="15191"/>
                    </a:cubicBezTo>
                    <a:cubicBezTo>
                      <a:pt x="425501" y="36781"/>
                      <a:pt x="419151" y="101551"/>
                      <a:pt x="408991" y="142191"/>
                    </a:cubicBezTo>
                    <a:cubicBezTo>
                      <a:pt x="398831" y="184101"/>
                      <a:pt x="369621" y="228551"/>
                      <a:pt x="346761" y="262841"/>
                    </a:cubicBezTo>
                    <a:cubicBezTo>
                      <a:pt x="327711" y="292051"/>
                      <a:pt x="307391" y="317451"/>
                      <a:pt x="284531" y="340311"/>
                    </a:cubicBezTo>
                    <a:cubicBezTo>
                      <a:pt x="262941" y="361901"/>
                      <a:pt x="236271" y="383491"/>
                      <a:pt x="214681" y="396191"/>
                    </a:cubicBezTo>
                    <a:cubicBezTo>
                      <a:pt x="199441" y="406351"/>
                      <a:pt x="171501" y="419051"/>
                      <a:pt x="170231" y="416511"/>
                    </a:cubicBezTo>
                    <a:cubicBezTo>
                      <a:pt x="168961" y="413971"/>
                      <a:pt x="208331" y="380951"/>
                      <a:pt x="208331" y="382221"/>
                    </a:cubicBezTo>
                    <a:cubicBezTo>
                      <a:pt x="209601" y="382221"/>
                      <a:pt x="193091" y="407621"/>
                      <a:pt x="176581" y="417781"/>
                    </a:cubicBezTo>
                    <a:cubicBezTo>
                      <a:pt x="146101" y="438101"/>
                      <a:pt x="61011" y="473661"/>
                      <a:pt x="31801" y="468581"/>
                    </a:cubicBezTo>
                    <a:cubicBezTo>
                      <a:pt x="17831" y="466041"/>
                      <a:pt x="8941" y="454611"/>
                      <a:pt x="3861" y="444451"/>
                    </a:cubicBezTo>
                    <a:cubicBezTo>
                      <a:pt x="51" y="435561"/>
                      <a:pt x="-1219" y="422861"/>
                      <a:pt x="1321" y="412701"/>
                    </a:cubicBezTo>
                    <a:cubicBezTo>
                      <a:pt x="6401" y="402541"/>
                      <a:pt x="19101" y="387301"/>
                      <a:pt x="30531" y="383491"/>
                    </a:cubicBezTo>
                    <a:cubicBezTo>
                      <a:pt x="39421" y="379681"/>
                      <a:pt x="62281" y="384761"/>
                      <a:pt x="62281" y="384761"/>
                    </a:cubicBezTo>
                  </a:path>
                </a:pathLst>
              </a:custGeom>
              <a:solidFill>
                <a:srgbClr val="CD7C1E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85" id="185"/>
            <p:cNvGrpSpPr/>
            <p:nvPr/>
          </p:nvGrpSpPr>
          <p:grpSpPr>
            <a:xfrm rot="0">
              <a:off x="840221" y="1201178"/>
              <a:ext cx="749840" cy="787720"/>
              <a:chOff x="0" y="0"/>
              <a:chExt cx="980440" cy="1029970"/>
            </a:xfrm>
          </p:grpSpPr>
          <p:sp>
            <p:nvSpPr>
              <p:cNvPr name="Freeform 186" id="186"/>
              <p:cNvSpPr/>
              <p:nvPr/>
            </p:nvSpPr>
            <p:spPr>
              <a:xfrm flipH="false" flipV="false" rot="0">
                <a:off x="48435" y="45368"/>
                <a:ext cx="887086" cy="936206"/>
              </a:xfrm>
              <a:custGeom>
                <a:avLst/>
                <a:gdLst/>
                <a:ahLst/>
                <a:cxnLst/>
                <a:rect r="r" b="b" t="t" l="l"/>
                <a:pathLst>
                  <a:path h="936206" w="887086">
                    <a:moveTo>
                      <a:pt x="230965" y="686152"/>
                    </a:moveTo>
                    <a:cubicBezTo>
                      <a:pt x="288115" y="683612"/>
                      <a:pt x="294465" y="697582"/>
                      <a:pt x="297005" y="707742"/>
                    </a:cubicBezTo>
                    <a:cubicBezTo>
                      <a:pt x="299545" y="717902"/>
                      <a:pt x="297005" y="728062"/>
                      <a:pt x="291925" y="739492"/>
                    </a:cubicBezTo>
                    <a:cubicBezTo>
                      <a:pt x="285575" y="752192"/>
                      <a:pt x="272875" y="769972"/>
                      <a:pt x="257635" y="781402"/>
                    </a:cubicBezTo>
                    <a:cubicBezTo>
                      <a:pt x="237315" y="795372"/>
                      <a:pt x="203025" y="809342"/>
                      <a:pt x="180165" y="811882"/>
                    </a:cubicBezTo>
                    <a:cubicBezTo>
                      <a:pt x="161115" y="814422"/>
                      <a:pt x="140795" y="814422"/>
                      <a:pt x="129365" y="805532"/>
                    </a:cubicBezTo>
                    <a:cubicBezTo>
                      <a:pt x="117935" y="795372"/>
                      <a:pt x="110315" y="775052"/>
                      <a:pt x="109045" y="757272"/>
                    </a:cubicBezTo>
                    <a:cubicBezTo>
                      <a:pt x="106505" y="734412"/>
                      <a:pt x="112855" y="703932"/>
                      <a:pt x="128095" y="679802"/>
                    </a:cubicBezTo>
                    <a:cubicBezTo>
                      <a:pt x="149685" y="646782"/>
                      <a:pt x="201755" y="606142"/>
                      <a:pt x="239855" y="590902"/>
                    </a:cubicBezTo>
                    <a:cubicBezTo>
                      <a:pt x="269065" y="578202"/>
                      <a:pt x="308435" y="573122"/>
                      <a:pt x="331295" y="579472"/>
                    </a:cubicBezTo>
                    <a:cubicBezTo>
                      <a:pt x="346535" y="583282"/>
                      <a:pt x="359235" y="595982"/>
                      <a:pt x="368125" y="608682"/>
                    </a:cubicBezTo>
                    <a:cubicBezTo>
                      <a:pt x="377015" y="622652"/>
                      <a:pt x="380825" y="642972"/>
                      <a:pt x="382095" y="662022"/>
                    </a:cubicBezTo>
                    <a:cubicBezTo>
                      <a:pt x="384635" y="684882"/>
                      <a:pt x="382095" y="712822"/>
                      <a:pt x="375745" y="738222"/>
                    </a:cubicBezTo>
                    <a:cubicBezTo>
                      <a:pt x="368125" y="764892"/>
                      <a:pt x="355425" y="796642"/>
                      <a:pt x="338915" y="819502"/>
                    </a:cubicBezTo>
                    <a:cubicBezTo>
                      <a:pt x="324945" y="838552"/>
                      <a:pt x="308435" y="851252"/>
                      <a:pt x="289385" y="866492"/>
                    </a:cubicBezTo>
                    <a:cubicBezTo>
                      <a:pt x="269065" y="883002"/>
                      <a:pt x="242395" y="902052"/>
                      <a:pt x="216995" y="913482"/>
                    </a:cubicBezTo>
                    <a:cubicBezTo>
                      <a:pt x="192865" y="923642"/>
                      <a:pt x="163655" y="931262"/>
                      <a:pt x="142065" y="933802"/>
                    </a:cubicBezTo>
                    <a:cubicBezTo>
                      <a:pt x="126825" y="936342"/>
                      <a:pt x="115395" y="937612"/>
                      <a:pt x="101425" y="933802"/>
                    </a:cubicBezTo>
                    <a:cubicBezTo>
                      <a:pt x="82375" y="928722"/>
                      <a:pt x="56975" y="917292"/>
                      <a:pt x="41735" y="902052"/>
                    </a:cubicBezTo>
                    <a:cubicBezTo>
                      <a:pt x="27765" y="886812"/>
                      <a:pt x="18875" y="867762"/>
                      <a:pt x="11255" y="844902"/>
                    </a:cubicBezTo>
                    <a:cubicBezTo>
                      <a:pt x="3635" y="818232"/>
                      <a:pt x="-3985" y="781402"/>
                      <a:pt x="2365" y="752192"/>
                    </a:cubicBezTo>
                    <a:cubicBezTo>
                      <a:pt x="7445" y="721712"/>
                      <a:pt x="27765" y="692502"/>
                      <a:pt x="48085" y="664562"/>
                    </a:cubicBezTo>
                    <a:cubicBezTo>
                      <a:pt x="69675" y="634082"/>
                      <a:pt x="103965" y="597252"/>
                      <a:pt x="129365" y="575662"/>
                    </a:cubicBezTo>
                    <a:cubicBezTo>
                      <a:pt x="147145" y="560422"/>
                      <a:pt x="158575" y="554072"/>
                      <a:pt x="178895" y="542642"/>
                    </a:cubicBezTo>
                    <a:cubicBezTo>
                      <a:pt x="203025" y="528672"/>
                      <a:pt x="230965" y="508352"/>
                      <a:pt x="269065" y="498192"/>
                    </a:cubicBezTo>
                    <a:cubicBezTo>
                      <a:pt x="322405" y="484222"/>
                      <a:pt x="421465" y="494382"/>
                      <a:pt x="477345" y="485492"/>
                    </a:cubicBezTo>
                    <a:cubicBezTo>
                      <a:pt x="515445" y="479142"/>
                      <a:pt x="542115" y="472792"/>
                      <a:pt x="572595" y="460092"/>
                    </a:cubicBezTo>
                    <a:cubicBezTo>
                      <a:pt x="606885" y="447392"/>
                      <a:pt x="638635" y="430882"/>
                      <a:pt x="671655" y="408022"/>
                    </a:cubicBezTo>
                    <a:cubicBezTo>
                      <a:pt x="711025" y="378812"/>
                      <a:pt x="759285" y="339442"/>
                      <a:pt x="792305" y="294992"/>
                    </a:cubicBezTo>
                    <a:cubicBezTo>
                      <a:pt x="826595" y="248002"/>
                      <a:pt x="863425" y="178152"/>
                      <a:pt x="871045" y="131162"/>
                    </a:cubicBezTo>
                    <a:cubicBezTo>
                      <a:pt x="877395" y="99412"/>
                      <a:pt x="876125" y="65122"/>
                      <a:pt x="863425" y="47342"/>
                    </a:cubicBezTo>
                    <a:cubicBezTo>
                      <a:pt x="851995" y="30832"/>
                      <a:pt x="831675" y="23212"/>
                      <a:pt x="810085" y="18132"/>
                    </a:cubicBezTo>
                    <a:cubicBezTo>
                      <a:pt x="778335" y="11782"/>
                      <a:pt x="724995" y="10512"/>
                      <a:pt x="686895" y="21942"/>
                    </a:cubicBezTo>
                    <a:cubicBezTo>
                      <a:pt x="648795" y="34642"/>
                      <a:pt x="610695" y="63852"/>
                      <a:pt x="581485" y="89252"/>
                    </a:cubicBezTo>
                    <a:cubicBezTo>
                      <a:pt x="557355" y="110842"/>
                      <a:pt x="535765" y="136242"/>
                      <a:pt x="523065" y="160372"/>
                    </a:cubicBezTo>
                    <a:cubicBezTo>
                      <a:pt x="514175" y="179422"/>
                      <a:pt x="506555" y="199742"/>
                      <a:pt x="509095" y="217522"/>
                    </a:cubicBezTo>
                    <a:cubicBezTo>
                      <a:pt x="510365" y="232762"/>
                      <a:pt x="517985" y="248002"/>
                      <a:pt x="529415" y="260702"/>
                    </a:cubicBezTo>
                    <a:cubicBezTo>
                      <a:pt x="540845" y="273402"/>
                      <a:pt x="559895" y="287372"/>
                      <a:pt x="580215" y="292452"/>
                    </a:cubicBezTo>
                    <a:cubicBezTo>
                      <a:pt x="603075" y="298802"/>
                      <a:pt x="632285" y="298802"/>
                      <a:pt x="660225" y="289912"/>
                    </a:cubicBezTo>
                    <a:cubicBezTo>
                      <a:pt x="695785" y="278482"/>
                      <a:pt x="749125" y="242922"/>
                      <a:pt x="771985" y="216252"/>
                    </a:cubicBezTo>
                    <a:cubicBezTo>
                      <a:pt x="787225" y="195932"/>
                      <a:pt x="794845" y="170532"/>
                      <a:pt x="798655" y="152752"/>
                    </a:cubicBezTo>
                    <a:cubicBezTo>
                      <a:pt x="801195" y="141322"/>
                      <a:pt x="802465" y="131162"/>
                      <a:pt x="799925" y="123542"/>
                    </a:cubicBezTo>
                    <a:cubicBezTo>
                      <a:pt x="797385" y="115922"/>
                      <a:pt x="791035" y="108302"/>
                      <a:pt x="783415" y="104492"/>
                    </a:cubicBezTo>
                    <a:cubicBezTo>
                      <a:pt x="769445" y="98142"/>
                      <a:pt x="735155" y="95602"/>
                      <a:pt x="718645" y="100682"/>
                    </a:cubicBezTo>
                    <a:cubicBezTo>
                      <a:pt x="704675" y="105762"/>
                      <a:pt x="691975" y="115922"/>
                      <a:pt x="686895" y="126082"/>
                    </a:cubicBezTo>
                    <a:cubicBezTo>
                      <a:pt x="681815" y="137512"/>
                      <a:pt x="680545" y="160372"/>
                      <a:pt x="686895" y="166722"/>
                    </a:cubicBezTo>
                    <a:cubicBezTo>
                      <a:pt x="691975" y="173072"/>
                      <a:pt x="707215" y="171802"/>
                      <a:pt x="716105" y="167992"/>
                    </a:cubicBezTo>
                    <a:cubicBezTo>
                      <a:pt x="727535" y="164182"/>
                      <a:pt x="740235" y="137512"/>
                      <a:pt x="746585" y="138782"/>
                    </a:cubicBezTo>
                    <a:cubicBezTo>
                      <a:pt x="749125" y="140052"/>
                      <a:pt x="751665" y="150212"/>
                      <a:pt x="751665" y="150212"/>
                    </a:cubicBezTo>
                    <a:cubicBezTo>
                      <a:pt x="751665" y="150212"/>
                      <a:pt x="745315" y="140052"/>
                      <a:pt x="745315" y="138782"/>
                    </a:cubicBezTo>
                    <a:cubicBezTo>
                      <a:pt x="745315" y="138782"/>
                      <a:pt x="752935" y="143862"/>
                      <a:pt x="752935" y="147672"/>
                    </a:cubicBezTo>
                    <a:cubicBezTo>
                      <a:pt x="752935" y="155292"/>
                      <a:pt x="733885" y="173072"/>
                      <a:pt x="722455" y="178152"/>
                    </a:cubicBezTo>
                    <a:cubicBezTo>
                      <a:pt x="712295" y="183232"/>
                      <a:pt x="697055" y="184502"/>
                      <a:pt x="688165" y="180692"/>
                    </a:cubicBezTo>
                    <a:cubicBezTo>
                      <a:pt x="680545" y="176882"/>
                      <a:pt x="674195" y="169262"/>
                      <a:pt x="671655" y="160372"/>
                    </a:cubicBezTo>
                    <a:cubicBezTo>
                      <a:pt x="667845" y="146402"/>
                      <a:pt x="674195" y="117192"/>
                      <a:pt x="685625" y="104492"/>
                    </a:cubicBezTo>
                    <a:cubicBezTo>
                      <a:pt x="694515" y="93062"/>
                      <a:pt x="713565" y="87982"/>
                      <a:pt x="730075" y="85442"/>
                    </a:cubicBezTo>
                    <a:cubicBezTo>
                      <a:pt x="749125" y="82902"/>
                      <a:pt x="784685" y="87982"/>
                      <a:pt x="798655" y="99412"/>
                    </a:cubicBezTo>
                    <a:cubicBezTo>
                      <a:pt x="808815" y="108302"/>
                      <a:pt x="811355" y="126082"/>
                      <a:pt x="812625" y="141322"/>
                    </a:cubicBezTo>
                    <a:cubicBezTo>
                      <a:pt x="812625" y="160372"/>
                      <a:pt x="808815" y="184502"/>
                      <a:pt x="796115" y="204822"/>
                    </a:cubicBezTo>
                    <a:cubicBezTo>
                      <a:pt x="779605" y="232762"/>
                      <a:pt x="731345" y="265782"/>
                      <a:pt x="703405" y="282292"/>
                    </a:cubicBezTo>
                    <a:cubicBezTo>
                      <a:pt x="684355" y="293722"/>
                      <a:pt x="670385" y="300072"/>
                      <a:pt x="651335" y="305152"/>
                    </a:cubicBezTo>
                    <a:cubicBezTo>
                      <a:pt x="632285" y="308962"/>
                      <a:pt x="608155" y="311502"/>
                      <a:pt x="589105" y="307692"/>
                    </a:cubicBezTo>
                    <a:cubicBezTo>
                      <a:pt x="570055" y="303882"/>
                      <a:pt x="551005" y="293722"/>
                      <a:pt x="535765" y="282292"/>
                    </a:cubicBezTo>
                    <a:cubicBezTo>
                      <a:pt x="520525" y="270862"/>
                      <a:pt x="505285" y="255622"/>
                      <a:pt x="500205" y="239112"/>
                    </a:cubicBezTo>
                    <a:cubicBezTo>
                      <a:pt x="493855" y="222602"/>
                      <a:pt x="496395" y="202282"/>
                      <a:pt x="501475" y="184502"/>
                    </a:cubicBezTo>
                    <a:cubicBezTo>
                      <a:pt x="506555" y="165452"/>
                      <a:pt x="517985" y="146402"/>
                      <a:pt x="531955" y="127352"/>
                    </a:cubicBezTo>
                    <a:cubicBezTo>
                      <a:pt x="547195" y="105762"/>
                      <a:pt x="567515" y="82902"/>
                      <a:pt x="591645" y="63852"/>
                    </a:cubicBezTo>
                    <a:cubicBezTo>
                      <a:pt x="619585" y="42262"/>
                      <a:pt x="655145" y="16862"/>
                      <a:pt x="690705" y="7972"/>
                    </a:cubicBezTo>
                    <a:cubicBezTo>
                      <a:pt x="727535" y="-2188"/>
                      <a:pt x="774525" y="-2188"/>
                      <a:pt x="807545" y="5432"/>
                    </a:cubicBezTo>
                    <a:cubicBezTo>
                      <a:pt x="834215" y="13052"/>
                      <a:pt x="863425" y="24482"/>
                      <a:pt x="876125" y="44802"/>
                    </a:cubicBezTo>
                    <a:cubicBezTo>
                      <a:pt x="891365" y="70202"/>
                      <a:pt x="888825" y="114652"/>
                      <a:pt x="879935" y="152752"/>
                    </a:cubicBezTo>
                    <a:cubicBezTo>
                      <a:pt x="869775" y="199742"/>
                      <a:pt x="836755" y="258162"/>
                      <a:pt x="802465" y="302612"/>
                    </a:cubicBezTo>
                    <a:cubicBezTo>
                      <a:pt x="769445" y="347062"/>
                      <a:pt x="718645" y="388972"/>
                      <a:pt x="678005" y="418182"/>
                    </a:cubicBezTo>
                    <a:cubicBezTo>
                      <a:pt x="643715" y="442312"/>
                      <a:pt x="611965" y="458822"/>
                      <a:pt x="576405" y="472792"/>
                    </a:cubicBezTo>
                    <a:cubicBezTo>
                      <a:pt x="544655" y="485492"/>
                      <a:pt x="516715" y="491842"/>
                      <a:pt x="477345" y="498192"/>
                    </a:cubicBezTo>
                    <a:cubicBezTo>
                      <a:pt x="421465" y="507082"/>
                      <a:pt x="332565" y="493112"/>
                      <a:pt x="272875" y="509622"/>
                    </a:cubicBezTo>
                    <a:cubicBezTo>
                      <a:pt x="220805" y="526132"/>
                      <a:pt x="176355" y="552802"/>
                      <a:pt x="135715" y="587092"/>
                    </a:cubicBezTo>
                    <a:cubicBezTo>
                      <a:pt x="91265" y="625192"/>
                      <a:pt x="35385" y="695042"/>
                      <a:pt x="20145" y="733142"/>
                    </a:cubicBezTo>
                    <a:cubicBezTo>
                      <a:pt x="12525" y="752192"/>
                      <a:pt x="13795" y="764892"/>
                      <a:pt x="15065" y="783942"/>
                    </a:cubicBezTo>
                    <a:cubicBezTo>
                      <a:pt x="16335" y="809342"/>
                      <a:pt x="23955" y="848712"/>
                      <a:pt x="32845" y="869032"/>
                    </a:cubicBezTo>
                    <a:cubicBezTo>
                      <a:pt x="39195" y="881732"/>
                      <a:pt x="45545" y="889352"/>
                      <a:pt x="55705" y="896972"/>
                    </a:cubicBezTo>
                    <a:cubicBezTo>
                      <a:pt x="69675" y="908402"/>
                      <a:pt x="88725" y="919832"/>
                      <a:pt x="107775" y="922372"/>
                    </a:cubicBezTo>
                    <a:cubicBezTo>
                      <a:pt x="131905" y="926182"/>
                      <a:pt x="164925" y="918562"/>
                      <a:pt x="190325" y="910942"/>
                    </a:cubicBezTo>
                    <a:cubicBezTo>
                      <a:pt x="214455" y="902052"/>
                      <a:pt x="236045" y="889352"/>
                      <a:pt x="258905" y="871572"/>
                    </a:cubicBezTo>
                    <a:cubicBezTo>
                      <a:pt x="285575" y="852522"/>
                      <a:pt x="321135" y="822042"/>
                      <a:pt x="338915" y="794102"/>
                    </a:cubicBezTo>
                    <a:cubicBezTo>
                      <a:pt x="354155" y="772512"/>
                      <a:pt x="360505" y="750922"/>
                      <a:pt x="365585" y="728062"/>
                    </a:cubicBezTo>
                    <a:cubicBezTo>
                      <a:pt x="369395" y="705202"/>
                      <a:pt x="371935" y="679802"/>
                      <a:pt x="369395" y="659482"/>
                    </a:cubicBezTo>
                    <a:cubicBezTo>
                      <a:pt x="366855" y="642972"/>
                      <a:pt x="363045" y="625192"/>
                      <a:pt x="355425" y="613762"/>
                    </a:cubicBezTo>
                    <a:cubicBezTo>
                      <a:pt x="349075" y="603602"/>
                      <a:pt x="342725" y="594712"/>
                      <a:pt x="331295" y="592172"/>
                    </a:cubicBezTo>
                    <a:cubicBezTo>
                      <a:pt x="309705" y="585822"/>
                      <a:pt x="262715" y="595982"/>
                      <a:pt x="233505" y="608682"/>
                    </a:cubicBezTo>
                    <a:cubicBezTo>
                      <a:pt x="205565" y="621382"/>
                      <a:pt x="176355" y="646782"/>
                      <a:pt x="158575" y="665832"/>
                    </a:cubicBezTo>
                    <a:cubicBezTo>
                      <a:pt x="144605" y="681072"/>
                      <a:pt x="133175" y="693772"/>
                      <a:pt x="128095" y="711552"/>
                    </a:cubicBezTo>
                    <a:cubicBezTo>
                      <a:pt x="121745" y="731872"/>
                      <a:pt x="115395" y="769972"/>
                      <a:pt x="126825" y="785212"/>
                    </a:cubicBezTo>
                    <a:cubicBezTo>
                      <a:pt x="135715" y="796642"/>
                      <a:pt x="159845" y="800452"/>
                      <a:pt x="178895" y="799182"/>
                    </a:cubicBezTo>
                    <a:cubicBezTo>
                      <a:pt x="201755" y="797912"/>
                      <a:pt x="234775" y="782672"/>
                      <a:pt x="252555" y="768702"/>
                    </a:cubicBezTo>
                    <a:cubicBezTo>
                      <a:pt x="267795" y="757272"/>
                      <a:pt x="283035" y="739492"/>
                      <a:pt x="284305" y="725522"/>
                    </a:cubicBezTo>
                    <a:cubicBezTo>
                      <a:pt x="286845" y="714092"/>
                      <a:pt x="280495" y="696312"/>
                      <a:pt x="272875" y="691232"/>
                    </a:cubicBezTo>
                    <a:cubicBezTo>
                      <a:pt x="263985" y="686152"/>
                      <a:pt x="236045" y="702662"/>
                      <a:pt x="230965" y="697582"/>
                    </a:cubicBezTo>
                    <a:cubicBezTo>
                      <a:pt x="228425" y="696312"/>
                      <a:pt x="230965" y="686152"/>
                      <a:pt x="230965" y="686152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87" id="187"/>
            <p:cNvGrpSpPr/>
            <p:nvPr/>
          </p:nvGrpSpPr>
          <p:grpSpPr>
            <a:xfrm rot="0">
              <a:off x="1079159" y="1106963"/>
              <a:ext cx="603174" cy="605117"/>
              <a:chOff x="0" y="0"/>
              <a:chExt cx="788670" cy="791210"/>
            </a:xfrm>
          </p:grpSpPr>
          <p:sp>
            <p:nvSpPr>
              <p:cNvPr name="Freeform 188" id="188"/>
              <p:cNvSpPr/>
              <p:nvPr/>
            </p:nvSpPr>
            <p:spPr>
              <a:xfrm flipH="false" flipV="false" rot="0">
                <a:off x="48084" y="49316"/>
                <a:ext cx="689971" cy="692478"/>
              </a:xfrm>
              <a:custGeom>
                <a:avLst/>
                <a:gdLst/>
                <a:ahLst/>
                <a:cxnLst/>
                <a:rect r="r" b="b" t="t" l="l"/>
                <a:pathLst>
                  <a:path h="692478" w="689971">
                    <a:moveTo>
                      <a:pt x="103046" y="679664"/>
                    </a:moveTo>
                    <a:cubicBezTo>
                      <a:pt x="310056" y="609814"/>
                      <a:pt x="412926" y="548854"/>
                      <a:pt x="472616" y="504404"/>
                    </a:cubicBezTo>
                    <a:cubicBezTo>
                      <a:pt x="515796" y="472654"/>
                      <a:pt x="547546" y="445984"/>
                      <a:pt x="576756" y="410424"/>
                    </a:cubicBezTo>
                    <a:cubicBezTo>
                      <a:pt x="603426" y="374864"/>
                      <a:pt x="623746" y="335494"/>
                      <a:pt x="640256" y="292314"/>
                    </a:cubicBezTo>
                    <a:cubicBezTo>
                      <a:pt x="658036" y="245324"/>
                      <a:pt x="684706" y="179284"/>
                      <a:pt x="677086" y="138644"/>
                    </a:cubicBezTo>
                    <a:cubicBezTo>
                      <a:pt x="670736" y="104354"/>
                      <a:pt x="633906" y="75144"/>
                      <a:pt x="618666" y="56094"/>
                    </a:cubicBezTo>
                    <a:cubicBezTo>
                      <a:pt x="608506" y="45934"/>
                      <a:pt x="604696" y="40854"/>
                      <a:pt x="593266" y="34504"/>
                    </a:cubicBezTo>
                    <a:cubicBezTo>
                      <a:pt x="576756" y="25614"/>
                      <a:pt x="552626" y="21804"/>
                      <a:pt x="525956" y="17994"/>
                    </a:cubicBezTo>
                    <a:cubicBezTo>
                      <a:pt x="487856" y="14184"/>
                      <a:pt x="433246" y="12914"/>
                      <a:pt x="390066" y="21804"/>
                    </a:cubicBezTo>
                    <a:cubicBezTo>
                      <a:pt x="349426" y="29424"/>
                      <a:pt x="310056" y="45934"/>
                      <a:pt x="273226" y="66254"/>
                    </a:cubicBezTo>
                    <a:cubicBezTo>
                      <a:pt x="232586" y="87844"/>
                      <a:pt x="191946" y="113244"/>
                      <a:pt x="157656" y="146264"/>
                    </a:cubicBezTo>
                    <a:cubicBezTo>
                      <a:pt x="119556" y="181824"/>
                      <a:pt x="78916" y="228814"/>
                      <a:pt x="54786" y="271994"/>
                    </a:cubicBezTo>
                    <a:cubicBezTo>
                      <a:pt x="33196" y="310094"/>
                      <a:pt x="19226" y="355814"/>
                      <a:pt x="15416" y="390104"/>
                    </a:cubicBezTo>
                    <a:cubicBezTo>
                      <a:pt x="12876" y="416774"/>
                      <a:pt x="14146" y="440904"/>
                      <a:pt x="21766" y="459954"/>
                    </a:cubicBezTo>
                    <a:cubicBezTo>
                      <a:pt x="26846" y="477734"/>
                      <a:pt x="38276" y="491704"/>
                      <a:pt x="50976" y="503134"/>
                    </a:cubicBezTo>
                    <a:cubicBezTo>
                      <a:pt x="62406" y="513294"/>
                      <a:pt x="76376" y="520914"/>
                      <a:pt x="96696" y="524724"/>
                    </a:cubicBezTo>
                    <a:cubicBezTo>
                      <a:pt x="129716" y="531074"/>
                      <a:pt x="195756" y="531074"/>
                      <a:pt x="230046" y="517104"/>
                    </a:cubicBezTo>
                    <a:cubicBezTo>
                      <a:pt x="257986" y="505674"/>
                      <a:pt x="282116" y="463764"/>
                      <a:pt x="293546" y="465034"/>
                    </a:cubicBezTo>
                    <a:cubicBezTo>
                      <a:pt x="297356" y="465034"/>
                      <a:pt x="301166" y="470114"/>
                      <a:pt x="301166" y="473924"/>
                    </a:cubicBezTo>
                    <a:cubicBezTo>
                      <a:pt x="301166" y="482814"/>
                      <a:pt x="277036" y="505674"/>
                      <a:pt x="261796" y="515834"/>
                    </a:cubicBezTo>
                    <a:cubicBezTo>
                      <a:pt x="245286" y="525994"/>
                      <a:pt x="227506" y="531074"/>
                      <a:pt x="205916" y="534884"/>
                    </a:cubicBezTo>
                    <a:cubicBezTo>
                      <a:pt x="174166" y="539964"/>
                      <a:pt x="120826" y="543774"/>
                      <a:pt x="90346" y="536154"/>
                    </a:cubicBezTo>
                    <a:cubicBezTo>
                      <a:pt x="68756" y="529804"/>
                      <a:pt x="50976" y="520914"/>
                      <a:pt x="37006" y="506944"/>
                    </a:cubicBezTo>
                    <a:cubicBezTo>
                      <a:pt x="23036" y="494244"/>
                      <a:pt x="10336" y="475194"/>
                      <a:pt x="3986" y="456144"/>
                    </a:cubicBezTo>
                    <a:cubicBezTo>
                      <a:pt x="-1094" y="438364"/>
                      <a:pt x="-1094" y="419314"/>
                      <a:pt x="2716" y="396454"/>
                    </a:cubicBezTo>
                    <a:cubicBezTo>
                      <a:pt x="7796" y="359624"/>
                      <a:pt x="21766" y="302474"/>
                      <a:pt x="47166" y="259294"/>
                    </a:cubicBezTo>
                    <a:cubicBezTo>
                      <a:pt x="76376" y="208494"/>
                      <a:pt x="130986" y="152614"/>
                      <a:pt x="174166" y="115784"/>
                    </a:cubicBezTo>
                    <a:cubicBezTo>
                      <a:pt x="208456" y="86574"/>
                      <a:pt x="238936" y="67524"/>
                      <a:pt x="278306" y="49744"/>
                    </a:cubicBezTo>
                    <a:cubicBezTo>
                      <a:pt x="321486" y="29424"/>
                      <a:pt x="372286" y="7834"/>
                      <a:pt x="421816" y="1484"/>
                    </a:cubicBezTo>
                    <a:cubicBezTo>
                      <a:pt x="471346" y="-3596"/>
                      <a:pt x="541196" y="5294"/>
                      <a:pt x="575486" y="14184"/>
                    </a:cubicBezTo>
                    <a:cubicBezTo>
                      <a:pt x="591996" y="19264"/>
                      <a:pt x="599616" y="23074"/>
                      <a:pt x="612316" y="31964"/>
                    </a:cubicBezTo>
                    <a:cubicBezTo>
                      <a:pt x="630096" y="45934"/>
                      <a:pt x="652956" y="71334"/>
                      <a:pt x="666926" y="92924"/>
                    </a:cubicBezTo>
                    <a:cubicBezTo>
                      <a:pt x="677086" y="110704"/>
                      <a:pt x="687246" y="124674"/>
                      <a:pt x="689786" y="147534"/>
                    </a:cubicBezTo>
                    <a:cubicBezTo>
                      <a:pt x="692326" y="184364"/>
                      <a:pt x="668196" y="252944"/>
                      <a:pt x="651686" y="298664"/>
                    </a:cubicBezTo>
                    <a:cubicBezTo>
                      <a:pt x="635176" y="339304"/>
                      <a:pt x="619936" y="374864"/>
                      <a:pt x="593266" y="409154"/>
                    </a:cubicBezTo>
                    <a:cubicBezTo>
                      <a:pt x="564056" y="447254"/>
                      <a:pt x="527226" y="480274"/>
                      <a:pt x="480236" y="515834"/>
                    </a:cubicBezTo>
                    <a:cubicBezTo>
                      <a:pt x="418006" y="561554"/>
                      <a:pt x="312596" y="621244"/>
                      <a:pt x="245286" y="650454"/>
                    </a:cubicBezTo>
                    <a:cubicBezTo>
                      <a:pt x="198296" y="672044"/>
                      <a:pt x="144956" y="686014"/>
                      <a:pt x="120826" y="689824"/>
                    </a:cubicBezTo>
                    <a:cubicBezTo>
                      <a:pt x="111936" y="692364"/>
                      <a:pt x="103046" y="693634"/>
                      <a:pt x="100506" y="691094"/>
                    </a:cubicBezTo>
                    <a:cubicBezTo>
                      <a:pt x="99236" y="689824"/>
                      <a:pt x="103046" y="679664"/>
                      <a:pt x="103046" y="679664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89" id="189"/>
            <p:cNvGrpSpPr/>
            <p:nvPr/>
          </p:nvGrpSpPr>
          <p:grpSpPr>
            <a:xfrm rot="0">
              <a:off x="703268" y="1540160"/>
              <a:ext cx="626485" cy="613858"/>
              <a:chOff x="0" y="0"/>
              <a:chExt cx="819150" cy="802640"/>
            </a:xfrm>
          </p:grpSpPr>
          <p:sp>
            <p:nvSpPr>
              <p:cNvPr name="Freeform 190" id="190"/>
              <p:cNvSpPr/>
              <p:nvPr/>
            </p:nvSpPr>
            <p:spPr>
              <a:xfrm flipH="false" flipV="false" rot="0">
                <a:off x="46848" y="49966"/>
                <a:ext cx="724407" cy="702342"/>
              </a:xfrm>
              <a:custGeom>
                <a:avLst/>
                <a:gdLst/>
                <a:ahLst/>
                <a:cxnLst/>
                <a:rect r="r" b="b" t="t" l="l"/>
                <a:pathLst>
                  <a:path h="702342" w="724407">
                    <a:moveTo>
                      <a:pt x="424322" y="13534"/>
                    </a:moveTo>
                    <a:cubicBezTo>
                      <a:pt x="288432" y="44014"/>
                      <a:pt x="231282" y="80844"/>
                      <a:pt x="190642" y="112594"/>
                    </a:cubicBezTo>
                    <a:cubicBezTo>
                      <a:pt x="153812" y="141804"/>
                      <a:pt x="122062" y="168474"/>
                      <a:pt x="95392" y="207844"/>
                    </a:cubicBezTo>
                    <a:cubicBezTo>
                      <a:pt x="63642" y="252294"/>
                      <a:pt x="28082" y="320874"/>
                      <a:pt x="16652" y="367864"/>
                    </a:cubicBezTo>
                    <a:cubicBezTo>
                      <a:pt x="9032" y="402154"/>
                      <a:pt x="12842" y="430094"/>
                      <a:pt x="17922" y="459304"/>
                    </a:cubicBezTo>
                    <a:cubicBezTo>
                      <a:pt x="23002" y="487244"/>
                      <a:pt x="29352" y="515184"/>
                      <a:pt x="44592" y="540584"/>
                    </a:cubicBezTo>
                    <a:cubicBezTo>
                      <a:pt x="62372" y="571064"/>
                      <a:pt x="94122" y="605354"/>
                      <a:pt x="120792" y="625674"/>
                    </a:cubicBezTo>
                    <a:cubicBezTo>
                      <a:pt x="144922" y="643454"/>
                      <a:pt x="167782" y="652344"/>
                      <a:pt x="195722" y="662504"/>
                    </a:cubicBezTo>
                    <a:cubicBezTo>
                      <a:pt x="223662" y="672664"/>
                      <a:pt x="252872" y="680284"/>
                      <a:pt x="289702" y="684094"/>
                    </a:cubicBezTo>
                    <a:cubicBezTo>
                      <a:pt x="339232" y="689174"/>
                      <a:pt x="429402" y="686634"/>
                      <a:pt x="470042" y="677744"/>
                    </a:cubicBezTo>
                    <a:cubicBezTo>
                      <a:pt x="491632" y="672664"/>
                      <a:pt x="501792" y="668854"/>
                      <a:pt x="519572" y="656154"/>
                    </a:cubicBezTo>
                    <a:cubicBezTo>
                      <a:pt x="547512" y="635834"/>
                      <a:pt x="585612" y="591384"/>
                      <a:pt x="612282" y="553284"/>
                    </a:cubicBezTo>
                    <a:cubicBezTo>
                      <a:pt x="638952" y="513914"/>
                      <a:pt x="661812" y="465654"/>
                      <a:pt x="677052" y="425014"/>
                    </a:cubicBezTo>
                    <a:cubicBezTo>
                      <a:pt x="692292" y="389454"/>
                      <a:pt x="703722" y="355164"/>
                      <a:pt x="707532" y="323414"/>
                    </a:cubicBezTo>
                    <a:cubicBezTo>
                      <a:pt x="712612" y="294204"/>
                      <a:pt x="713882" y="266264"/>
                      <a:pt x="707532" y="239594"/>
                    </a:cubicBezTo>
                    <a:cubicBezTo>
                      <a:pt x="702452" y="212924"/>
                      <a:pt x="688482" y="179904"/>
                      <a:pt x="673242" y="164664"/>
                    </a:cubicBezTo>
                    <a:cubicBezTo>
                      <a:pt x="661812" y="154504"/>
                      <a:pt x="640222" y="145614"/>
                      <a:pt x="632602" y="149424"/>
                    </a:cubicBezTo>
                    <a:cubicBezTo>
                      <a:pt x="626252" y="151964"/>
                      <a:pt x="624982" y="158314"/>
                      <a:pt x="623712" y="167204"/>
                    </a:cubicBezTo>
                    <a:cubicBezTo>
                      <a:pt x="619902" y="193874"/>
                      <a:pt x="646572" y="278964"/>
                      <a:pt x="635142" y="322144"/>
                    </a:cubicBezTo>
                    <a:cubicBezTo>
                      <a:pt x="626252" y="358974"/>
                      <a:pt x="599582" y="388184"/>
                      <a:pt x="579262" y="414854"/>
                    </a:cubicBezTo>
                    <a:cubicBezTo>
                      <a:pt x="560212" y="438984"/>
                      <a:pt x="543702" y="455494"/>
                      <a:pt x="519572" y="475814"/>
                    </a:cubicBezTo>
                    <a:cubicBezTo>
                      <a:pt x="486552" y="499944"/>
                      <a:pt x="440832" y="529154"/>
                      <a:pt x="398922" y="548204"/>
                    </a:cubicBezTo>
                    <a:cubicBezTo>
                      <a:pt x="359552" y="564714"/>
                      <a:pt x="315102" y="579954"/>
                      <a:pt x="278272" y="586304"/>
                    </a:cubicBezTo>
                    <a:cubicBezTo>
                      <a:pt x="247792" y="590114"/>
                      <a:pt x="213502" y="593924"/>
                      <a:pt x="193182" y="583764"/>
                    </a:cubicBezTo>
                    <a:cubicBezTo>
                      <a:pt x="174132" y="573604"/>
                      <a:pt x="166512" y="554554"/>
                      <a:pt x="155082" y="532964"/>
                    </a:cubicBezTo>
                    <a:cubicBezTo>
                      <a:pt x="137302" y="498674"/>
                      <a:pt x="111902" y="440254"/>
                      <a:pt x="108092" y="394534"/>
                    </a:cubicBezTo>
                    <a:cubicBezTo>
                      <a:pt x="105552" y="350084"/>
                      <a:pt x="118252" y="301824"/>
                      <a:pt x="133492" y="261184"/>
                    </a:cubicBezTo>
                    <a:cubicBezTo>
                      <a:pt x="148732" y="221814"/>
                      <a:pt x="171592" y="181174"/>
                      <a:pt x="200802" y="154504"/>
                    </a:cubicBezTo>
                    <a:cubicBezTo>
                      <a:pt x="227472" y="130374"/>
                      <a:pt x="299862" y="102434"/>
                      <a:pt x="301132" y="104974"/>
                    </a:cubicBezTo>
                    <a:cubicBezTo>
                      <a:pt x="303672" y="108784"/>
                      <a:pt x="221122" y="150694"/>
                      <a:pt x="194452" y="179904"/>
                    </a:cubicBezTo>
                    <a:cubicBezTo>
                      <a:pt x="171592" y="205304"/>
                      <a:pt x="157622" y="237054"/>
                      <a:pt x="144922" y="266264"/>
                    </a:cubicBezTo>
                    <a:cubicBezTo>
                      <a:pt x="133492" y="294204"/>
                      <a:pt x="123332" y="324684"/>
                      <a:pt x="120792" y="351354"/>
                    </a:cubicBezTo>
                    <a:cubicBezTo>
                      <a:pt x="118252" y="372944"/>
                      <a:pt x="119522" y="388184"/>
                      <a:pt x="124602" y="412314"/>
                    </a:cubicBezTo>
                    <a:cubicBezTo>
                      <a:pt x="132222" y="446604"/>
                      <a:pt x="157622" y="512644"/>
                      <a:pt x="174132" y="540584"/>
                    </a:cubicBezTo>
                    <a:cubicBezTo>
                      <a:pt x="183022" y="555824"/>
                      <a:pt x="186832" y="567254"/>
                      <a:pt x="199532" y="572334"/>
                    </a:cubicBezTo>
                    <a:cubicBezTo>
                      <a:pt x="217312" y="581224"/>
                      <a:pt x="249062" y="577414"/>
                      <a:pt x="277002" y="572334"/>
                    </a:cubicBezTo>
                    <a:cubicBezTo>
                      <a:pt x="311292" y="567254"/>
                      <a:pt x="353202" y="554554"/>
                      <a:pt x="391302" y="538044"/>
                    </a:cubicBezTo>
                    <a:cubicBezTo>
                      <a:pt x="430672" y="520264"/>
                      <a:pt x="477662" y="492324"/>
                      <a:pt x="508142" y="468194"/>
                    </a:cubicBezTo>
                    <a:cubicBezTo>
                      <a:pt x="532272" y="449144"/>
                      <a:pt x="546242" y="433904"/>
                      <a:pt x="564022" y="412314"/>
                    </a:cubicBezTo>
                    <a:cubicBezTo>
                      <a:pt x="583072" y="389454"/>
                      <a:pt x="609742" y="367864"/>
                      <a:pt x="619902" y="333574"/>
                    </a:cubicBezTo>
                    <a:cubicBezTo>
                      <a:pt x="635142" y="286584"/>
                      <a:pt x="602122" y="168474"/>
                      <a:pt x="619902" y="145614"/>
                    </a:cubicBezTo>
                    <a:cubicBezTo>
                      <a:pt x="628792" y="135454"/>
                      <a:pt x="645302" y="134184"/>
                      <a:pt x="655462" y="136724"/>
                    </a:cubicBezTo>
                    <a:cubicBezTo>
                      <a:pt x="665622" y="139264"/>
                      <a:pt x="674512" y="146884"/>
                      <a:pt x="683402" y="157044"/>
                    </a:cubicBezTo>
                    <a:cubicBezTo>
                      <a:pt x="696102" y="172284"/>
                      <a:pt x="712612" y="204034"/>
                      <a:pt x="718962" y="230704"/>
                    </a:cubicBezTo>
                    <a:cubicBezTo>
                      <a:pt x="725312" y="258644"/>
                      <a:pt x="726582" y="285314"/>
                      <a:pt x="720232" y="320874"/>
                    </a:cubicBezTo>
                    <a:cubicBezTo>
                      <a:pt x="711342" y="374214"/>
                      <a:pt x="683402" y="460574"/>
                      <a:pt x="650382" y="518994"/>
                    </a:cubicBezTo>
                    <a:cubicBezTo>
                      <a:pt x="618632" y="574874"/>
                      <a:pt x="574182" y="635834"/>
                      <a:pt x="527192" y="666314"/>
                    </a:cubicBezTo>
                    <a:cubicBezTo>
                      <a:pt x="489092" y="690444"/>
                      <a:pt x="448452" y="696794"/>
                      <a:pt x="402732" y="700604"/>
                    </a:cubicBezTo>
                    <a:cubicBezTo>
                      <a:pt x="348122" y="705684"/>
                      <a:pt x="277002" y="699334"/>
                      <a:pt x="223662" y="685364"/>
                    </a:cubicBezTo>
                    <a:cubicBezTo>
                      <a:pt x="177942" y="672664"/>
                      <a:pt x="132222" y="651074"/>
                      <a:pt x="99202" y="625674"/>
                    </a:cubicBezTo>
                    <a:cubicBezTo>
                      <a:pt x="71262" y="604084"/>
                      <a:pt x="48402" y="573604"/>
                      <a:pt x="31892" y="544394"/>
                    </a:cubicBezTo>
                    <a:cubicBezTo>
                      <a:pt x="17922" y="518994"/>
                      <a:pt x="10302" y="491054"/>
                      <a:pt x="5222" y="461844"/>
                    </a:cubicBezTo>
                    <a:cubicBezTo>
                      <a:pt x="1412" y="432634"/>
                      <a:pt x="-3668" y="402154"/>
                      <a:pt x="3952" y="367864"/>
                    </a:cubicBezTo>
                    <a:cubicBezTo>
                      <a:pt x="15382" y="318334"/>
                      <a:pt x="52212" y="245944"/>
                      <a:pt x="85232" y="198954"/>
                    </a:cubicBezTo>
                    <a:cubicBezTo>
                      <a:pt x="113172" y="159584"/>
                      <a:pt x="144922" y="132914"/>
                      <a:pt x="183022" y="103704"/>
                    </a:cubicBezTo>
                    <a:cubicBezTo>
                      <a:pt x="224932" y="70684"/>
                      <a:pt x="287162" y="31314"/>
                      <a:pt x="330342" y="16074"/>
                    </a:cubicBezTo>
                    <a:cubicBezTo>
                      <a:pt x="359552" y="4644"/>
                      <a:pt x="395112" y="834"/>
                      <a:pt x="411622" y="834"/>
                    </a:cubicBezTo>
                    <a:cubicBezTo>
                      <a:pt x="419242" y="-436"/>
                      <a:pt x="426862" y="-436"/>
                      <a:pt x="428132" y="2104"/>
                    </a:cubicBezTo>
                    <a:cubicBezTo>
                      <a:pt x="429402" y="4644"/>
                      <a:pt x="424322" y="13534"/>
                      <a:pt x="424322" y="13534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91" id="191"/>
            <p:cNvGrpSpPr/>
            <p:nvPr/>
          </p:nvGrpSpPr>
          <p:grpSpPr>
            <a:xfrm rot="0">
              <a:off x="316693" y="341582"/>
              <a:ext cx="710988" cy="655624"/>
              <a:chOff x="0" y="0"/>
              <a:chExt cx="929640" cy="857250"/>
            </a:xfrm>
          </p:grpSpPr>
          <p:sp>
            <p:nvSpPr>
              <p:cNvPr name="Freeform 192" id="192"/>
              <p:cNvSpPr/>
              <p:nvPr/>
            </p:nvSpPr>
            <p:spPr>
              <a:xfrm flipH="false" flipV="false" rot="0">
                <a:off x="45901" y="49031"/>
                <a:ext cx="831669" cy="759006"/>
              </a:xfrm>
              <a:custGeom>
                <a:avLst/>
                <a:gdLst/>
                <a:ahLst/>
                <a:cxnLst/>
                <a:rect r="r" b="b" t="t" l="l"/>
                <a:pathLst>
                  <a:path h="759006" w="831669">
                    <a:moveTo>
                      <a:pt x="187779" y="556759"/>
                    </a:moveTo>
                    <a:cubicBezTo>
                      <a:pt x="246199" y="480559"/>
                      <a:pt x="308429" y="450079"/>
                      <a:pt x="333829" y="456429"/>
                    </a:cubicBezTo>
                    <a:cubicBezTo>
                      <a:pt x="349069" y="460239"/>
                      <a:pt x="360499" y="478019"/>
                      <a:pt x="365579" y="494529"/>
                    </a:cubicBezTo>
                    <a:cubicBezTo>
                      <a:pt x="371929" y="513579"/>
                      <a:pt x="368119" y="545329"/>
                      <a:pt x="359229" y="566919"/>
                    </a:cubicBezTo>
                    <a:cubicBezTo>
                      <a:pt x="350339" y="588509"/>
                      <a:pt x="330019" y="606289"/>
                      <a:pt x="309699" y="621529"/>
                    </a:cubicBezTo>
                    <a:cubicBezTo>
                      <a:pt x="285569" y="639309"/>
                      <a:pt x="251279" y="655819"/>
                      <a:pt x="223339" y="663439"/>
                    </a:cubicBezTo>
                    <a:cubicBezTo>
                      <a:pt x="197939" y="669789"/>
                      <a:pt x="166189" y="676139"/>
                      <a:pt x="150949" y="668519"/>
                    </a:cubicBezTo>
                    <a:cubicBezTo>
                      <a:pt x="139519" y="662169"/>
                      <a:pt x="134439" y="648199"/>
                      <a:pt x="130629" y="632959"/>
                    </a:cubicBezTo>
                    <a:cubicBezTo>
                      <a:pt x="124279" y="607559"/>
                      <a:pt x="124279" y="551679"/>
                      <a:pt x="131899" y="522469"/>
                    </a:cubicBezTo>
                    <a:cubicBezTo>
                      <a:pt x="136979" y="499609"/>
                      <a:pt x="148409" y="483099"/>
                      <a:pt x="158569" y="466589"/>
                    </a:cubicBezTo>
                    <a:cubicBezTo>
                      <a:pt x="168729" y="451349"/>
                      <a:pt x="176349" y="439919"/>
                      <a:pt x="191589" y="425949"/>
                    </a:cubicBezTo>
                    <a:cubicBezTo>
                      <a:pt x="215719" y="405629"/>
                      <a:pt x="269059" y="372609"/>
                      <a:pt x="300809" y="363719"/>
                    </a:cubicBezTo>
                    <a:cubicBezTo>
                      <a:pt x="322399" y="357369"/>
                      <a:pt x="342719" y="357369"/>
                      <a:pt x="361769" y="361179"/>
                    </a:cubicBezTo>
                    <a:cubicBezTo>
                      <a:pt x="379549" y="364989"/>
                      <a:pt x="402409" y="373879"/>
                      <a:pt x="412569" y="385309"/>
                    </a:cubicBezTo>
                    <a:cubicBezTo>
                      <a:pt x="422729" y="395469"/>
                      <a:pt x="425269" y="408169"/>
                      <a:pt x="427809" y="422139"/>
                    </a:cubicBezTo>
                    <a:cubicBezTo>
                      <a:pt x="430349" y="441189"/>
                      <a:pt x="429079" y="466589"/>
                      <a:pt x="422729" y="490719"/>
                    </a:cubicBezTo>
                    <a:cubicBezTo>
                      <a:pt x="415109" y="523739"/>
                      <a:pt x="396059" y="565649"/>
                      <a:pt x="374469" y="597399"/>
                    </a:cubicBezTo>
                    <a:cubicBezTo>
                      <a:pt x="352879" y="627879"/>
                      <a:pt x="324939" y="655819"/>
                      <a:pt x="290649" y="679949"/>
                    </a:cubicBezTo>
                    <a:cubicBezTo>
                      <a:pt x="252549" y="709159"/>
                      <a:pt x="190319" y="743449"/>
                      <a:pt x="152219" y="753609"/>
                    </a:cubicBezTo>
                    <a:cubicBezTo>
                      <a:pt x="128089" y="759959"/>
                      <a:pt x="109039" y="759959"/>
                      <a:pt x="91259" y="757419"/>
                    </a:cubicBezTo>
                    <a:cubicBezTo>
                      <a:pt x="76019" y="754879"/>
                      <a:pt x="62049" y="751069"/>
                      <a:pt x="50619" y="739639"/>
                    </a:cubicBezTo>
                    <a:cubicBezTo>
                      <a:pt x="31569" y="721859"/>
                      <a:pt x="11249" y="683759"/>
                      <a:pt x="4899" y="653279"/>
                    </a:cubicBezTo>
                    <a:cubicBezTo>
                      <a:pt x="-2721" y="621529"/>
                      <a:pt x="-1451" y="579619"/>
                      <a:pt x="8709" y="550409"/>
                    </a:cubicBezTo>
                    <a:cubicBezTo>
                      <a:pt x="18869" y="522469"/>
                      <a:pt x="37919" y="500879"/>
                      <a:pt x="58239" y="479289"/>
                    </a:cubicBezTo>
                    <a:cubicBezTo>
                      <a:pt x="81099" y="455159"/>
                      <a:pt x="115389" y="438649"/>
                      <a:pt x="142059" y="413249"/>
                    </a:cubicBezTo>
                    <a:cubicBezTo>
                      <a:pt x="172539" y="384039"/>
                      <a:pt x="201749" y="335779"/>
                      <a:pt x="230959" y="311649"/>
                    </a:cubicBezTo>
                    <a:cubicBezTo>
                      <a:pt x="251279" y="293869"/>
                      <a:pt x="267789" y="284979"/>
                      <a:pt x="291919" y="273549"/>
                    </a:cubicBezTo>
                    <a:cubicBezTo>
                      <a:pt x="324939" y="257039"/>
                      <a:pt x="368119" y="240529"/>
                      <a:pt x="412569" y="230369"/>
                    </a:cubicBezTo>
                    <a:cubicBezTo>
                      <a:pt x="465909" y="216399"/>
                      <a:pt x="530679" y="226559"/>
                      <a:pt x="589099" y="204969"/>
                    </a:cubicBezTo>
                    <a:cubicBezTo>
                      <a:pt x="656409" y="179569"/>
                      <a:pt x="751659" y="107179"/>
                      <a:pt x="787219" y="71619"/>
                    </a:cubicBezTo>
                    <a:cubicBezTo>
                      <a:pt x="803729" y="55109"/>
                      <a:pt x="817699" y="37329"/>
                      <a:pt x="817699" y="27169"/>
                    </a:cubicBezTo>
                    <a:cubicBezTo>
                      <a:pt x="818969" y="22089"/>
                      <a:pt x="817699" y="18279"/>
                      <a:pt x="812619" y="15739"/>
                    </a:cubicBezTo>
                    <a:cubicBezTo>
                      <a:pt x="796109" y="5579"/>
                      <a:pt x="680539" y="25899"/>
                      <a:pt x="643709" y="39869"/>
                    </a:cubicBezTo>
                    <a:cubicBezTo>
                      <a:pt x="624659" y="47489"/>
                      <a:pt x="609419" y="56379"/>
                      <a:pt x="601799" y="70349"/>
                    </a:cubicBezTo>
                    <a:cubicBezTo>
                      <a:pt x="594179" y="83049"/>
                      <a:pt x="587829" y="110989"/>
                      <a:pt x="594179" y="117339"/>
                    </a:cubicBezTo>
                    <a:cubicBezTo>
                      <a:pt x="603069" y="124959"/>
                      <a:pt x="641169" y="112259"/>
                      <a:pt x="660219" y="103369"/>
                    </a:cubicBezTo>
                    <a:cubicBezTo>
                      <a:pt x="677999" y="95749"/>
                      <a:pt x="705939" y="74159"/>
                      <a:pt x="704669" y="70349"/>
                    </a:cubicBezTo>
                    <a:cubicBezTo>
                      <a:pt x="703399" y="67809"/>
                      <a:pt x="677999" y="70349"/>
                      <a:pt x="675459" y="74159"/>
                    </a:cubicBezTo>
                    <a:cubicBezTo>
                      <a:pt x="674189" y="76699"/>
                      <a:pt x="680539" y="85589"/>
                      <a:pt x="680539" y="85589"/>
                    </a:cubicBezTo>
                    <a:cubicBezTo>
                      <a:pt x="680539" y="85589"/>
                      <a:pt x="674189" y="75429"/>
                      <a:pt x="674189" y="75429"/>
                    </a:cubicBezTo>
                    <a:cubicBezTo>
                      <a:pt x="674189" y="75429"/>
                      <a:pt x="681809" y="85589"/>
                      <a:pt x="681809" y="85589"/>
                    </a:cubicBezTo>
                    <a:cubicBezTo>
                      <a:pt x="680539" y="85589"/>
                      <a:pt x="672919" y="77969"/>
                      <a:pt x="674189" y="75429"/>
                    </a:cubicBezTo>
                    <a:cubicBezTo>
                      <a:pt x="675459" y="69079"/>
                      <a:pt x="698319" y="56379"/>
                      <a:pt x="704669" y="57649"/>
                    </a:cubicBezTo>
                    <a:cubicBezTo>
                      <a:pt x="708479" y="58919"/>
                      <a:pt x="711019" y="66539"/>
                      <a:pt x="709749" y="72889"/>
                    </a:cubicBezTo>
                    <a:cubicBezTo>
                      <a:pt x="705939" y="84319"/>
                      <a:pt x="676729" y="110989"/>
                      <a:pt x="656409" y="121149"/>
                    </a:cubicBezTo>
                    <a:cubicBezTo>
                      <a:pt x="637359" y="130039"/>
                      <a:pt x="608149" y="138929"/>
                      <a:pt x="595449" y="131309"/>
                    </a:cubicBezTo>
                    <a:cubicBezTo>
                      <a:pt x="585289" y="124959"/>
                      <a:pt x="578939" y="100829"/>
                      <a:pt x="582749" y="85589"/>
                    </a:cubicBezTo>
                    <a:cubicBezTo>
                      <a:pt x="585289" y="67809"/>
                      <a:pt x="604339" y="46219"/>
                      <a:pt x="625929" y="32249"/>
                    </a:cubicBezTo>
                    <a:cubicBezTo>
                      <a:pt x="657679" y="13199"/>
                      <a:pt x="735149" y="5579"/>
                      <a:pt x="769439" y="1769"/>
                    </a:cubicBezTo>
                    <a:cubicBezTo>
                      <a:pt x="788489" y="499"/>
                      <a:pt x="803729" y="-2041"/>
                      <a:pt x="813889" y="3039"/>
                    </a:cubicBezTo>
                    <a:cubicBezTo>
                      <a:pt x="822779" y="6849"/>
                      <a:pt x="831669" y="17009"/>
                      <a:pt x="831669" y="27169"/>
                    </a:cubicBezTo>
                    <a:cubicBezTo>
                      <a:pt x="831669" y="42409"/>
                      <a:pt x="812619" y="62729"/>
                      <a:pt x="793569" y="83049"/>
                    </a:cubicBezTo>
                    <a:cubicBezTo>
                      <a:pt x="756739" y="118609"/>
                      <a:pt x="680539" y="179569"/>
                      <a:pt x="610689" y="208779"/>
                    </a:cubicBezTo>
                    <a:cubicBezTo>
                      <a:pt x="537029" y="240529"/>
                      <a:pt x="425269" y="235449"/>
                      <a:pt x="357959" y="259579"/>
                    </a:cubicBezTo>
                    <a:cubicBezTo>
                      <a:pt x="309699" y="276089"/>
                      <a:pt x="274139" y="293869"/>
                      <a:pt x="239849" y="320539"/>
                    </a:cubicBezTo>
                    <a:cubicBezTo>
                      <a:pt x="204289" y="348479"/>
                      <a:pt x="180159" y="394199"/>
                      <a:pt x="149679" y="423409"/>
                    </a:cubicBezTo>
                    <a:cubicBezTo>
                      <a:pt x="123009" y="448809"/>
                      <a:pt x="89989" y="465319"/>
                      <a:pt x="67129" y="488179"/>
                    </a:cubicBezTo>
                    <a:cubicBezTo>
                      <a:pt x="48079" y="508499"/>
                      <a:pt x="30299" y="528819"/>
                      <a:pt x="21409" y="552949"/>
                    </a:cubicBezTo>
                    <a:cubicBezTo>
                      <a:pt x="11249" y="580889"/>
                      <a:pt x="9979" y="617719"/>
                      <a:pt x="16329" y="646929"/>
                    </a:cubicBezTo>
                    <a:cubicBezTo>
                      <a:pt x="21409" y="676139"/>
                      <a:pt x="40459" y="712969"/>
                      <a:pt x="55699" y="728209"/>
                    </a:cubicBezTo>
                    <a:cubicBezTo>
                      <a:pt x="67129" y="738369"/>
                      <a:pt x="77289" y="742179"/>
                      <a:pt x="91259" y="744719"/>
                    </a:cubicBezTo>
                    <a:cubicBezTo>
                      <a:pt x="106499" y="747259"/>
                      <a:pt x="124279" y="748529"/>
                      <a:pt x="145869" y="742179"/>
                    </a:cubicBezTo>
                    <a:cubicBezTo>
                      <a:pt x="182699" y="733289"/>
                      <a:pt x="246199" y="697729"/>
                      <a:pt x="284299" y="669789"/>
                    </a:cubicBezTo>
                    <a:cubicBezTo>
                      <a:pt x="316049" y="645659"/>
                      <a:pt x="342719" y="620259"/>
                      <a:pt x="363039" y="591049"/>
                    </a:cubicBezTo>
                    <a:cubicBezTo>
                      <a:pt x="384629" y="560569"/>
                      <a:pt x="403679" y="523739"/>
                      <a:pt x="410029" y="490719"/>
                    </a:cubicBezTo>
                    <a:cubicBezTo>
                      <a:pt x="416379" y="458969"/>
                      <a:pt x="417649" y="413249"/>
                      <a:pt x="403679" y="394199"/>
                    </a:cubicBezTo>
                    <a:cubicBezTo>
                      <a:pt x="394789" y="381499"/>
                      <a:pt x="377009" y="376419"/>
                      <a:pt x="361769" y="373879"/>
                    </a:cubicBezTo>
                    <a:cubicBezTo>
                      <a:pt x="343989" y="370069"/>
                      <a:pt x="324939" y="370069"/>
                      <a:pt x="304619" y="376419"/>
                    </a:cubicBezTo>
                    <a:cubicBezTo>
                      <a:pt x="274139" y="384039"/>
                      <a:pt x="224609" y="415789"/>
                      <a:pt x="200479" y="434839"/>
                    </a:cubicBezTo>
                    <a:cubicBezTo>
                      <a:pt x="185239" y="447539"/>
                      <a:pt x="178889" y="460239"/>
                      <a:pt x="169999" y="474209"/>
                    </a:cubicBezTo>
                    <a:cubicBezTo>
                      <a:pt x="159839" y="489449"/>
                      <a:pt x="149679" y="503419"/>
                      <a:pt x="144599" y="523739"/>
                    </a:cubicBezTo>
                    <a:cubicBezTo>
                      <a:pt x="138249" y="550409"/>
                      <a:pt x="135709" y="603749"/>
                      <a:pt x="142059" y="627879"/>
                    </a:cubicBezTo>
                    <a:cubicBezTo>
                      <a:pt x="145869" y="641849"/>
                      <a:pt x="150949" y="653279"/>
                      <a:pt x="162379" y="658359"/>
                    </a:cubicBezTo>
                    <a:cubicBezTo>
                      <a:pt x="181429" y="667249"/>
                      <a:pt x="229689" y="654549"/>
                      <a:pt x="258899" y="639309"/>
                    </a:cubicBezTo>
                    <a:cubicBezTo>
                      <a:pt x="291919" y="622799"/>
                      <a:pt x="333829" y="588509"/>
                      <a:pt x="347799" y="560569"/>
                    </a:cubicBezTo>
                    <a:cubicBezTo>
                      <a:pt x="357959" y="541519"/>
                      <a:pt x="357959" y="516119"/>
                      <a:pt x="354149" y="499609"/>
                    </a:cubicBezTo>
                    <a:cubicBezTo>
                      <a:pt x="350339" y="486909"/>
                      <a:pt x="343989" y="472939"/>
                      <a:pt x="333829" y="469129"/>
                    </a:cubicBezTo>
                    <a:cubicBezTo>
                      <a:pt x="317319" y="464049"/>
                      <a:pt x="279219" y="483099"/>
                      <a:pt x="258899" y="493259"/>
                    </a:cubicBezTo>
                    <a:cubicBezTo>
                      <a:pt x="243659" y="499609"/>
                      <a:pt x="232229" y="505959"/>
                      <a:pt x="222069" y="516119"/>
                    </a:cubicBezTo>
                    <a:cubicBezTo>
                      <a:pt x="211909" y="528819"/>
                      <a:pt x="205559" y="561839"/>
                      <a:pt x="197939" y="564379"/>
                    </a:cubicBezTo>
                    <a:cubicBezTo>
                      <a:pt x="195399" y="564379"/>
                      <a:pt x="187779" y="556759"/>
                      <a:pt x="187779" y="556759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93" id="193"/>
            <p:cNvGrpSpPr/>
            <p:nvPr/>
          </p:nvGrpSpPr>
          <p:grpSpPr>
            <a:xfrm rot="0">
              <a:off x="618766" y="593148"/>
              <a:ext cx="180661" cy="458451"/>
              <a:chOff x="0" y="0"/>
              <a:chExt cx="236220" cy="599440"/>
            </a:xfrm>
          </p:grpSpPr>
          <p:sp>
            <p:nvSpPr>
              <p:cNvPr name="Freeform 194" id="194"/>
              <p:cNvSpPr/>
              <p:nvPr/>
            </p:nvSpPr>
            <p:spPr>
              <a:xfrm flipH="false" flipV="false" rot="0">
                <a:off x="50800" y="52857"/>
                <a:ext cx="134796" cy="494872"/>
              </a:xfrm>
              <a:custGeom>
                <a:avLst/>
                <a:gdLst/>
                <a:ahLst/>
                <a:cxnLst/>
                <a:rect r="r" b="b" t="t" l="l"/>
                <a:pathLst>
                  <a:path h="494872" w="134796">
                    <a:moveTo>
                      <a:pt x="0" y="9373"/>
                    </a:moveTo>
                    <a:cubicBezTo>
                      <a:pt x="22860" y="-4597"/>
                      <a:pt x="38100" y="-787"/>
                      <a:pt x="48260" y="6833"/>
                    </a:cubicBezTo>
                    <a:cubicBezTo>
                      <a:pt x="63500" y="20803"/>
                      <a:pt x="77470" y="57633"/>
                      <a:pt x="82550" y="84303"/>
                    </a:cubicBezTo>
                    <a:cubicBezTo>
                      <a:pt x="88900" y="113513"/>
                      <a:pt x="88900" y="140183"/>
                      <a:pt x="83820" y="175743"/>
                    </a:cubicBezTo>
                    <a:cubicBezTo>
                      <a:pt x="76200" y="230353"/>
                      <a:pt x="29210" y="328143"/>
                      <a:pt x="24130" y="378943"/>
                    </a:cubicBezTo>
                    <a:cubicBezTo>
                      <a:pt x="20320" y="408153"/>
                      <a:pt x="21590" y="431013"/>
                      <a:pt x="27940" y="450063"/>
                    </a:cubicBezTo>
                    <a:cubicBezTo>
                      <a:pt x="31750" y="464033"/>
                      <a:pt x="39370" y="481813"/>
                      <a:pt x="48260" y="481813"/>
                    </a:cubicBezTo>
                    <a:cubicBezTo>
                      <a:pt x="62230" y="483083"/>
                      <a:pt x="88900" y="448793"/>
                      <a:pt x="101600" y="425933"/>
                    </a:cubicBezTo>
                    <a:cubicBezTo>
                      <a:pt x="115570" y="396723"/>
                      <a:pt x="130810" y="325603"/>
                      <a:pt x="120650" y="319253"/>
                    </a:cubicBezTo>
                    <a:cubicBezTo>
                      <a:pt x="114300" y="314173"/>
                      <a:pt x="80010" y="337033"/>
                      <a:pt x="73660" y="349733"/>
                    </a:cubicBezTo>
                    <a:cubicBezTo>
                      <a:pt x="68580" y="359893"/>
                      <a:pt x="82550" y="380213"/>
                      <a:pt x="78740" y="384023"/>
                    </a:cubicBezTo>
                    <a:cubicBezTo>
                      <a:pt x="76200" y="386563"/>
                      <a:pt x="66040" y="382753"/>
                      <a:pt x="66040" y="382753"/>
                    </a:cubicBezTo>
                    <a:cubicBezTo>
                      <a:pt x="66040" y="384023"/>
                      <a:pt x="74930" y="389103"/>
                      <a:pt x="76200" y="387833"/>
                    </a:cubicBezTo>
                    <a:cubicBezTo>
                      <a:pt x="76200" y="386563"/>
                      <a:pt x="55880" y="375133"/>
                      <a:pt x="55880" y="366243"/>
                    </a:cubicBezTo>
                    <a:cubicBezTo>
                      <a:pt x="54610" y="354813"/>
                      <a:pt x="72390" y="329413"/>
                      <a:pt x="85090" y="320523"/>
                    </a:cubicBezTo>
                    <a:cubicBezTo>
                      <a:pt x="97790" y="312903"/>
                      <a:pt x="121920" y="306553"/>
                      <a:pt x="129540" y="312903"/>
                    </a:cubicBezTo>
                    <a:cubicBezTo>
                      <a:pt x="137160" y="317983"/>
                      <a:pt x="134620" y="335763"/>
                      <a:pt x="133350" y="349733"/>
                    </a:cubicBezTo>
                    <a:cubicBezTo>
                      <a:pt x="133350" y="368783"/>
                      <a:pt x="127000" y="395453"/>
                      <a:pt x="118110" y="417043"/>
                    </a:cubicBezTo>
                    <a:cubicBezTo>
                      <a:pt x="109220" y="437363"/>
                      <a:pt x="92710" y="462763"/>
                      <a:pt x="78740" y="475463"/>
                    </a:cubicBezTo>
                    <a:cubicBezTo>
                      <a:pt x="68580" y="485623"/>
                      <a:pt x="58420" y="497053"/>
                      <a:pt x="49530" y="494513"/>
                    </a:cubicBezTo>
                    <a:cubicBezTo>
                      <a:pt x="36830" y="493243"/>
                      <a:pt x="21590" y="467843"/>
                      <a:pt x="13970" y="450063"/>
                    </a:cubicBezTo>
                    <a:cubicBezTo>
                      <a:pt x="7620" y="429743"/>
                      <a:pt x="7620" y="408153"/>
                      <a:pt x="10160" y="378943"/>
                    </a:cubicBezTo>
                    <a:cubicBezTo>
                      <a:pt x="16510" y="333223"/>
                      <a:pt x="55880" y="257023"/>
                      <a:pt x="66040" y="203683"/>
                    </a:cubicBezTo>
                    <a:cubicBezTo>
                      <a:pt x="73660" y="161773"/>
                      <a:pt x="74930" y="121133"/>
                      <a:pt x="71120" y="88113"/>
                    </a:cubicBezTo>
                    <a:cubicBezTo>
                      <a:pt x="67310" y="63983"/>
                      <a:pt x="62230" y="38583"/>
                      <a:pt x="49530" y="24613"/>
                    </a:cubicBezTo>
                    <a:cubicBezTo>
                      <a:pt x="38100" y="13183"/>
                      <a:pt x="0" y="9373"/>
                      <a:pt x="0" y="9373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95" id="195"/>
            <p:cNvGrpSpPr/>
            <p:nvPr/>
          </p:nvGrpSpPr>
          <p:grpSpPr>
            <a:xfrm rot="0">
              <a:off x="251616" y="864139"/>
              <a:ext cx="427370" cy="198144"/>
              <a:chOff x="0" y="0"/>
              <a:chExt cx="558800" cy="259080"/>
            </a:xfrm>
          </p:grpSpPr>
          <p:sp>
            <p:nvSpPr>
              <p:cNvPr name="Freeform 196" id="196"/>
              <p:cNvSpPr/>
              <p:nvPr/>
            </p:nvSpPr>
            <p:spPr>
              <a:xfrm flipH="false" flipV="false" rot="0">
                <a:off x="46625" y="50800"/>
                <a:ext cx="461428" cy="161290"/>
              </a:xfrm>
              <a:custGeom>
                <a:avLst/>
                <a:gdLst/>
                <a:ahLst/>
                <a:cxnLst/>
                <a:rect r="r" b="b" t="t" l="l"/>
                <a:pathLst>
                  <a:path h="161290" w="461428">
                    <a:moveTo>
                      <a:pt x="16875" y="10160"/>
                    </a:moveTo>
                    <a:cubicBezTo>
                      <a:pt x="25765" y="88900"/>
                      <a:pt x="49895" y="111760"/>
                      <a:pt x="68945" y="124460"/>
                    </a:cubicBezTo>
                    <a:cubicBezTo>
                      <a:pt x="84185" y="135890"/>
                      <a:pt x="99425" y="140970"/>
                      <a:pt x="118475" y="144780"/>
                    </a:cubicBezTo>
                    <a:cubicBezTo>
                      <a:pt x="143875" y="149860"/>
                      <a:pt x="180705" y="149860"/>
                      <a:pt x="209915" y="144780"/>
                    </a:cubicBezTo>
                    <a:cubicBezTo>
                      <a:pt x="239125" y="140970"/>
                      <a:pt x="265795" y="130810"/>
                      <a:pt x="295005" y="115570"/>
                    </a:cubicBezTo>
                    <a:cubicBezTo>
                      <a:pt x="334375" y="96520"/>
                      <a:pt x="395335" y="57150"/>
                      <a:pt x="422005" y="34290"/>
                    </a:cubicBezTo>
                    <a:cubicBezTo>
                      <a:pt x="435975" y="21590"/>
                      <a:pt x="443595" y="2540"/>
                      <a:pt x="451215" y="0"/>
                    </a:cubicBezTo>
                    <a:cubicBezTo>
                      <a:pt x="455025" y="0"/>
                      <a:pt x="461375" y="5080"/>
                      <a:pt x="461375" y="5080"/>
                    </a:cubicBezTo>
                    <a:cubicBezTo>
                      <a:pt x="461375" y="5080"/>
                      <a:pt x="451215" y="1270"/>
                      <a:pt x="449945" y="1270"/>
                    </a:cubicBezTo>
                    <a:cubicBezTo>
                      <a:pt x="449945" y="1270"/>
                      <a:pt x="461375" y="2540"/>
                      <a:pt x="461375" y="6350"/>
                    </a:cubicBezTo>
                    <a:cubicBezTo>
                      <a:pt x="462645" y="13970"/>
                      <a:pt x="441055" y="33020"/>
                      <a:pt x="423275" y="48260"/>
                    </a:cubicBezTo>
                    <a:cubicBezTo>
                      <a:pt x="396605" y="71120"/>
                      <a:pt x="345805" y="105410"/>
                      <a:pt x="307705" y="124460"/>
                    </a:cubicBezTo>
                    <a:cubicBezTo>
                      <a:pt x="274685" y="139700"/>
                      <a:pt x="242935" y="152400"/>
                      <a:pt x="209915" y="157480"/>
                    </a:cubicBezTo>
                    <a:cubicBezTo>
                      <a:pt x="179435" y="162560"/>
                      <a:pt x="145145" y="162560"/>
                      <a:pt x="118475" y="157480"/>
                    </a:cubicBezTo>
                    <a:cubicBezTo>
                      <a:pt x="96885" y="153670"/>
                      <a:pt x="77835" y="146050"/>
                      <a:pt x="60055" y="133350"/>
                    </a:cubicBezTo>
                    <a:cubicBezTo>
                      <a:pt x="38465" y="118110"/>
                      <a:pt x="13065" y="91440"/>
                      <a:pt x="4175" y="68580"/>
                    </a:cubicBezTo>
                    <a:cubicBezTo>
                      <a:pt x="-2175" y="49530"/>
                      <a:pt x="-905" y="13970"/>
                      <a:pt x="5445" y="8890"/>
                    </a:cubicBezTo>
                    <a:cubicBezTo>
                      <a:pt x="7985" y="6350"/>
                      <a:pt x="16875" y="10160"/>
                      <a:pt x="16875" y="10160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97" id="197"/>
            <p:cNvGrpSpPr/>
            <p:nvPr/>
          </p:nvGrpSpPr>
          <p:grpSpPr>
            <a:xfrm rot="0">
              <a:off x="194310" y="934072"/>
              <a:ext cx="261278" cy="183575"/>
              <a:chOff x="0" y="0"/>
              <a:chExt cx="341630" cy="240030"/>
            </a:xfrm>
          </p:grpSpPr>
          <p:sp>
            <p:nvSpPr>
              <p:cNvPr name="Freeform 198" id="198"/>
              <p:cNvSpPr/>
              <p:nvPr/>
            </p:nvSpPr>
            <p:spPr>
              <a:xfrm flipH="false" flipV="false" rot="0">
                <a:off x="49155" y="49671"/>
                <a:ext cx="241705" cy="142099"/>
              </a:xfrm>
              <a:custGeom>
                <a:avLst/>
                <a:gdLst/>
                <a:ahLst/>
                <a:cxnLst/>
                <a:rect r="r" b="b" t="t" l="l"/>
                <a:pathLst>
                  <a:path h="142099" w="241705">
                    <a:moveTo>
                      <a:pt x="14345" y="1129"/>
                    </a:moveTo>
                    <a:cubicBezTo>
                      <a:pt x="44825" y="92569"/>
                      <a:pt x="57525" y="101459"/>
                      <a:pt x="70225" y="110349"/>
                    </a:cubicBezTo>
                    <a:cubicBezTo>
                      <a:pt x="82925" y="117969"/>
                      <a:pt x="93085" y="123049"/>
                      <a:pt x="110865" y="125589"/>
                    </a:cubicBezTo>
                    <a:cubicBezTo>
                      <a:pt x="142615" y="129399"/>
                      <a:pt x="240405" y="106539"/>
                      <a:pt x="241675" y="111619"/>
                    </a:cubicBezTo>
                    <a:cubicBezTo>
                      <a:pt x="242945" y="115429"/>
                      <a:pt x="203575" y="133209"/>
                      <a:pt x="181985" y="138289"/>
                    </a:cubicBezTo>
                    <a:cubicBezTo>
                      <a:pt x="157855" y="143369"/>
                      <a:pt x="127375" y="143369"/>
                      <a:pt x="104515" y="138289"/>
                    </a:cubicBezTo>
                    <a:cubicBezTo>
                      <a:pt x="85465" y="133209"/>
                      <a:pt x="66415" y="126859"/>
                      <a:pt x="51175" y="114159"/>
                    </a:cubicBezTo>
                    <a:cubicBezTo>
                      <a:pt x="34665" y="98919"/>
                      <a:pt x="19425" y="70979"/>
                      <a:pt x="11805" y="50659"/>
                    </a:cubicBezTo>
                    <a:cubicBezTo>
                      <a:pt x="4185" y="34149"/>
                      <a:pt x="-3435" y="6209"/>
                      <a:pt x="1645" y="1129"/>
                    </a:cubicBezTo>
                    <a:cubicBezTo>
                      <a:pt x="4185" y="-1411"/>
                      <a:pt x="14345" y="1129"/>
                      <a:pt x="14345" y="1129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99" id="199"/>
            <p:cNvGrpSpPr/>
            <p:nvPr/>
          </p:nvGrpSpPr>
          <p:grpSpPr>
            <a:xfrm rot="0">
              <a:off x="94266" y="1064226"/>
              <a:ext cx="245738" cy="280704"/>
              <a:chOff x="0" y="0"/>
              <a:chExt cx="321310" cy="367030"/>
            </a:xfrm>
          </p:grpSpPr>
          <p:sp>
            <p:nvSpPr>
              <p:cNvPr name="Freeform 200" id="200"/>
              <p:cNvSpPr/>
              <p:nvPr/>
            </p:nvSpPr>
            <p:spPr>
              <a:xfrm flipH="false" flipV="false" rot="0">
                <a:off x="46313" y="50800"/>
                <a:ext cx="224432" cy="264300"/>
              </a:xfrm>
              <a:custGeom>
                <a:avLst/>
                <a:gdLst/>
                <a:ahLst/>
                <a:cxnLst/>
                <a:rect r="r" b="b" t="t" l="l"/>
                <a:pathLst>
                  <a:path h="264300" w="224432">
                    <a:moveTo>
                      <a:pt x="38777" y="167640"/>
                    </a:moveTo>
                    <a:cubicBezTo>
                      <a:pt x="62907" y="107950"/>
                      <a:pt x="71797" y="104140"/>
                      <a:pt x="79417" y="105410"/>
                    </a:cubicBezTo>
                    <a:cubicBezTo>
                      <a:pt x="90847" y="107950"/>
                      <a:pt x="107357" y="124460"/>
                      <a:pt x="114977" y="138430"/>
                    </a:cubicBezTo>
                    <a:cubicBezTo>
                      <a:pt x="121327" y="152400"/>
                      <a:pt x="127677" y="172720"/>
                      <a:pt x="122597" y="190500"/>
                    </a:cubicBezTo>
                    <a:cubicBezTo>
                      <a:pt x="117517" y="210820"/>
                      <a:pt x="88307" y="237490"/>
                      <a:pt x="73067" y="250190"/>
                    </a:cubicBezTo>
                    <a:cubicBezTo>
                      <a:pt x="62907" y="257810"/>
                      <a:pt x="54017" y="265430"/>
                      <a:pt x="43857" y="264160"/>
                    </a:cubicBezTo>
                    <a:cubicBezTo>
                      <a:pt x="31157" y="262890"/>
                      <a:pt x="10837" y="245110"/>
                      <a:pt x="4487" y="227330"/>
                    </a:cubicBezTo>
                    <a:cubicBezTo>
                      <a:pt x="-5673" y="199390"/>
                      <a:pt x="3217" y="142240"/>
                      <a:pt x="13377" y="106680"/>
                    </a:cubicBezTo>
                    <a:cubicBezTo>
                      <a:pt x="23537" y="76200"/>
                      <a:pt x="40047" y="36830"/>
                      <a:pt x="59097" y="24130"/>
                    </a:cubicBezTo>
                    <a:cubicBezTo>
                      <a:pt x="73067" y="15240"/>
                      <a:pt x="93387" y="15240"/>
                      <a:pt x="107357" y="19050"/>
                    </a:cubicBezTo>
                    <a:cubicBezTo>
                      <a:pt x="121327" y="24130"/>
                      <a:pt x="135297" y="38100"/>
                      <a:pt x="145457" y="52070"/>
                    </a:cubicBezTo>
                    <a:cubicBezTo>
                      <a:pt x="156887" y="67310"/>
                      <a:pt x="160697" y="110490"/>
                      <a:pt x="170857" y="111760"/>
                    </a:cubicBezTo>
                    <a:cubicBezTo>
                      <a:pt x="182287" y="111760"/>
                      <a:pt x="217847" y="41910"/>
                      <a:pt x="210227" y="27940"/>
                    </a:cubicBezTo>
                    <a:cubicBezTo>
                      <a:pt x="205147" y="16510"/>
                      <a:pt x="156887" y="24130"/>
                      <a:pt x="155617" y="19050"/>
                    </a:cubicBezTo>
                    <a:cubicBezTo>
                      <a:pt x="154347" y="13970"/>
                      <a:pt x="174667" y="0"/>
                      <a:pt x="184827" y="0"/>
                    </a:cubicBezTo>
                    <a:cubicBezTo>
                      <a:pt x="196257" y="0"/>
                      <a:pt x="219117" y="15240"/>
                      <a:pt x="222927" y="27940"/>
                    </a:cubicBezTo>
                    <a:cubicBezTo>
                      <a:pt x="228007" y="39370"/>
                      <a:pt x="219117" y="55880"/>
                      <a:pt x="212767" y="69850"/>
                    </a:cubicBezTo>
                    <a:cubicBezTo>
                      <a:pt x="205147" y="86360"/>
                      <a:pt x="188637" y="118110"/>
                      <a:pt x="174667" y="118110"/>
                    </a:cubicBezTo>
                    <a:cubicBezTo>
                      <a:pt x="156887" y="118110"/>
                      <a:pt x="132757" y="57150"/>
                      <a:pt x="117517" y="41910"/>
                    </a:cubicBezTo>
                    <a:cubicBezTo>
                      <a:pt x="109897" y="34290"/>
                      <a:pt x="106087" y="29210"/>
                      <a:pt x="98467" y="27940"/>
                    </a:cubicBezTo>
                    <a:cubicBezTo>
                      <a:pt x="89577" y="25400"/>
                      <a:pt x="76877" y="26670"/>
                      <a:pt x="67987" y="33020"/>
                    </a:cubicBezTo>
                    <a:cubicBezTo>
                      <a:pt x="52747" y="44450"/>
                      <a:pt x="36237" y="82550"/>
                      <a:pt x="26077" y="107950"/>
                    </a:cubicBezTo>
                    <a:cubicBezTo>
                      <a:pt x="17187" y="130810"/>
                      <a:pt x="12107" y="156210"/>
                      <a:pt x="10837" y="177800"/>
                    </a:cubicBezTo>
                    <a:cubicBezTo>
                      <a:pt x="10837" y="195580"/>
                      <a:pt x="10837" y="214630"/>
                      <a:pt x="17187" y="227330"/>
                    </a:cubicBezTo>
                    <a:cubicBezTo>
                      <a:pt x="22267" y="237490"/>
                      <a:pt x="33697" y="251460"/>
                      <a:pt x="43857" y="251460"/>
                    </a:cubicBezTo>
                    <a:cubicBezTo>
                      <a:pt x="61637" y="251460"/>
                      <a:pt x="102277" y="212090"/>
                      <a:pt x="109897" y="190500"/>
                    </a:cubicBezTo>
                    <a:cubicBezTo>
                      <a:pt x="114977" y="172720"/>
                      <a:pt x="108627" y="149860"/>
                      <a:pt x="101007" y="137160"/>
                    </a:cubicBezTo>
                    <a:cubicBezTo>
                      <a:pt x="95927" y="128270"/>
                      <a:pt x="87037" y="118110"/>
                      <a:pt x="79417" y="118110"/>
                    </a:cubicBezTo>
                    <a:cubicBezTo>
                      <a:pt x="70527" y="119380"/>
                      <a:pt x="56557" y="135890"/>
                      <a:pt x="51477" y="146050"/>
                    </a:cubicBezTo>
                    <a:cubicBezTo>
                      <a:pt x="47667" y="153670"/>
                      <a:pt x="54017" y="170180"/>
                      <a:pt x="50207" y="171450"/>
                    </a:cubicBezTo>
                    <a:cubicBezTo>
                      <a:pt x="47667" y="173990"/>
                      <a:pt x="38777" y="167640"/>
                      <a:pt x="38777" y="167640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01" id="201"/>
            <p:cNvGrpSpPr/>
            <p:nvPr/>
          </p:nvGrpSpPr>
          <p:grpSpPr>
            <a:xfrm rot="0">
              <a:off x="78726" y="1249743"/>
              <a:ext cx="211742" cy="188431"/>
              <a:chOff x="0" y="0"/>
              <a:chExt cx="276860" cy="246380"/>
            </a:xfrm>
          </p:grpSpPr>
          <p:sp>
            <p:nvSpPr>
              <p:cNvPr name="Freeform 202" id="202"/>
              <p:cNvSpPr/>
              <p:nvPr/>
            </p:nvSpPr>
            <p:spPr>
              <a:xfrm flipH="false" flipV="false" rot="0">
                <a:off x="48866" y="50800"/>
                <a:ext cx="169198" cy="143751"/>
              </a:xfrm>
              <a:custGeom>
                <a:avLst/>
                <a:gdLst/>
                <a:ahLst/>
                <a:cxnLst/>
                <a:rect r="r" b="b" t="t" l="l"/>
                <a:pathLst>
                  <a:path h="143751" w="169198">
                    <a:moveTo>
                      <a:pt x="154334" y="0"/>
                    </a:moveTo>
                    <a:cubicBezTo>
                      <a:pt x="179734" y="26670"/>
                      <a:pt x="167034" y="55880"/>
                      <a:pt x="156874" y="74930"/>
                    </a:cubicBezTo>
                    <a:cubicBezTo>
                      <a:pt x="145444" y="95250"/>
                      <a:pt x="122584" y="123190"/>
                      <a:pt x="106074" y="133350"/>
                    </a:cubicBezTo>
                    <a:cubicBezTo>
                      <a:pt x="93374" y="140970"/>
                      <a:pt x="83214" y="144780"/>
                      <a:pt x="70514" y="143510"/>
                    </a:cubicBezTo>
                    <a:cubicBezTo>
                      <a:pt x="55274" y="142240"/>
                      <a:pt x="31144" y="134620"/>
                      <a:pt x="19714" y="120650"/>
                    </a:cubicBezTo>
                    <a:cubicBezTo>
                      <a:pt x="5744" y="102870"/>
                      <a:pt x="-4416" y="49530"/>
                      <a:pt x="1934" y="40640"/>
                    </a:cubicBezTo>
                    <a:cubicBezTo>
                      <a:pt x="3204" y="38100"/>
                      <a:pt x="13364" y="40640"/>
                      <a:pt x="13364" y="39370"/>
                    </a:cubicBezTo>
                    <a:cubicBezTo>
                      <a:pt x="13364" y="39370"/>
                      <a:pt x="1934" y="38100"/>
                      <a:pt x="1934" y="38100"/>
                    </a:cubicBezTo>
                    <a:cubicBezTo>
                      <a:pt x="1934" y="38100"/>
                      <a:pt x="10824" y="36830"/>
                      <a:pt x="13364" y="39370"/>
                    </a:cubicBezTo>
                    <a:cubicBezTo>
                      <a:pt x="22254" y="46990"/>
                      <a:pt x="13364" y="96520"/>
                      <a:pt x="26064" y="111760"/>
                    </a:cubicBezTo>
                    <a:cubicBezTo>
                      <a:pt x="38764" y="125730"/>
                      <a:pt x="67974" y="134620"/>
                      <a:pt x="87024" y="130810"/>
                    </a:cubicBezTo>
                    <a:cubicBezTo>
                      <a:pt x="108614" y="124460"/>
                      <a:pt x="132744" y="88900"/>
                      <a:pt x="145444" y="68580"/>
                    </a:cubicBezTo>
                    <a:cubicBezTo>
                      <a:pt x="155604" y="54610"/>
                      <a:pt x="163224" y="38100"/>
                      <a:pt x="163224" y="25400"/>
                    </a:cubicBezTo>
                    <a:cubicBezTo>
                      <a:pt x="163224" y="15240"/>
                      <a:pt x="154334" y="0"/>
                      <a:pt x="154334" y="0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03" id="203"/>
            <p:cNvGrpSpPr/>
            <p:nvPr/>
          </p:nvGrpSpPr>
          <p:grpSpPr>
            <a:xfrm rot="0">
              <a:off x="1599773" y="837914"/>
              <a:ext cx="87417" cy="84503"/>
              <a:chOff x="0" y="0"/>
              <a:chExt cx="114300" cy="110490"/>
            </a:xfrm>
          </p:grpSpPr>
          <p:sp>
            <p:nvSpPr>
              <p:cNvPr name="Freeform 204" id="204"/>
              <p:cNvSpPr/>
              <p:nvPr/>
            </p:nvSpPr>
            <p:spPr>
              <a:xfrm flipH="false" flipV="false" rot="0">
                <a:off x="57112" y="50800"/>
                <a:ext cx="6388" cy="4286"/>
              </a:xfrm>
              <a:custGeom>
                <a:avLst/>
                <a:gdLst/>
                <a:ahLst/>
                <a:cxnLst/>
                <a:rect r="r" b="b" t="t" l="l"/>
                <a:pathLst>
                  <a:path h="4286" w="6388">
                    <a:moveTo>
                      <a:pt x="6388" y="2540"/>
                    </a:moveTo>
                    <a:cubicBezTo>
                      <a:pt x="-6312" y="7620"/>
                      <a:pt x="3848" y="0"/>
                      <a:pt x="3848" y="0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05" id="205"/>
            <p:cNvGrpSpPr/>
            <p:nvPr/>
          </p:nvGrpSpPr>
          <p:grpSpPr>
            <a:xfrm rot="0">
              <a:off x="67070" y="1405150"/>
              <a:ext cx="439025" cy="809089"/>
              <a:chOff x="0" y="0"/>
              <a:chExt cx="574040" cy="1057910"/>
            </a:xfrm>
          </p:grpSpPr>
          <p:sp>
            <p:nvSpPr>
              <p:cNvPr name="Freeform 206" id="206"/>
              <p:cNvSpPr/>
              <p:nvPr/>
            </p:nvSpPr>
            <p:spPr>
              <a:xfrm flipH="false" flipV="false" rot="0">
                <a:off x="48446" y="50800"/>
                <a:ext cx="477253" cy="958003"/>
              </a:xfrm>
              <a:custGeom>
                <a:avLst/>
                <a:gdLst/>
                <a:ahLst/>
                <a:cxnLst/>
                <a:rect r="r" b="b" t="t" l="l"/>
                <a:pathLst>
                  <a:path h="958003" w="477253">
                    <a:moveTo>
                      <a:pt x="37914" y="33020"/>
                    </a:moveTo>
                    <a:cubicBezTo>
                      <a:pt x="48074" y="-1270"/>
                      <a:pt x="53154" y="8890"/>
                      <a:pt x="54424" y="19050"/>
                    </a:cubicBezTo>
                    <a:cubicBezTo>
                      <a:pt x="60774" y="53340"/>
                      <a:pt x="21404" y="176530"/>
                      <a:pt x="15054" y="256540"/>
                    </a:cubicBezTo>
                    <a:cubicBezTo>
                      <a:pt x="8704" y="339090"/>
                      <a:pt x="13784" y="440690"/>
                      <a:pt x="20134" y="506730"/>
                    </a:cubicBezTo>
                    <a:cubicBezTo>
                      <a:pt x="23944" y="549910"/>
                      <a:pt x="26484" y="575310"/>
                      <a:pt x="37914" y="615950"/>
                    </a:cubicBezTo>
                    <a:cubicBezTo>
                      <a:pt x="53154" y="673100"/>
                      <a:pt x="79824" y="765810"/>
                      <a:pt x="112844" y="814070"/>
                    </a:cubicBezTo>
                    <a:cubicBezTo>
                      <a:pt x="136974" y="850900"/>
                      <a:pt x="167454" y="872490"/>
                      <a:pt x="199204" y="894080"/>
                    </a:cubicBezTo>
                    <a:cubicBezTo>
                      <a:pt x="228414" y="914400"/>
                      <a:pt x="269054" y="934720"/>
                      <a:pt x="294454" y="941070"/>
                    </a:cubicBezTo>
                    <a:cubicBezTo>
                      <a:pt x="308424" y="944880"/>
                      <a:pt x="317314" y="947420"/>
                      <a:pt x="331284" y="942340"/>
                    </a:cubicBezTo>
                    <a:cubicBezTo>
                      <a:pt x="356684" y="932180"/>
                      <a:pt x="397324" y="880110"/>
                      <a:pt x="420184" y="845820"/>
                    </a:cubicBezTo>
                    <a:cubicBezTo>
                      <a:pt x="439234" y="816610"/>
                      <a:pt x="451934" y="791210"/>
                      <a:pt x="459554" y="754380"/>
                    </a:cubicBezTo>
                    <a:cubicBezTo>
                      <a:pt x="469714" y="704850"/>
                      <a:pt x="467174" y="633730"/>
                      <a:pt x="460824" y="572770"/>
                    </a:cubicBezTo>
                    <a:cubicBezTo>
                      <a:pt x="454474" y="510540"/>
                      <a:pt x="439234" y="431800"/>
                      <a:pt x="418914" y="383540"/>
                    </a:cubicBezTo>
                    <a:cubicBezTo>
                      <a:pt x="403674" y="349250"/>
                      <a:pt x="378274" y="330200"/>
                      <a:pt x="364304" y="302260"/>
                    </a:cubicBezTo>
                    <a:cubicBezTo>
                      <a:pt x="350334" y="275590"/>
                      <a:pt x="347794" y="243840"/>
                      <a:pt x="335094" y="217170"/>
                    </a:cubicBezTo>
                    <a:cubicBezTo>
                      <a:pt x="322394" y="189230"/>
                      <a:pt x="307154" y="157480"/>
                      <a:pt x="288104" y="138430"/>
                    </a:cubicBezTo>
                    <a:cubicBezTo>
                      <a:pt x="271594" y="123190"/>
                      <a:pt x="250004" y="110490"/>
                      <a:pt x="233494" y="107950"/>
                    </a:cubicBezTo>
                    <a:cubicBezTo>
                      <a:pt x="223334" y="105410"/>
                      <a:pt x="214444" y="105410"/>
                      <a:pt x="204284" y="110490"/>
                    </a:cubicBezTo>
                    <a:cubicBezTo>
                      <a:pt x="187774" y="119380"/>
                      <a:pt x="162374" y="147320"/>
                      <a:pt x="148404" y="171450"/>
                    </a:cubicBezTo>
                    <a:cubicBezTo>
                      <a:pt x="134434" y="196850"/>
                      <a:pt x="126814" y="223520"/>
                      <a:pt x="120464" y="261620"/>
                    </a:cubicBezTo>
                    <a:cubicBezTo>
                      <a:pt x="112844" y="322580"/>
                      <a:pt x="117924" y="430530"/>
                      <a:pt x="125544" y="501650"/>
                    </a:cubicBezTo>
                    <a:cubicBezTo>
                      <a:pt x="131894" y="560070"/>
                      <a:pt x="138244" y="615950"/>
                      <a:pt x="156024" y="660400"/>
                    </a:cubicBezTo>
                    <a:cubicBezTo>
                      <a:pt x="169994" y="697230"/>
                      <a:pt x="194124" y="730250"/>
                      <a:pt x="214444" y="751840"/>
                    </a:cubicBezTo>
                    <a:cubicBezTo>
                      <a:pt x="228414" y="767080"/>
                      <a:pt x="243654" y="777240"/>
                      <a:pt x="258894" y="783590"/>
                    </a:cubicBezTo>
                    <a:cubicBezTo>
                      <a:pt x="271594" y="789940"/>
                      <a:pt x="285564" y="797560"/>
                      <a:pt x="298264" y="791210"/>
                    </a:cubicBezTo>
                    <a:cubicBezTo>
                      <a:pt x="322394" y="778510"/>
                      <a:pt x="351604" y="693420"/>
                      <a:pt x="363034" y="651510"/>
                    </a:cubicBezTo>
                    <a:cubicBezTo>
                      <a:pt x="371924" y="618490"/>
                      <a:pt x="371924" y="594360"/>
                      <a:pt x="370654" y="562610"/>
                    </a:cubicBezTo>
                    <a:cubicBezTo>
                      <a:pt x="369384" y="525780"/>
                      <a:pt x="363034" y="481330"/>
                      <a:pt x="350334" y="441960"/>
                    </a:cubicBezTo>
                    <a:cubicBezTo>
                      <a:pt x="337634" y="401320"/>
                      <a:pt x="312234" y="344170"/>
                      <a:pt x="294454" y="325120"/>
                    </a:cubicBezTo>
                    <a:cubicBezTo>
                      <a:pt x="285564" y="314960"/>
                      <a:pt x="276674" y="308610"/>
                      <a:pt x="269054" y="309880"/>
                    </a:cubicBezTo>
                    <a:cubicBezTo>
                      <a:pt x="261434" y="311150"/>
                      <a:pt x="253814" y="321310"/>
                      <a:pt x="247464" y="334010"/>
                    </a:cubicBezTo>
                    <a:cubicBezTo>
                      <a:pt x="236034" y="360680"/>
                      <a:pt x="228414" y="435610"/>
                      <a:pt x="232224" y="476250"/>
                    </a:cubicBezTo>
                    <a:cubicBezTo>
                      <a:pt x="233494" y="509270"/>
                      <a:pt x="239844" y="539750"/>
                      <a:pt x="253814" y="562610"/>
                    </a:cubicBezTo>
                    <a:cubicBezTo>
                      <a:pt x="265244" y="580390"/>
                      <a:pt x="289374" y="605790"/>
                      <a:pt x="299534" y="604520"/>
                    </a:cubicBezTo>
                    <a:cubicBezTo>
                      <a:pt x="307154" y="603250"/>
                      <a:pt x="310964" y="588010"/>
                      <a:pt x="314774" y="575310"/>
                    </a:cubicBezTo>
                    <a:cubicBezTo>
                      <a:pt x="319854" y="553720"/>
                      <a:pt x="319854" y="506730"/>
                      <a:pt x="314774" y="483870"/>
                    </a:cubicBezTo>
                    <a:cubicBezTo>
                      <a:pt x="312234" y="469900"/>
                      <a:pt x="304614" y="450850"/>
                      <a:pt x="298264" y="450850"/>
                    </a:cubicBezTo>
                    <a:cubicBezTo>
                      <a:pt x="293184" y="450850"/>
                      <a:pt x="279214" y="491490"/>
                      <a:pt x="281754" y="494030"/>
                    </a:cubicBezTo>
                    <a:cubicBezTo>
                      <a:pt x="283024" y="495300"/>
                      <a:pt x="291914" y="490220"/>
                      <a:pt x="291914" y="488950"/>
                    </a:cubicBezTo>
                    <a:cubicBezTo>
                      <a:pt x="291914" y="488950"/>
                      <a:pt x="283024" y="494030"/>
                      <a:pt x="280484" y="491490"/>
                    </a:cubicBezTo>
                    <a:cubicBezTo>
                      <a:pt x="275404" y="488950"/>
                      <a:pt x="275404" y="464820"/>
                      <a:pt x="280484" y="455930"/>
                    </a:cubicBezTo>
                    <a:cubicBezTo>
                      <a:pt x="283024" y="448310"/>
                      <a:pt x="293184" y="438150"/>
                      <a:pt x="298264" y="438150"/>
                    </a:cubicBezTo>
                    <a:cubicBezTo>
                      <a:pt x="303344" y="436880"/>
                      <a:pt x="309694" y="441960"/>
                      <a:pt x="313504" y="448310"/>
                    </a:cubicBezTo>
                    <a:cubicBezTo>
                      <a:pt x="319854" y="455930"/>
                      <a:pt x="324934" y="468630"/>
                      <a:pt x="327474" y="483870"/>
                    </a:cubicBezTo>
                    <a:cubicBezTo>
                      <a:pt x="332554" y="509270"/>
                      <a:pt x="330014" y="565150"/>
                      <a:pt x="324934" y="588010"/>
                    </a:cubicBezTo>
                    <a:cubicBezTo>
                      <a:pt x="322394" y="599440"/>
                      <a:pt x="318584" y="607060"/>
                      <a:pt x="313504" y="612140"/>
                    </a:cubicBezTo>
                    <a:cubicBezTo>
                      <a:pt x="307154" y="615950"/>
                      <a:pt x="299534" y="618490"/>
                      <a:pt x="291914" y="615950"/>
                    </a:cubicBezTo>
                    <a:cubicBezTo>
                      <a:pt x="276674" y="610870"/>
                      <a:pt x="246194" y="575310"/>
                      <a:pt x="233494" y="544830"/>
                    </a:cubicBezTo>
                    <a:cubicBezTo>
                      <a:pt x="216984" y="504190"/>
                      <a:pt x="213174" y="430530"/>
                      <a:pt x="219524" y="387350"/>
                    </a:cubicBezTo>
                    <a:cubicBezTo>
                      <a:pt x="223334" y="355600"/>
                      <a:pt x="237304" y="318770"/>
                      <a:pt x="248734" y="306070"/>
                    </a:cubicBezTo>
                    <a:cubicBezTo>
                      <a:pt x="255084" y="298450"/>
                      <a:pt x="261434" y="295910"/>
                      <a:pt x="269054" y="295910"/>
                    </a:cubicBezTo>
                    <a:cubicBezTo>
                      <a:pt x="280484" y="297180"/>
                      <a:pt x="299534" y="311150"/>
                      <a:pt x="313504" y="326390"/>
                    </a:cubicBezTo>
                    <a:cubicBezTo>
                      <a:pt x="332554" y="349250"/>
                      <a:pt x="347794" y="389890"/>
                      <a:pt x="359224" y="426720"/>
                    </a:cubicBezTo>
                    <a:cubicBezTo>
                      <a:pt x="371924" y="468630"/>
                      <a:pt x="380814" y="523240"/>
                      <a:pt x="383354" y="562610"/>
                    </a:cubicBezTo>
                    <a:cubicBezTo>
                      <a:pt x="384624" y="591820"/>
                      <a:pt x="383354" y="613410"/>
                      <a:pt x="377004" y="641350"/>
                    </a:cubicBezTo>
                    <a:cubicBezTo>
                      <a:pt x="369384" y="679450"/>
                      <a:pt x="352874" y="736600"/>
                      <a:pt x="333824" y="764540"/>
                    </a:cubicBezTo>
                    <a:cubicBezTo>
                      <a:pt x="322394" y="783590"/>
                      <a:pt x="309694" y="798830"/>
                      <a:pt x="294454" y="803910"/>
                    </a:cubicBezTo>
                    <a:cubicBezTo>
                      <a:pt x="281754" y="807720"/>
                      <a:pt x="266514" y="801370"/>
                      <a:pt x="252544" y="795020"/>
                    </a:cubicBezTo>
                    <a:cubicBezTo>
                      <a:pt x="237304" y="788670"/>
                      <a:pt x="220794" y="777240"/>
                      <a:pt x="205554" y="760730"/>
                    </a:cubicBezTo>
                    <a:cubicBezTo>
                      <a:pt x="185234" y="740410"/>
                      <a:pt x="161104" y="708660"/>
                      <a:pt x="147134" y="673100"/>
                    </a:cubicBezTo>
                    <a:cubicBezTo>
                      <a:pt x="126814" y="627380"/>
                      <a:pt x="120464" y="561340"/>
                      <a:pt x="112844" y="501650"/>
                    </a:cubicBezTo>
                    <a:cubicBezTo>
                      <a:pt x="105224" y="438150"/>
                      <a:pt x="96334" y="361950"/>
                      <a:pt x="102684" y="300990"/>
                    </a:cubicBezTo>
                    <a:cubicBezTo>
                      <a:pt x="109034" y="250190"/>
                      <a:pt x="117924" y="198120"/>
                      <a:pt x="139514" y="162560"/>
                    </a:cubicBezTo>
                    <a:cubicBezTo>
                      <a:pt x="158564" y="132080"/>
                      <a:pt x="189044" y="99060"/>
                      <a:pt x="216984" y="93980"/>
                    </a:cubicBezTo>
                    <a:cubicBezTo>
                      <a:pt x="241114" y="90170"/>
                      <a:pt x="271594" y="106680"/>
                      <a:pt x="293184" y="124460"/>
                    </a:cubicBezTo>
                    <a:cubicBezTo>
                      <a:pt x="317314" y="144780"/>
                      <a:pt x="332554" y="181610"/>
                      <a:pt x="347794" y="213360"/>
                    </a:cubicBezTo>
                    <a:cubicBezTo>
                      <a:pt x="363034" y="243840"/>
                      <a:pt x="366844" y="279400"/>
                      <a:pt x="380814" y="308610"/>
                    </a:cubicBezTo>
                    <a:cubicBezTo>
                      <a:pt x="394784" y="335280"/>
                      <a:pt x="417644" y="347980"/>
                      <a:pt x="430344" y="378460"/>
                    </a:cubicBezTo>
                    <a:cubicBezTo>
                      <a:pt x="451934" y="426720"/>
                      <a:pt x="468444" y="506730"/>
                      <a:pt x="473524" y="572770"/>
                    </a:cubicBezTo>
                    <a:cubicBezTo>
                      <a:pt x="479874" y="641350"/>
                      <a:pt x="478604" y="730250"/>
                      <a:pt x="465904" y="781050"/>
                    </a:cubicBezTo>
                    <a:cubicBezTo>
                      <a:pt x="458284" y="814070"/>
                      <a:pt x="446854" y="830580"/>
                      <a:pt x="429074" y="854710"/>
                    </a:cubicBezTo>
                    <a:cubicBezTo>
                      <a:pt x="406214" y="887730"/>
                      <a:pt x="359224" y="944880"/>
                      <a:pt x="331284" y="955040"/>
                    </a:cubicBezTo>
                    <a:cubicBezTo>
                      <a:pt x="316044" y="961390"/>
                      <a:pt x="304614" y="956310"/>
                      <a:pt x="288104" y="951230"/>
                    </a:cubicBezTo>
                    <a:cubicBezTo>
                      <a:pt x="261434" y="944880"/>
                      <a:pt x="220794" y="924560"/>
                      <a:pt x="190314" y="902970"/>
                    </a:cubicBezTo>
                    <a:cubicBezTo>
                      <a:pt x="158564" y="881380"/>
                      <a:pt x="125544" y="857250"/>
                      <a:pt x="101414" y="820420"/>
                    </a:cubicBezTo>
                    <a:cubicBezTo>
                      <a:pt x="67124" y="770890"/>
                      <a:pt x="40454" y="678180"/>
                      <a:pt x="25214" y="619760"/>
                    </a:cubicBezTo>
                    <a:cubicBezTo>
                      <a:pt x="13784" y="576580"/>
                      <a:pt x="11244" y="551180"/>
                      <a:pt x="7434" y="506730"/>
                    </a:cubicBezTo>
                    <a:cubicBezTo>
                      <a:pt x="1084" y="439420"/>
                      <a:pt x="-2726" y="336550"/>
                      <a:pt x="2354" y="256540"/>
                    </a:cubicBezTo>
                    <a:cubicBezTo>
                      <a:pt x="7434" y="181610"/>
                      <a:pt x="25214" y="83820"/>
                      <a:pt x="34104" y="40640"/>
                    </a:cubicBezTo>
                    <a:cubicBezTo>
                      <a:pt x="37914" y="21590"/>
                      <a:pt x="39184" y="1270"/>
                      <a:pt x="44264" y="0"/>
                    </a:cubicBezTo>
                    <a:cubicBezTo>
                      <a:pt x="46804" y="0"/>
                      <a:pt x="53154" y="10160"/>
                      <a:pt x="54424" y="16510"/>
                    </a:cubicBezTo>
                    <a:cubicBezTo>
                      <a:pt x="54424" y="22860"/>
                      <a:pt x="51884" y="38100"/>
                      <a:pt x="48074" y="39370"/>
                    </a:cubicBezTo>
                    <a:cubicBezTo>
                      <a:pt x="45534" y="40640"/>
                      <a:pt x="37914" y="33020"/>
                      <a:pt x="37914" y="33020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07" id="207"/>
            <p:cNvGrpSpPr/>
            <p:nvPr/>
          </p:nvGrpSpPr>
          <p:grpSpPr>
            <a:xfrm rot="0">
              <a:off x="121463" y="1408064"/>
              <a:ext cx="454566" cy="330240"/>
              <a:chOff x="0" y="0"/>
              <a:chExt cx="594360" cy="431800"/>
            </a:xfrm>
          </p:grpSpPr>
          <p:sp>
            <p:nvSpPr>
              <p:cNvPr name="Freeform 208" id="208"/>
              <p:cNvSpPr/>
              <p:nvPr/>
            </p:nvSpPr>
            <p:spPr>
              <a:xfrm flipH="false" flipV="false" rot="0">
                <a:off x="56734" y="47079"/>
                <a:ext cx="487006" cy="333314"/>
              </a:xfrm>
              <a:custGeom>
                <a:avLst/>
                <a:gdLst/>
                <a:ahLst/>
                <a:cxnLst/>
                <a:rect r="r" b="b" t="t" l="l"/>
                <a:pathLst>
                  <a:path h="333314" w="487006">
                    <a:moveTo>
                      <a:pt x="416" y="170091"/>
                    </a:moveTo>
                    <a:cubicBezTo>
                      <a:pt x="-3394" y="107861"/>
                      <a:pt x="19466" y="39281"/>
                      <a:pt x="47406" y="17691"/>
                    </a:cubicBezTo>
                    <a:cubicBezTo>
                      <a:pt x="72806" y="-89"/>
                      <a:pt x="115986" y="-3899"/>
                      <a:pt x="145196" y="3721"/>
                    </a:cubicBezTo>
                    <a:cubicBezTo>
                      <a:pt x="174406" y="10071"/>
                      <a:pt x="198536" y="30391"/>
                      <a:pt x="223936" y="58331"/>
                    </a:cubicBezTo>
                    <a:cubicBezTo>
                      <a:pt x="260766" y="98971"/>
                      <a:pt x="291246" y="201841"/>
                      <a:pt x="328076" y="243751"/>
                    </a:cubicBezTo>
                    <a:cubicBezTo>
                      <a:pt x="352206" y="270421"/>
                      <a:pt x="380146" y="284391"/>
                      <a:pt x="404276" y="298361"/>
                    </a:cubicBezTo>
                    <a:cubicBezTo>
                      <a:pt x="424596" y="311061"/>
                      <a:pt x="451266" y="333921"/>
                      <a:pt x="462696" y="327571"/>
                    </a:cubicBezTo>
                    <a:cubicBezTo>
                      <a:pt x="472856" y="322491"/>
                      <a:pt x="472856" y="290741"/>
                      <a:pt x="472856" y="272961"/>
                    </a:cubicBezTo>
                    <a:cubicBezTo>
                      <a:pt x="472856" y="257721"/>
                      <a:pt x="471586" y="237401"/>
                      <a:pt x="462696" y="229781"/>
                    </a:cubicBezTo>
                    <a:cubicBezTo>
                      <a:pt x="453806" y="222161"/>
                      <a:pt x="424596" y="222161"/>
                      <a:pt x="420786" y="227241"/>
                    </a:cubicBezTo>
                    <a:cubicBezTo>
                      <a:pt x="418246" y="233591"/>
                      <a:pt x="444916" y="269151"/>
                      <a:pt x="448726" y="267881"/>
                    </a:cubicBezTo>
                    <a:cubicBezTo>
                      <a:pt x="451266" y="267881"/>
                      <a:pt x="451266" y="256451"/>
                      <a:pt x="451266" y="256451"/>
                    </a:cubicBezTo>
                    <a:cubicBezTo>
                      <a:pt x="451266" y="256451"/>
                      <a:pt x="452536" y="266611"/>
                      <a:pt x="449996" y="267881"/>
                    </a:cubicBezTo>
                    <a:cubicBezTo>
                      <a:pt x="444916" y="271691"/>
                      <a:pt x="422056" y="262801"/>
                      <a:pt x="415706" y="256451"/>
                    </a:cubicBezTo>
                    <a:cubicBezTo>
                      <a:pt x="410626" y="250101"/>
                      <a:pt x="410626" y="238671"/>
                      <a:pt x="411896" y="231051"/>
                    </a:cubicBezTo>
                    <a:cubicBezTo>
                      <a:pt x="414436" y="223431"/>
                      <a:pt x="422056" y="213271"/>
                      <a:pt x="429676" y="210731"/>
                    </a:cubicBezTo>
                    <a:cubicBezTo>
                      <a:pt x="438566" y="206921"/>
                      <a:pt x="457616" y="210731"/>
                      <a:pt x="466506" y="218351"/>
                    </a:cubicBezTo>
                    <a:cubicBezTo>
                      <a:pt x="475396" y="224701"/>
                      <a:pt x="483016" y="234861"/>
                      <a:pt x="485556" y="247561"/>
                    </a:cubicBezTo>
                    <a:cubicBezTo>
                      <a:pt x="489366" y="267881"/>
                      <a:pt x="485556" y="316141"/>
                      <a:pt x="475396" y="327571"/>
                    </a:cubicBezTo>
                    <a:cubicBezTo>
                      <a:pt x="469046" y="333921"/>
                      <a:pt x="460156" y="333921"/>
                      <a:pt x="449996" y="332651"/>
                    </a:cubicBezTo>
                    <a:cubicBezTo>
                      <a:pt x="434756" y="330111"/>
                      <a:pt x="414436" y="318681"/>
                      <a:pt x="396656" y="308521"/>
                    </a:cubicBezTo>
                    <a:cubicBezTo>
                      <a:pt x="375066" y="297091"/>
                      <a:pt x="353476" y="286931"/>
                      <a:pt x="330616" y="264071"/>
                    </a:cubicBezTo>
                    <a:cubicBezTo>
                      <a:pt x="292516" y="223431"/>
                      <a:pt x="253146" y="109131"/>
                      <a:pt x="215046" y="67221"/>
                    </a:cubicBezTo>
                    <a:cubicBezTo>
                      <a:pt x="190916" y="41821"/>
                      <a:pt x="170596" y="22771"/>
                      <a:pt x="145196" y="16421"/>
                    </a:cubicBezTo>
                    <a:cubicBezTo>
                      <a:pt x="121066" y="8801"/>
                      <a:pt x="84236" y="15151"/>
                      <a:pt x="66456" y="21501"/>
                    </a:cubicBezTo>
                    <a:cubicBezTo>
                      <a:pt x="56296" y="25311"/>
                      <a:pt x="52486" y="29121"/>
                      <a:pt x="46136" y="38011"/>
                    </a:cubicBezTo>
                    <a:cubicBezTo>
                      <a:pt x="29626" y="60871"/>
                      <a:pt x="416" y="170091"/>
                      <a:pt x="416" y="170091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09" id="209"/>
            <p:cNvGrpSpPr/>
            <p:nvPr/>
          </p:nvGrpSpPr>
          <p:grpSpPr>
            <a:xfrm rot="0">
              <a:off x="210822" y="2118081"/>
              <a:ext cx="739155" cy="589576"/>
              <a:chOff x="0" y="0"/>
              <a:chExt cx="966470" cy="770890"/>
            </a:xfrm>
          </p:grpSpPr>
          <p:sp>
            <p:nvSpPr>
              <p:cNvPr name="Freeform 210" id="210"/>
              <p:cNvSpPr/>
              <p:nvPr/>
            </p:nvSpPr>
            <p:spPr>
              <a:xfrm flipH="false" flipV="false" rot="0">
                <a:off x="50800" y="50693"/>
                <a:ext cx="868045" cy="671698"/>
              </a:xfrm>
              <a:custGeom>
                <a:avLst/>
                <a:gdLst/>
                <a:ahLst/>
                <a:cxnLst/>
                <a:rect r="r" b="b" t="t" l="l"/>
                <a:pathLst>
                  <a:path h="671698" w="868045">
                    <a:moveTo>
                      <a:pt x="8890" y="77577"/>
                    </a:moveTo>
                    <a:cubicBezTo>
                      <a:pt x="121920" y="186797"/>
                      <a:pt x="128270" y="227437"/>
                      <a:pt x="153670" y="259187"/>
                    </a:cubicBezTo>
                    <a:cubicBezTo>
                      <a:pt x="181610" y="294747"/>
                      <a:pt x="228600" y="318877"/>
                      <a:pt x="261620" y="353167"/>
                    </a:cubicBezTo>
                    <a:cubicBezTo>
                      <a:pt x="295910" y="391267"/>
                      <a:pt x="314960" y="442067"/>
                      <a:pt x="355600" y="477627"/>
                    </a:cubicBezTo>
                    <a:cubicBezTo>
                      <a:pt x="400050" y="516997"/>
                      <a:pt x="480060" y="547477"/>
                      <a:pt x="520700" y="576687"/>
                    </a:cubicBezTo>
                    <a:cubicBezTo>
                      <a:pt x="547370" y="595737"/>
                      <a:pt x="558800" y="616057"/>
                      <a:pt x="581660" y="630027"/>
                    </a:cubicBezTo>
                    <a:cubicBezTo>
                      <a:pt x="604520" y="642727"/>
                      <a:pt x="635000" y="651617"/>
                      <a:pt x="659130" y="655427"/>
                    </a:cubicBezTo>
                    <a:cubicBezTo>
                      <a:pt x="678180" y="659237"/>
                      <a:pt x="694690" y="660507"/>
                      <a:pt x="713740" y="656697"/>
                    </a:cubicBezTo>
                    <a:cubicBezTo>
                      <a:pt x="735330" y="652887"/>
                      <a:pt x="760730" y="642727"/>
                      <a:pt x="779780" y="630027"/>
                    </a:cubicBezTo>
                    <a:cubicBezTo>
                      <a:pt x="798830" y="616057"/>
                      <a:pt x="817880" y="597007"/>
                      <a:pt x="829310" y="577957"/>
                    </a:cubicBezTo>
                    <a:cubicBezTo>
                      <a:pt x="839470" y="562717"/>
                      <a:pt x="845820" y="550017"/>
                      <a:pt x="849630" y="529697"/>
                    </a:cubicBezTo>
                    <a:cubicBezTo>
                      <a:pt x="855980" y="499217"/>
                      <a:pt x="855980" y="448417"/>
                      <a:pt x="852170" y="411587"/>
                    </a:cubicBezTo>
                    <a:cubicBezTo>
                      <a:pt x="848360" y="377297"/>
                      <a:pt x="842010" y="349357"/>
                      <a:pt x="829310" y="313797"/>
                    </a:cubicBezTo>
                    <a:cubicBezTo>
                      <a:pt x="811530" y="265537"/>
                      <a:pt x="772160" y="186797"/>
                      <a:pt x="746760" y="148697"/>
                    </a:cubicBezTo>
                    <a:cubicBezTo>
                      <a:pt x="731520" y="127107"/>
                      <a:pt x="726440" y="116947"/>
                      <a:pt x="703580" y="100437"/>
                    </a:cubicBezTo>
                    <a:cubicBezTo>
                      <a:pt x="657860" y="69957"/>
                      <a:pt x="529590" y="22967"/>
                      <a:pt x="462280" y="14077"/>
                    </a:cubicBezTo>
                    <a:cubicBezTo>
                      <a:pt x="416560" y="8997"/>
                      <a:pt x="367030" y="16617"/>
                      <a:pt x="342900" y="28047"/>
                    </a:cubicBezTo>
                    <a:cubicBezTo>
                      <a:pt x="328930" y="34397"/>
                      <a:pt x="321310" y="39477"/>
                      <a:pt x="314960" y="53447"/>
                    </a:cubicBezTo>
                    <a:cubicBezTo>
                      <a:pt x="302260" y="78847"/>
                      <a:pt x="299720" y="139807"/>
                      <a:pt x="303530" y="177907"/>
                    </a:cubicBezTo>
                    <a:cubicBezTo>
                      <a:pt x="307340" y="212197"/>
                      <a:pt x="321310" y="246487"/>
                      <a:pt x="336550" y="274427"/>
                    </a:cubicBezTo>
                    <a:cubicBezTo>
                      <a:pt x="349250" y="299827"/>
                      <a:pt x="363220" y="318877"/>
                      <a:pt x="383540" y="339197"/>
                    </a:cubicBezTo>
                    <a:cubicBezTo>
                      <a:pt x="406400" y="362057"/>
                      <a:pt x="439420" y="384917"/>
                      <a:pt x="469900" y="405237"/>
                    </a:cubicBezTo>
                    <a:cubicBezTo>
                      <a:pt x="501650" y="425557"/>
                      <a:pt x="538480" y="444607"/>
                      <a:pt x="572770" y="457307"/>
                    </a:cubicBezTo>
                    <a:cubicBezTo>
                      <a:pt x="603250" y="468737"/>
                      <a:pt x="645160" y="489057"/>
                      <a:pt x="662940" y="480167"/>
                    </a:cubicBezTo>
                    <a:cubicBezTo>
                      <a:pt x="676910" y="472547"/>
                      <a:pt x="679450" y="443337"/>
                      <a:pt x="683260" y="423017"/>
                    </a:cubicBezTo>
                    <a:cubicBezTo>
                      <a:pt x="687070" y="401427"/>
                      <a:pt x="690880" y="378567"/>
                      <a:pt x="684530" y="351897"/>
                    </a:cubicBezTo>
                    <a:cubicBezTo>
                      <a:pt x="675640" y="313797"/>
                      <a:pt x="640080" y="254107"/>
                      <a:pt x="614680" y="219817"/>
                    </a:cubicBezTo>
                    <a:cubicBezTo>
                      <a:pt x="595630" y="193147"/>
                      <a:pt x="575310" y="171557"/>
                      <a:pt x="554990" y="157587"/>
                    </a:cubicBezTo>
                    <a:cubicBezTo>
                      <a:pt x="541020" y="146157"/>
                      <a:pt x="527050" y="139807"/>
                      <a:pt x="511810" y="135997"/>
                    </a:cubicBezTo>
                    <a:cubicBezTo>
                      <a:pt x="497840" y="130917"/>
                      <a:pt x="481330" y="125837"/>
                      <a:pt x="469900" y="129647"/>
                    </a:cubicBezTo>
                    <a:cubicBezTo>
                      <a:pt x="459740" y="132187"/>
                      <a:pt x="453390" y="139807"/>
                      <a:pt x="447040" y="151237"/>
                    </a:cubicBezTo>
                    <a:cubicBezTo>
                      <a:pt x="438150" y="170287"/>
                      <a:pt x="429260" y="217277"/>
                      <a:pt x="438150" y="241407"/>
                    </a:cubicBezTo>
                    <a:cubicBezTo>
                      <a:pt x="444500" y="261727"/>
                      <a:pt x="464820" y="276967"/>
                      <a:pt x="483870" y="288397"/>
                    </a:cubicBezTo>
                    <a:cubicBezTo>
                      <a:pt x="504190" y="301097"/>
                      <a:pt x="546100" y="321417"/>
                      <a:pt x="557530" y="313797"/>
                    </a:cubicBezTo>
                    <a:cubicBezTo>
                      <a:pt x="567690" y="306177"/>
                      <a:pt x="566420" y="265537"/>
                      <a:pt x="558800" y="252837"/>
                    </a:cubicBezTo>
                    <a:cubicBezTo>
                      <a:pt x="552450" y="242677"/>
                      <a:pt x="534670" y="237597"/>
                      <a:pt x="524510" y="235057"/>
                    </a:cubicBezTo>
                    <a:cubicBezTo>
                      <a:pt x="519430" y="233787"/>
                      <a:pt x="513080" y="232517"/>
                      <a:pt x="510540" y="235057"/>
                    </a:cubicBezTo>
                    <a:cubicBezTo>
                      <a:pt x="508000" y="237597"/>
                      <a:pt x="509270" y="243947"/>
                      <a:pt x="510540" y="247757"/>
                    </a:cubicBezTo>
                    <a:cubicBezTo>
                      <a:pt x="513080" y="254107"/>
                      <a:pt x="525780" y="265537"/>
                      <a:pt x="528320" y="264267"/>
                    </a:cubicBezTo>
                    <a:cubicBezTo>
                      <a:pt x="529590" y="262997"/>
                      <a:pt x="528320" y="252837"/>
                      <a:pt x="527050" y="252837"/>
                    </a:cubicBezTo>
                    <a:cubicBezTo>
                      <a:pt x="527050" y="252837"/>
                      <a:pt x="527050" y="264267"/>
                      <a:pt x="524510" y="265537"/>
                    </a:cubicBezTo>
                    <a:cubicBezTo>
                      <a:pt x="519430" y="266807"/>
                      <a:pt x="501650" y="257917"/>
                      <a:pt x="497840" y="251567"/>
                    </a:cubicBezTo>
                    <a:cubicBezTo>
                      <a:pt x="494030" y="245217"/>
                      <a:pt x="494030" y="232517"/>
                      <a:pt x="499110" y="227437"/>
                    </a:cubicBezTo>
                    <a:cubicBezTo>
                      <a:pt x="504190" y="222357"/>
                      <a:pt x="521970" y="219817"/>
                      <a:pt x="533400" y="222357"/>
                    </a:cubicBezTo>
                    <a:cubicBezTo>
                      <a:pt x="546100" y="226167"/>
                      <a:pt x="565150" y="238867"/>
                      <a:pt x="572770" y="252837"/>
                    </a:cubicBezTo>
                    <a:cubicBezTo>
                      <a:pt x="579120" y="265537"/>
                      <a:pt x="580390" y="289667"/>
                      <a:pt x="576580" y="302367"/>
                    </a:cubicBezTo>
                    <a:cubicBezTo>
                      <a:pt x="574040" y="312527"/>
                      <a:pt x="566420" y="321417"/>
                      <a:pt x="558800" y="326497"/>
                    </a:cubicBezTo>
                    <a:cubicBezTo>
                      <a:pt x="551180" y="330307"/>
                      <a:pt x="541020" y="329037"/>
                      <a:pt x="529590" y="325227"/>
                    </a:cubicBezTo>
                    <a:cubicBezTo>
                      <a:pt x="508000" y="318877"/>
                      <a:pt x="463550" y="292207"/>
                      <a:pt x="447040" y="275697"/>
                    </a:cubicBezTo>
                    <a:cubicBezTo>
                      <a:pt x="435610" y="265537"/>
                      <a:pt x="430530" y="257917"/>
                      <a:pt x="425450" y="246487"/>
                    </a:cubicBezTo>
                    <a:cubicBezTo>
                      <a:pt x="420370" y="231247"/>
                      <a:pt x="419100" y="210927"/>
                      <a:pt x="422910" y="193147"/>
                    </a:cubicBezTo>
                    <a:cubicBezTo>
                      <a:pt x="426720" y="170287"/>
                      <a:pt x="440690" y="134727"/>
                      <a:pt x="455930" y="123297"/>
                    </a:cubicBezTo>
                    <a:cubicBezTo>
                      <a:pt x="466090" y="115677"/>
                      <a:pt x="480060" y="115677"/>
                      <a:pt x="494030" y="118217"/>
                    </a:cubicBezTo>
                    <a:cubicBezTo>
                      <a:pt x="511810" y="119487"/>
                      <a:pt x="532130" y="125837"/>
                      <a:pt x="553720" y="139807"/>
                    </a:cubicBezTo>
                    <a:cubicBezTo>
                      <a:pt x="585470" y="162667"/>
                      <a:pt x="635000" y="218547"/>
                      <a:pt x="659130" y="256647"/>
                    </a:cubicBezTo>
                    <a:cubicBezTo>
                      <a:pt x="676910" y="284587"/>
                      <a:pt x="688340" y="309987"/>
                      <a:pt x="694690" y="337927"/>
                    </a:cubicBezTo>
                    <a:cubicBezTo>
                      <a:pt x="699770" y="363327"/>
                      <a:pt x="699770" y="392537"/>
                      <a:pt x="697230" y="416667"/>
                    </a:cubicBezTo>
                    <a:cubicBezTo>
                      <a:pt x="694690" y="436987"/>
                      <a:pt x="693420" y="459847"/>
                      <a:pt x="683260" y="472547"/>
                    </a:cubicBezTo>
                    <a:cubicBezTo>
                      <a:pt x="674370" y="483977"/>
                      <a:pt x="661670" y="491597"/>
                      <a:pt x="645160" y="491597"/>
                    </a:cubicBezTo>
                    <a:cubicBezTo>
                      <a:pt x="614680" y="494137"/>
                      <a:pt x="554990" y="466197"/>
                      <a:pt x="510540" y="443337"/>
                    </a:cubicBezTo>
                    <a:cubicBezTo>
                      <a:pt x="463550" y="417937"/>
                      <a:pt x="406400" y="382377"/>
                      <a:pt x="373380" y="345547"/>
                    </a:cubicBezTo>
                    <a:cubicBezTo>
                      <a:pt x="345440" y="317607"/>
                      <a:pt x="327660" y="283317"/>
                      <a:pt x="313690" y="252837"/>
                    </a:cubicBezTo>
                    <a:cubicBezTo>
                      <a:pt x="302260" y="227437"/>
                      <a:pt x="294640" y="202037"/>
                      <a:pt x="290830" y="177907"/>
                    </a:cubicBezTo>
                    <a:cubicBezTo>
                      <a:pt x="288290" y="155047"/>
                      <a:pt x="288290" y="134727"/>
                      <a:pt x="292100" y="111867"/>
                    </a:cubicBezTo>
                    <a:cubicBezTo>
                      <a:pt x="295910" y="85197"/>
                      <a:pt x="300990" y="43287"/>
                      <a:pt x="321310" y="24237"/>
                    </a:cubicBezTo>
                    <a:cubicBezTo>
                      <a:pt x="342900" y="5187"/>
                      <a:pt x="387350" y="1377"/>
                      <a:pt x="424180" y="107"/>
                    </a:cubicBezTo>
                    <a:cubicBezTo>
                      <a:pt x="462280" y="-1163"/>
                      <a:pt x="501650" y="8997"/>
                      <a:pt x="544830" y="22967"/>
                    </a:cubicBezTo>
                    <a:cubicBezTo>
                      <a:pt x="598170" y="38207"/>
                      <a:pt x="673100" y="55987"/>
                      <a:pt x="721360" y="97897"/>
                    </a:cubicBezTo>
                    <a:cubicBezTo>
                      <a:pt x="773430" y="143617"/>
                      <a:pt x="812800" y="236327"/>
                      <a:pt x="835660" y="294747"/>
                    </a:cubicBezTo>
                    <a:cubicBezTo>
                      <a:pt x="853440" y="337927"/>
                      <a:pt x="859790" y="372217"/>
                      <a:pt x="864870" y="411587"/>
                    </a:cubicBezTo>
                    <a:cubicBezTo>
                      <a:pt x="868680" y="448417"/>
                      <a:pt x="869950" y="490327"/>
                      <a:pt x="863600" y="522077"/>
                    </a:cubicBezTo>
                    <a:cubicBezTo>
                      <a:pt x="859790" y="546207"/>
                      <a:pt x="852170" y="566527"/>
                      <a:pt x="839470" y="585577"/>
                    </a:cubicBezTo>
                    <a:cubicBezTo>
                      <a:pt x="826770" y="605897"/>
                      <a:pt x="806450" y="626217"/>
                      <a:pt x="784860" y="640187"/>
                    </a:cubicBezTo>
                    <a:cubicBezTo>
                      <a:pt x="764540" y="654157"/>
                      <a:pt x="736600" y="664317"/>
                      <a:pt x="713740" y="669397"/>
                    </a:cubicBezTo>
                    <a:cubicBezTo>
                      <a:pt x="694690" y="673207"/>
                      <a:pt x="678180" y="671937"/>
                      <a:pt x="657860" y="668127"/>
                    </a:cubicBezTo>
                    <a:cubicBezTo>
                      <a:pt x="632460" y="664317"/>
                      <a:pt x="596900" y="654157"/>
                      <a:pt x="572770" y="638917"/>
                    </a:cubicBezTo>
                    <a:cubicBezTo>
                      <a:pt x="549910" y="626217"/>
                      <a:pt x="539750" y="605897"/>
                      <a:pt x="514350" y="588117"/>
                    </a:cubicBezTo>
                    <a:cubicBezTo>
                      <a:pt x="474980" y="560177"/>
                      <a:pt x="402590" y="534777"/>
                      <a:pt x="356870" y="496677"/>
                    </a:cubicBezTo>
                    <a:cubicBezTo>
                      <a:pt x="311150" y="456037"/>
                      <a:pt x="280670" y="389997"/>
                      <a:pt x="241300" y="349357"/>
                    </a:cubicBezTo>
                    <a:cubicBezTo>
                      <a:pt x="208280" y="316337"/>
                      <a:pt x="167640" y="297287"/>
                      <a:pt x="142240" y="265537"/>
                    </a:cubicBezTo>
                    <a:cubicBezTo>
                      <a:pt x="118110" y="235057"/>
                      <a:pt x="111760" y="194417"/>
                      <a:pt x="88900" y="165207"/>
                    </a:cubicBezTo>
                    <a:cubicBezTo>
                      <a:pt x="64770" y="134727"/>
                      <a:pt x="0" y="99167"/>
                      <a:pt x="0" y="86467"/>
                    </a:cubicBezTo>
                    <a:cubicBezTo>
                      <a:pt x="0" y="81387"/>
                      <a:pt x="8890" y="77577"/>
                      <a:pt x="8890" y="77577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11" id="211"/>
            <p:cNvGrpSpPr/>
            <p:nvPr/>
          </p:nvGrpSpPr>
          <p:grpSpPr>
            <a:xfrm rot="0">
              <a:off x="344861" y="2041348"/>
              <a:ext cx="678935" cy="732356"/>
              <a:chOff x="0" y="0"/>
              <a:chExt cx="887730" cy="957580"/>
            </a:xfrm>
          </p:grpSpPr>
          <p:sp>
            <p:nvSpPr>
              <p:cNvPr name="Freeform 212" id="212"/>
              <p:cNvSpPr/>
              <p:nvPr/>
            </p:nvSpPr>
            <p:spPr>
              <a:xfrm flipH="false" flipV="false" rot="0">
                <a:off x="49722" y="45196"/>
                <a:ext cx="789162" cy="863749"/>
              </a:xfrm>
              <a:custGeom>
                <a:avLst/>
                <a:gdLst/>
                <a:ahLst/>
                <a:cxnLst/>
                <a:rect r="r" b="b" t="t" l="l"/>
                <a:pathLst>
                  <a:path h="863749" w="789162">
                    <a:moveTo>
                      <a:pt x="111568" y="415814"/>
                    </a:moveTo>
                    <a:cubicBezTo>
                      <a:pt x="30288" y="331994"/>
                      <a:pt x="25208" y="324374"/>
                      <a:pt x="20128" y="306594"/>
                    </a:cubicBezTo>
                    <a:cubicBezTo>
                      <a:pt x="9968" y="276114"/>
                      <a:pt x="-4002" y="206264"/>
                      <a:pt x="1078" y="175784"/>
                    </a:cubicBezTo>
                    <a:cubicBezTo>
                      <a:pt x="3618" y="158004"/>
                      <a:pt x="11238" y="150384"/>
                      <a:pt x="20128" y="136414"/>
                    </a:cubicBezTo>
                    <a:cubicBezTo>
                      <a:pt x="35368" y="113554"/>
                      <a:pt x="59498" y="81804"/>
                      <a:pt x="86168" y="60214"/>
                    </a:cubicBezTo>
                    <a:cubicBezTo>
                      <a:pt x="114108" y="37354"/>
                      <a:pt x="147128" y="14494"/>
                      <a:pt x="185228" y="5604"/>
                    </a:cubicBezTo>
                    <a:cubicBezTo>
                      <a:pt x="232218" y="-4556"/>
                      <a:pt x="296988" y="-746"/>
                      <a:pt x="350328" y="15764"/>
                    </a:cubicBezTo>
                    <a:cubicBezTo>
                      <a:pt x="410018" y="33544"/>
                      <a:pt x="470978" y="74184"/>
                      <a:pt x="523048" y="114824"/>
                    </a:cubicBezTo>
                    <a:cubicBezTo>
                      <a:pt x="576388" y="156734"/>
                      <a:pt x="627188" y="212614"/>
                      <a:pt x="665288" y="262144"/>
                    </a:cubicBezTo>
                    <a:cubicBezTo>
                      <a:pt x="699578" y="305324"/>
                      <a:pt x="727518" y="348504"/>
                      <a:pt x="746568" y="392954"/>
                    </a:cubicBezTo>
                    <a:cubicBezTo>
                      <a:pt x="764348" y="434864"/>
                      <a:pt x="774508" y="481854"/>
                      <a:pt x="780858" y="522494"/>
                    </a:cubicBezTo>
                    <a:cubicBezTo>
                      <a:pt x="785938" y="556784"/>
                      <a:pt x="793558" y="583454"/>
                      <a:pt x="785938" y="619014"/>
                    </a:cubicBezTo>
                    <a:cubicBezTo>
                      <a:pt x="774508" y="671084"/>
                      <a:pt x="733868" y="757444"/>
                      <a:pt x="690688" y="795544"/>
                    </a:cubicBezTo>
                    <a:cubicBezTo>
                      <a:pt x="652588" y="828564"/>
                      <a:pt x="594168" y="839994"/>
                      <a:pt x="550988" y="850154"/>
                    </a:cubicBezTo>
                    <a:cubicBezTo>
                      <a:pt x="515428" y="859044"/>
                      <a:pt x="488758" y="869204"/>
                      <a:pt x="451928" y="860314"/>
                    </a:cubicBezTo>
                    <a:cubicBezTo>
                      <a:pt x="390968" y="846344"/>
                      <a:pt x="299528" y="773954"/>
                      <a:pt x="233488" y="720614"/>
                    </a:cubicBezTo>
                    <a:cubicBezTo>
                      <a:pt x="166178" y="666004"/>
                      <a:pt x="86168" y="580914"/>
                      <a:pt x="50608" y="539004"/>
                    </a:cubicBezTo>
                    <a:cubicBezTo>
                      <a:pt x="34098" y="517414"/>
                      <a:pt x="15048" y="498364"/>
                      <a:pt x="16318" y="488204"/>
                    </a:cubicBezTo>
                    <a:cubicBezTo>
                      <a:pt x="17588" y="484394"/>
                      <a:pt x="25208" y="480584"/>
                      <a:pt x="26478" y="480584"/>
                    </a:cubicBezTo>
                    <a:cubicBezTo>
                      <a:pt x="26478" y="480584"/>
                      <a:pt x="16318" y="489474"/>
                      <a:pt x="17588" y="489474"/>
                    </a:cubicBezTo>
                    <a:cubicBezTo>
                      <a:pt x="17588" y="489474"/>
                      <a:pt x="21398" y="480584"/>
                      <a:pt x="26478" y="481854"/>
                    </a:cubicBezTo>
                    <a:cubicBezTo>
                      <a:pt x="48068" y="483124"/>
                      <a:pt x="112838" y="596154"/>
                      <a:pt x="172528" y="652034"/>
                    </a:cubicBezTo>
                    <a:cubicBezTo>
                      <a:pt x="244918" y="718074"/>
                      <a:pt x="369378" y="822214"/>
                      <a:pt x="436688" y="843804"/>
                    </a:cubicBezTo>
                    <a:cubicBezTo>
                      <a:pt x="472248" y="855234"/>
                      <a:pt x="496378" y="846344"/>
                      <a:pt x="525588" y="842534"/>
                    </a:cubicBezTo>
                    <a:cubicBezTo>
                      <a:pt x="557338" y="837454"/>
                      <a:pt x="594168" y="827294"/>
                      <a:pt x="620838" y="817134"/>
                    </a:cubicBezTo>
                    <a:cubicBezTo>
                      <a:pt x="643698" y="808244"/>
                      <a:pt x="666558" y="799354"/>
                      <a:pt x="681798" y="786654"/>
                    </a:cubicBezTo>
                    <a:cubicBezTo>
                      <a:pt x="694498" y="776494"/>
                      <a:pt x="700848" y="767604"/>
                      <a:pt x="711008" y="751094"/>
                    </a:cubicBezTo>
                    <a:cubicBezTo>
                      <a:pt x="728788" y="720614"/>
                      <a:pt x="765618" y="659654"/>
                      <a:pt x="773238" y="619014"/>
                    </a:cubicBezTo>
                    <a:cubicBezTo>
                      <a:pt x="779588" y="585994"/>
                      <a:pt x="773238" y="559324"/>
                      <a:pt x="768158" y="526304"/>
                    </a:cubicBezTo>
                    <a:cubicBezTo>
                      <a:pt x="761808" y="486934"/>
                      <a:pt x="754188" y="442484"/>
                      <a:pt x="737678" y="401844"/>
                    </a:cubicBezTo>
                    <a:cubicBezTo>
                      <a:pt x="718628" y="357394"/>
                      <a:pt x="684338" y="310404"/>
                      <a:pt x="656398" y="271034"/>
                    </a:cubicBezTo>
                    <a:cubicBezTo>
                      <a:pt x="630998" y="235474"/>
                      <a:pt x="611948" y="207534"/>
                      <a:pt x="575118" y="174514"/>
                    </a:cubicBezTo>
                    <a:cubicBezTo>
                      <a:pt x="524318" y="128794"/>
                      <a:pt x="434148" y="57674"/>
                      <a:pt x="364298" y="32274"/>
                    </a:cubicBezTo>
                    <a:cubicBezTo>
                      <a:pt x="304608" y="11954"/>
                      <a:pt x="233488" y="8144"/>
                      <a:pt x="186498" y="18304"/>
                    </a:cubicBezTo>
                    <a:cubicBezTo>
                      <a:pt x="149668" y="25924"/>
                      <a:pt x="121728" y="47514"/>
                      <a:pt x="95058" y="69104"/>
                    </a:cubicBezTo>
                    <a:cubicBezTo>
                      <a:pt x="68388" y="90694"/>
                      <a:pt x="41718" y="117364"/>
                      <a:pt x="27748" y="146574"/>
                    </a:cubicBezTo>
                    <a:cubicBezTo>
                      <a:pt x="16318" y="171974"/>
                      <a:pt x="12508" y="204994"/>
                      <a:pt x="13778" y="231664"/>
                    </a:cubicBezTo>
                    <a:cubicBezTo>
                      <a:pt x="13778" y="254524"/>
                      <a:pt x="22668" y="278654"/>
                      <a:pt x="30288" y="297704"/>
                    </a:cubicBezTo>
                    <a:cubicBezTo>
                      <a:pt x="35368" y="312944"/>
                      <a:pt x="39178" y="323104"/>
                      <a:pt x="49338" y="337074"/>
                    </a:cubicBezTo>
                    <a:cubicBezTo>
                      <a:pt x="65848" y="359934"/>
                      <a:pt x="126808" y="404384"/>
                      <a:pt x="124268" y="412004"/>
                    </a:cubicBezTo>
                    <a:cubicBezTo>
                      <a:pt x="124268" y="415814"/>
                      <a:pt x="111568" y="415814"/>
                      <a:pt x="111568" y="415814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13" id="213"/>
            <p:cNvGrpSpPr/>
            <p:nvPr/>
          </p:nvGrpSpPr>
          <p:grpSpPr>
            <a:xfrm rot="0">
              <a:off x="414794" y="1668371"/>
              <a:ext cx="145694" cy="439025"/>
              <a:chOff x="0" y="0"/>
              <a:chExt cx="190500" cy="574040"/>
            </a:xfrm>
          </p:grpSpPr>
          <p:sp>
            <p:nvSpPr>
              <p:cNvPr name="Freeform 214" id="214"/>
              <p:cNvSpPr/>
              <p:nvPr/>
            </p:nvSpPr>
            <p:spPr>
              <a:xfrm flipH="false" flipV="false" rot="0">
                <a:off x="50462" y="49954"/>
                <a:ext cx="91778" cy="473400"/>
              </a:xfrm>
              <a:custGeom>
                <a:avLst/>
                <a:gdLst/>
                <a:ahLst/>
                <a:cxnLst/>
                <a:rect r="r" b="b" t="t" l="l"/>
                <a:pathLst>
                  <a:path h="473400" w="91778">
                    <a:moveTo>
                      <a:pt x="5418" y="17356"/>
                    </a:moveTo>
                    <a:cubicBezTo>
                      <a:pt x="1608" y="846"/>
                      <a:pt x="6688" y="-1694"/>
                      <a:pt x="10498" y="846"/>
                    </a:cubicBezTo>
                    <a:cubicBezTo>
                      <a:pt x="23198" y="5926"/>
                      <a:pt x="51138" y="52916"/>
                      <a:pt x="63838" y="82126"/>
                    </a:cubicBezTo>
                    <a:cubicBezTo>
                      <a:pt x="77808" y="113876"/>
                      <a:pt x="82888" y="146896"/>
                      <a:pt x="87968" y="186266"/>
                    </a:cubicBezTo>
                    <a:cubicBezTo>
                      <a:pt x="93048" y="235796"/>
                      <a:pt x="93048" y="305646"/>
                      <a:pt x="87968" y="356446"/>
                    </a:cubicBezTo>
                    <a:cubicBezTo>
                      <a:pt x="82888" y="399626"/>
                      <a:pt x="71458" y="469476"/>
                      <a:pt x="62568" y="472016"/>
                    </a:cubicBezTo>
                    <a:cubicBezTo>
                      <a:pt x="58758" y="473286"/>
                      <a:pt x="52408" y="464396"/>
                      <a:pt x="49868" y="458046"/>
                    </a:cubicBezTo>
                    <a:cubicBezTo>
                      <a:pt x="47328" y="449156"/>
                      <a:pt x="49868" y="421216"/>
                      <a:pt x="54948" y="416136"/>
                    </a:cubicBezTo>
                    <a:cubicBezTo>
                      <a:pt x="58758" y="413596"/>
                      <a:pt x="67648" y="417406"/>
                      <a:pt x="67648" y="417406"/>
                    </a:cubicBezTo>
                    <a:cubicBezTo>
                      <a:pt x="67648" y="417406"/>
                      <a:pt x="54948" y="416136"/>
                      <a:pt x="54948" y="417406"/>
                    </a:cubicBezTo>
                    <a:cubicBezTo>
                      <a:pt x="54948" y="417406"/>
                      <a:pt x="65108" y="416136"/>
                      <a:pt x="67648" y="418676"/>
                    </a:cubicBezTo>
                    <a:cubicBezTo>
                      <a:pt x="72728" y="425026"/>
                      <a:pt x="68918" y="464396"/>
                      <a:pt x="62568" y="470746"/>
                    </a:cubicBezTo>
                    <a:cubicBezTo>
                      <a:pt x="60028" y="473286"/>
                      <a:pt x="53678" y="474556"/>
                      <a:pt x="51138" y="472016"/>
                    </a:cubicBezTo>
                    <a:cubicBezTo>
                      <a:pt x="43518" y="463126"/>
                      <a:pt x="71458" y="399626"/>
                      <a:pt x="75268" y="356446"/>
                    </a:cubicBezTo>
                    <a:cubicBezTo>
                      <a:pt x="80348" y="305646"/>
                      <a:pt x="79078" y="233256"/>
                      <a:pt x="75268" y="186266"/>
                    </a:cubicBezTo>
                    <a:cubicBezTo>
                      <a:pt x="71458" y="153246"/>
                      <a:pt x="70188" y="129116"/>
                      <a:pt x="58758" y="102446"/>
                    </a:cubicBezTo>
                    <a:cubicBezTo>
                      <a:pt x="47328" y="71966"/>
                      <a:pt x="11768" y="33866"/>
                      <a:pt x="4148" y="17356"/>
                    </a:cubicBezTo>
                    <a:cubicBezTo>
                      <a:pt x="1608" y="9736"/>
                      <a:pt x="-932" y="3386"/>
                      <a:pt x="338" y="2116"/>
                    </a:cubicBezTo>
                    <a:cubicBezTo>
                      <a:pt x="1608" y="-424"/>
                      <a:pt x="9228" y="-424"/>
                      <a:pt x="11768" y="2116"/>
                    </a:cubicBezTo>
                    <a:cubicBezTo>
                      <a:pt x="14308" y="4656"/>
                      <a:pt x="18118" y="13546"/>
                      <a:pt x="16848" y="16086"/>
                    </a:cubicBezTo>
                    <a:cubicBezTo>
                      <a:pt x="15578" y="18626"/>
                      <a:pt x="5418" y="17356"/>
                      <a:pt x="5418" y="17356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15" id="215"/>
            <p:cNvGrpSpPr/>
            <p:nvPr/>
          </p:nvGrpSpPr>
          <p:grpSpPr>
            <a:xfrm rot="0">
              <a:off x="468215" y="1696539"/>
              <a:ext cx="130154" cy="383661"/>
              <a:chOff x="0" y="0"/>
              <a:chExt cx="170180" cy="501650"/>
            </a:xfrm>
          </p:grpSpPr>
          <p:sp>
            <p:nvSpPr>
              <p:cNvPr name="Freeform 216" id="216"/>
              <p:cNvSpPr/>
              <p:nvPr/>
            </p:nvSpPr>
            <p:spPr>
              <a:xfrm flipH="false" flipV="false" rot="0">
                <a:off x="50675" y="50800"/>
                <a:ext cx="71880" cy="399344"/>
              </a:xfrm>
              <a:custGeom>
                <a:avLst/>
                <a:gdLst/>
                <a:ahLst/>
                <a:cxnLst/>
                <a:rect r="r" b="b" t="t" l="l"/>
                <a:pathLst>
                  <a:path h="399344" w="71880">
                    <a:moveTo>
                      <a:pt x="12825" y="0"/>
                    </a:moveTo>
                    <a:cubicBezTo>
                      <a:pt x="62355" y="82550"/>
                      <a:pt x="64895" y="93980"/>
                      <a:pt x="67435" y="118110"/>
                    </a:cubicBezTo>
                    <a:cubicBezTo>
                      <a:pt x="73785" y="165100"/>
                      <a:pt x="72515" y="283210"/>
                      <a:pt x="68705" y="330200"/>
                    </a:cubicBezTo>
                    <a:cubicBezTo>
                      <a:pt x="66165" y="354330"/>
                      <a:pt x="66165" y="372110"/>
                      <a:pt x="58545" y="383540"/>
                    </a:cubicBezTo>
                    <a:cubicBezTo>
                      <a:pt x="52195" y="392430"/>
                      <a:pt x="30605" y="397510"/>
                      <a:pt x="30605" y="398780"/>
                    </a:cubicBezTo>
                    <a:cubicBezTo>
                      <a:pt x="31875" y="400050"/>
                      <a:pt x="42035" y="398780"/>
                      <a:pt x="43305" y="398780"/>
                    </a:cubicBezTo>
                    <a:cubicBezTo>
                      <a:pt x="43305" y="397510"/>
                      <a:pt x="30605" y="394970"/>
                      <a:pt x="30605" y="394970"/>
                    </a:cubicBezTo>
                    <a:cubicBezTo>
                      <a:pt x="30605" y="394970"/>
                      <a:pt x="42035" y="398780"/>
                      <a:pt x="42035" y="398780"/>
                    </a:cubicBezTo>
                    <a:cubicBezTo>
                      <a:pt x="42035" y="398780"/>
                      <a:pt x="31875" y="400050"/>
                      <a:pt x="30605" y="396240"/>
                    </a:cubicBezTo>
                    <a:cubicBezTo>
                      <a:pt x="26795" y="387350"/>
                      <a:pt x="50925" y="359410"/>
                      <a:pt x="56005" y="330200"/>
                    </a:cubicBezTo>
                    <a:cubicBezTo>
                      <a:pt x="64895" y="281940"/>
                      <a:pt x="61085" y="167640"/>
                      <a:pt x="56005" y="121920"/>
                    </a:cubicBezTo>
                    <a:cubicBezTo>
                      <a:pt x="53465" y="99060"/>
                      <a:pt x="50925" y="88900"/>
                      <a:pt x="43305" y="71120"/>
                    </a:cubicBezTo>
                    <a:cubicBezTo>
                      <a:pt x="34415" y="49530"/>
                      <a:pt x="-2415" y="12700"/>
                      <a:pt x="125" y="3810"/>
                    </a:cubicBezTo>
                    <a:cubicBezTo>
                      <a:pt x="1395" y="0"/>
                      <a:pt x="12825" y="0"/>
                      <a:pt x="12825" y="0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17" id="217"/>
            <p:cNvGrpSpPr/>
            <p:nvPr/>
          </p:nvGrpSpPr>
          <p:grpSpPr>
            <a:xfrm rot="0">
              <a:off x="514837" y="1612036"/>
              <a:ext cx="235053" cy="466222"/>
              <a:chOff x="0" y="0"/>
              <a:chExt cx="307340" cy="609600"/>
            </a:xfrm>
          </p:grpSpPr>
          <p:sp>
            <p:nvSpPr>
              <p:cNvPr name="Freeform 218" id="218"/>
              <p:cNvSpPr/>
              <p:nvPr/>
            </p:nvSpPr>
            <p:spPr>
              <a:xfrm flipH="false" flipV="false" rot="0">
                <a:off x="49829" y="50800"/>
                <a:ext cx="209033" cy="508406"/>
              </a:xfrm>
              <a:custGeom>
                <a:avLst/>
                <a:gdLst/>
                <a:ahLst/>
                <a:cxnLst/>
                <a:rect r="r" b="b" t="t" l="l"/>
                <a:pathLst>
                  <a:path h="508406" w="209033">
                    <a:moveTo>
                      <a:pt x="12401" y="0"/>
                    </a:moveTo>
                    <a:cubicBezTo>
                      <a:pt x="36531" y="20320"/>
                      <a:pt x="11131" y="73660"/>
                      <a:pt x="13671" y="110490"/>
                    </a:cubicBezTo>
                    <a:cubicBezTo>
                      <a:pt x="16211" y="151130"/>
                      <a:pt x="45421" y="189230"/>
                      <a:pt x="53041" y="238760"/>
                    </a:cubicBezTo>
                    <a:cubicBezTo>
                      <a:pt x="64471" y="303530"/>
                      <a:pt x="45421" y="430530"/>
                      <a:pt x="59391" y="468630"/>
                    </a:cubicBezTo>
                    <a:cubicBezTo>
                      <a:pt x="64471" y="482600"/>
                      <a:pt x="69551" y="488950"/>
                      <a:pt x="79711" y="494030"/>
                    </a:cubicBezTo>
                    <a:cubicBezTo>
                      <a:pt x="93681" y="501650"/>
                      <a:pt x="127971" y="500380"/>
                      <a:pt x="140671" y="495300"/>
                    </a:cubicBezTo>
                    <a:cubicBezTo>
                      <a:pt x="148291" y="491490"/>
                      <a:pt x="150831" y="487680"/>
                      <a:pt x="155911" y="478790"/>
                    </a:cubicBezTo>
                    <a:cubicBezTo>
                      <a:pt x="167341" y="453390"/>
                      <a:pt x="176231" y="381000"/>
                      <a:pt x="182581" y="325120"/>
                    </a:cubicBezTo>
                    <a:cubicBezTo>
                      <a:pt x="188931" y="256540"/>
                      <a:pt x="213061" y="137160"/>
                      <a:pt x="192741" y="95250"/>
                    </a:cubicBezTo>
                    <a:cubicBezTo>
                      <a:pt x="181311" y="73660"/>
                      <a:pt x="157181" y="66040"/>
                      <a:pt x="138131" y="58420"/>
                    </a:cubicBezTo>
                    <a:cubicBezTo>
                      <a:pt x="122891" y="53340"/>
                      <a:pt x="98761" y="46990"/>
                      <a:pt x="88601" y="53340"/>
                    </a:cubicBezTo>
                    <a:cubicBezTo>
                      <a:pt x="82251" y="57150"/>
                      <a:pt x="82251" y="67310"/>
                      <a:pt x="79711" y="78740"/>
                    </a:cubicBezTo>
                    <a:cubicBezTo>
                      <a:pt x="75901" y="96520"/>
                      <a:pt x="74631" y="124460"/>
                      <a:pt x="78441" y="153670"/>
                    </a:cubicBezTo>
                    <a:cubicBezTo>
                      <a:pt x="84791" y="194310"/>
                      <a:pt x="112731" y="251460"/>
                      <a:pt x="119081" y="297180"/>
                    </a:cubicBezTo>
                    <a:cubicBezTo>
                      <a:pt x="124161" y="336550"/>
                      <a:pt x="112731" y="408940"/>
                      <a:pt x="119081" y="408940"/>
                    </a:cubicBezTo>
                    <a:cubicBezTo>
                      <a:pt x="124161" y="410210"/>
                      <a:pt x="141941" y="369570"/>
                      <a:pt x="147021" y="339090"/>
                    </a:cubicBezTo>
                    <a:cubicBezTo>
                      <a:pt x="154641" y="288290"/>
                      <a:pt x="122891" y="135890"/>
                      <a:pt x="136861" y="123190"/>
                    </a:cubicBezTo>
                    <a:cubicBezTo>
                      <a:pt x="140671" y="119380"/>
                      <a:pt x="149561" y="123190"/>
                      <a:pt x="149561" y="123190"/>
                    </a:cubicBezTo>
                    <a:cubicBezTo>
                      <a:pt x="149561" y="123190"/>
                      <a:pt x="136861" y="121920"/>
                      <a:pt x="136861" y="121920"/>
                    </a:cubicBezTo>
                    <a:cubicBezTo>
                      <a:pt x="136861" y="120650"/>
                      <a:pt x="145751" y="118110"/>
                      <a:pt x="149561" y="120650"/>
                    </a:cubicBezTo>
                    <a:cubicBezTo>
                      <a:pt x="155911" y="125730"/>
                      <a:pt x="157181" y="151130"/>
                      <a:pt x="159721" y="173990"/>
                    </a:cubicBezTo>
                    <a:cubicBezTo>
                      <a:pt x="163531" y="215900"/>
                      <a:pt x="166071" y="308610"/>
                      <a:pt x="157181" y="353060"/>
                    </a:cubicBezTo>
                    <a:cubicBezTo>
                      <a:pt x="150831" y="381000"/>
                      <a:pt x="140671" y="408940"/>
                      <a:pt x="129241" y="417830"/>
                    </a:cubicBezTo>
                    <a:cubicBezTo>
                      <a:pt x="124161" y="421640"/>
                      <a:pt x="117811" y="425450"/>
                      <a:pt x="112731" y="421640"/>
                    </a:cubicBezTo>
                    <a:cubicBezTo>
                      <a:pt x="96221" y="410210"/>
                      <a:pt x="107651" y="273050"/>
                      <a:pt x="94951" y="224790"/>
                    </a:cubicBezTo>
                    <a:cubicBezTo>
                      <a:pt x="88601" y="194310"/>
                      <a:pt x="70821" y="177800"/>
                      <a:pt x="65741" y="153670"/>
                    </a:cubicBezTo>
                    <a:cubicBezTo>
                      <a:pt x="61931" y="129540"/>
                      <a:pt x="60661" y="97790"/>
                      <a:pt x="67011" y="78740"/>
                    </a:cubicBezTo>
                    <a:cubicBezTo>
                      <a:pt x="70821" y="64770"/>
                      <a:pt x="77171" y="52070"/>
                      <a:pt x="88601" y="45720"/>
                    </a:cubicBezTo>
                    <a:cubicBezTo>
                      <a:pt x="101301" y="39370"/>
                      <a:pt x="125431" y="43180"/>
                      <a:pt x="141941" y="45720"/>
                    </a:cubicBezTo>
                    <a:cubicBezTo>
                      <a:pt x="157181" y="49530"/>
                      <a:pt x="174961" y="57150"/>
                      <a:pt x="185121" y="66040"/>
                    </a:cubicBezTo>
                    <a:cubicBezTo>
                      <a:pt x="195281" y="73660"/>
                      <a:pt x="200361" y="80010"/>
                      <a:pt x="205441" y="95250"/>
                    </a:cubicBezTo>
                    <a:cubicBezTo>
                      <a:pt x="215601" y="134620"/>
                      <a:pt x="201631" y="259080"/>
                      <a:pt x="195281" y="325120"/>
                    </a:cubicBezTo>
                    <a:cubicBezTo>
                      <a:pt x="188931" y="378460"/>
                      <a:pt x="181311" y="433070"/>
                      <a:pt x="172421" y="464820"/>
                    </a:cubicBezTo>
                    <a:cubicBezTo>
                      <a:pt x="167341" y="482600"/>
                      <a:pt x="164801" y="496570"/>
                      <a:pt x="154641" y="502920"/>
                    </a:cubicBezTo>
                    <a:cubicBezTo>
                      <a:pt x="144481" y="510540"/>
                      <a:pt x="124161" y="508000"/>
                      <a:pt x="110191" y="508000"/>
                    </a:cubicBezTo>
                    <a:cubicBezTo>
                      <a:pt x="96221" y="508000"/>
                      <a:pt x="80981" y="509270"/>
                      <a:pt x="70821" y="502920"/>
                    </a:cubicBezTo>
                    <a:cubicBezTo>
                      <a:pt x="59391" y="496570"/>
                      <a:pt x="51771" y="486410"/>
                      <a:pt x="46691" y="468630"/>
                    </a:cubicBezTo>
                    <a:cubicBezTo>
                      <a:pt x="32721" y="426720"/>
                      <a:pt x="51771" y="303530"/>
                      <a:pt x="40341" y="238760"/>
                    </a:cubicBezTo>
                    <a:cubicBezTo>
                      <a:pt x="32721" y="191770"/>
                      <a:pt x="4781" y="157480"/>
                      <a:pt x="971" y="116840"/>
                    </a:cubicBezTo>
                    <a:cubicBezTo>
                      <a:pt x="-4109" y="77470"/>
                      <a:pt x="12401" y="0"/>
                      <a:pt x="12401" y="0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19" id="219"/>
            <p:cNvGrpSpPr/>
            <p:nvPr/>
          </p:nvGrpSpPr>
          <p:grpSpPr>
            <a:xfrm rot="0">
              <a:off x="572144" y="1597467"/>
              <a:ext cx="210771" cy="169005"/>
              <a:chOff x="0" y="0"/>
              <a:chExt cx="275590" cy="220980"/>
            </a:xfrm>
          </p:grpSpPr>
          <p:sp>
            <p:nvSpPr>
              <p:cNvPr name="Freeform 220" id="220"/>
              <p:cNvSpPr/>
              <p:nvPr/>
            </p:nvSpPr>
            <p:spPr>
              <a:xfrm flipH="false" flipV="false" rot="0">
                <a:off x="50800" y="52740"/>
                <a:ext cx="174324" cy="116170"/>
              </a:xfrm>
              <a:custGeom>
                <a:avLst/>
                <a:gdLst/>
                <a:ahLst/>
                <a:cxnLst/>
                <a:rect r="r" b="b" t="t" l="l"/>
                <a:pathLst>
                  <a:path h="116170" w="174324">
                    <a:moveTo>
                      <a:pt x="0" y="18380"/>
                    </a:moveTo>
                    <a:cubicBezTo>
                      <a:pt x="46990" y="-7020"/>
                      <a:pt x="77470" y="-670"/>
                      <a:pt x="97790" y="5680"/>
                    </a:cubicBezTo>
                    <a:cubicBezTo>
                      <a:pt x="115570" y="10760"/>
                      <a:pt x="132080" y="20920"/>
                      <a:pt x="144780" y="32350"/>
                    </a:cubicBezTo>
                    <a:cubicBezTo>
                      <a:pt x="157480" y="42510"/>
                      <a:pt x="171450" y="56480"/>
                      <a:pt x="173990" y="70450"/>
                    </a:cubicBezTo>
                    <a:cubicBezTo>
                      <a:pt x="176530" y="84420"/>
                      <a:pt x="163830" y="116170"/>
                      <a:pt x="161290" y="116170"/>
                    </a:cubicBezTo>
                    <a:cubicBezTo>
                      <a:pt x="157480" y="114900"/>
                      <a:pt x="163830" y="75530"/>
                      <a:pt x="156210" y="61560"/>
                    </a:cubicBezTo>
                    <a:cubicBezTo>
                      <a:pt x="148590" y="46320"/>
                      <a:pt x="129540" y="36160"/>
                      <a:pt x="114300" y="27270"/>
                    </a:cubicBezTo>
                    <a:cubicBezTo>
                      <a:pt x="99060" y="19650"/>
                      <a:pt x="83820" y="12030"/>
                      <a:pt x="67310" y="9490"/>
                    </a:cubicBezTo>
                    <a:cubicBezTo>
                      <a:pt x="46990" y="8220"/>
                      <a:pt x="0" y="18380"/>
                      <a:pt x="0" y="18380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21" id="221"/>
            <p:cNvGrpSpPr/>
            <p:nvPr/>
          </p:nvGrpSpPr>
          <p:grpSpPr>
            <a:xfrm rot="0">
              <a:off x="642077" y="1560557"/>
              <a:ext cx="187460" cy="196202"/>
              <a:chOff x="0" y="0"/>
              <a:chExt cx="245110" cy="256540"/>
            </a:xfrm>
          </p:grpSpPr>
          <p:sp>
            <p:nvSpPr>
              <p:cNvPr name="Freeform 222" id="222"/>
              <p:cNvSpPr/>
              <p:nvPr/>
            </p:nvSpPr>
            <p:spPr>
              <a:xfrm flipH="false" flipV="false" rot="0">
                <a:off x="49530" y="50596"/>
                <a:ext cx="145595" cy="155144"/>
              </a:xfrm>
              <a:custGeom>
                <a:avLst/>
                <a:gdLst/>
                <a:ahLst/>
                <a:cxnLst/>
                <a:rect r="r" b="b" t="t" l="l"/>
                <a:pathLst>
                  <a:path h="155144" w="145595">
                    <a:moveTo>
                      <a:pt x="13970" y="4014"/>
                    </a:moveTo>
                    <a:cubicBezTo>
                      <a:pt x="21590" y="24334"/>
                      <a:pt x="67310" y="15444"/>
                      <a:pt x="87630" y="21794"/>
                    </a:cubicBezTo>
                    <a:cubicBezTo>
                      <a:pt x="104140" y="28144"/>
                      <a:pt x="118110" y="33224"/>
                      <a:pt x="127000" y="45924"/>
                    </a:cubicBezTo>
                    <a:cubicBezTo>
                      <a:pt x="138430" y="62434"/>
                      <a:pt x="148590" y="96724"/>
                      <a:pt x="144780" y="117044"/>
                    </a:cubicBezTo>
                    <a:cubicBezTo>
                      <a:pt x="142240" y="132284"/>
                      <a:pt x="120650" y="155144"/>
                      <a:pt x="119380" y="155144"/>
                    </a:cubicBezTo>
                    <a:cubicBezTo>
                      <a:pt x="118110" y="153874"/>
                      <a:pt x="130810" y="131014"/>
                      <a:pt x="132080" y="117044"/>
                    </a:cubicBezTo>
                    <a:cubicBezTo>
                      <a:pt x="134620" y="100534"/>
                      <a:pt x="133350" y="76404"/>
                      <a:pt x="125730" y="62434"/>
                    </a:cubicBezTo>
                    <a:cubicBezTo>
                      <a:pt x="118110" y="49734"/>
                      <a:pt x="104140" y="42114"/>
                      <a:pt x="87630" y="34494"/>
                    </a:cubicBezTo>
                    <a:cubicBezTo>
                      <a:pt x="66040" y="26874"/>
                      <a:pt x="16510" y="33224"/>
                      <a:pt x="5080" y="23064"/>
                    </a:cubicBezTo>
                    <a:cubicBezTo>
                      <a:pt x="0" y="16714"/>
                      <a:pt x="-1270" y="2744"/>
                      <a:pt x="1270" y="204"/>
                    </a:cubicBezTo>
                    <a:cubicBezTo>
                      <a:pt x="3810" y="-1066"/>
                      <a:pt x="13970" y="4014"/>
                      <a:pt x="13970" y="4014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23" id="223"/>
            <p:cNvGrpSpPr/>
            <p:nvPr/>
          </p:nvGrpSpPr>
          <p:grpSpPr>
            <a:xfrm rot="0">
              <a:off x="645962" y="2033578"/>
              <a:ext cx="424456" cy="771208"/>
              <a:chOff x="0" y="0"/>
              <a:chExt cx="554990" cy="1008380"/>
            </a:xfrm>
          </p:grpSpPr>
          <p:sp>
            <p:nvSpPr>
              <p:cNvPr name="Freeform 224" id="224"/>
              <p:cNvSpPr/>
              <p:nvPr/>
            </p:nvSpPr>
            <p:spPr>
              <a:xfrm flipH="false" flipV="false" rot="0">
                <a:off x="49927" y="50800"/>
                <a:ext cx="454206" cy="905789"/>
              </a:xfrm>
              <a:custGeom>
                <a:avLst/>
                <a:gdLst/>
                <a:ahLst/>
                <a:cxnLst/>
                <a:rect r="r" b="b" t="t" l="l"/>
                <a:pathLst>
                  <a:path h="905789" w="454206">
                    <a:moveTo>
                      <a:pt x="2143" y="0"/>
                    </a:moveTo>
                    <a:cubicBezTo>
                      <a:pt x="129143" y="8890"/>
                      <a:pt x="162163" y="29210"/>
                      <a:pt x="186293" y="54610"/>
                    </a:cubicBezTo>
                    <a:cubicBezTo>
                      <a:pt x="211693" y="81280"/>
                      <a:pt x="220583" y="125730"/>
                      <a:pt x="244713" y="158750"/>
                    </a:cubicBezTo>
                    <a:cubicBezTo>
                      <a:pt x="271383" y="193040"/>
                      <a:pt x="313293" y="215900"/>
                      <a:pt x="342503" y="256540"/>
                    </a:cubicBezTo>
                    <a:cubicBezTo>
                      <a:pt x="378063" y="307340"/>
                      <a:pt x="418703" y="384810"/>
                      <a:pt x="436483" y="447040"/>
                    </a:cubicBezTo>
                    <a:cubicBezTo>
                      <a:pt x="451723" y="499110"/>
                      <a:pt x="456803" y="544830"/>
                      <a:pt x="452993" y="598170"/>
                    </a:cubicBezTo>
                    <a:cubicBezTo>
                      <a:pt x="447913" y="661670"/>
                      <a:pt x="428863" y="754380"/>
                      <a:pt x="402193" y="802640"/>
                    </a:cubicBezTo>
                    <a:cubicBezTo>
                      <a:pt x="383143" y="836930"/>
                      <a:pt x="359013" y="858520"/>
                      <a:pt x="332343" y="876300"/>
                    </a:cubicBezTo>
                    <a:cubicBezTo>
                      <a:pt x="306943" y="892810"/>
                      <a:pt x="270113" y="908050"/>
                      <a:pt x="247253" y="905510"/>
                    </a:cubicBezTo>
                    <a:cubicBezTo>
                      <a:pt x="232013" y="904240"/>
                      <a:pt x="207883" y="882650"/>
                      <a:pt x="209153" y="880110"/>
                    </a:cubicBezTo>
                    <a:cubicBezTo>
                      <a:pt x="210423" y="877570"/>
                      <a:pt x="240903" y="892810"/>
                      <a:pt x="258683" y="892810"/>
                    </a:cubicBezTo>
                    <a:cubicBezTo>
                      <a:pt x="279003" y="891540"/>
                      <a:pt x="304403" y="877570"/>
                      <a:pt x="323453" y="867410"/>
                    </a:cubicBezTo>
                    <a:cubicBezTo>
                      <a:pt x="339963" y="857250"/>
                      <a:pt x="355203" y="845820"/>
                      <a:pt x="366633" y="831850"/>
                    </a:cubicBezTo>
                    <a:cubicBezTo>
                      <a:pt x="380603" y="815340"/>
                      <a:pt x="389493" y="798830"/>
                      <a:pt x="399653" y="773430"/>
                    </a:cubicBezTo>
                    <a:cubicBezTo>
                      <a:pt x="416163" y="731520"/>
                      <a:pt x="436483" y="655320"/>
                      <a:pt x="440293" y="598170"/>
                    </a:cubicBezTo>
                    <a:cubicBezTo>
                      <a:pt x="442833" y="546100"/>
                      <a:pt x="439023" y="497840"/>
                      <a:pt x="423783" y="447040"/>
                    </a:cubicBezTo>
                    <a:cubicBezTo>
                      <a:pt x="407273" y="387350"/>
                      <a:pt x="367903" y="313690"/>
                      <a:pt x="333613" y="265430"/>
                    </a:cubicBezTo>
                    <a:cubicBezTo>
                      <a:pt x="304403" y="224790"/>
                      <a:pt x="263763" y="203200"/>
                      <a:pt x="237093" y="168910"/>
                    </a:cubicBezTo>
                    <a:cubicBezTo>
                      <a:pt x="211693" y="135890"/>
                      <a:pt x="198993" y="88900"/>
                      <a:pt x="177403" y="63500"/>
                    </a:cubicBezTo>
                    <a:cubicBezTo>
                      <a:pt x="160893" y="44450"/>
                      <a:pt x="148193" y="31750"/>
                      <a:pt x="125333" y="22860"/>
                    </a:cubicBezTo>
                    <a:cubicBezTo>
                      <a:pt x="93583" y="10160"/>
                      <a:pt x="9763" y="22860"/>
                      <a:pt x="873" y="11430"/>
                    </a:cubicBezTo>
                    <a:cubicBezTo>
                      <a:pt x="-1667" y="8890"/>
                      <a:pt x="2143" y="0"/>
                      <a:pt x="2143" y="0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25" id="225"/>
            <p:cNvGrpSpPr/>
            <p:nvPr/>
          </p:nvGrpSpPr>
          <p:grpSpPr>
            <a:xfrm rot="0">
              <a:off x="735321" y="929216"/>
              <a:ext cx="400173" cy="462336"/>
              <a:chOff x="0" y="0"/>
              <a:chExt cx="523240" cy="604520"/>
            </a:xfrm>
          </p:grpSpPr>
          <p:sp>
            <p:nvSpPr>
              <p:cNvPr name="Freeform 226" id="226"/>
              <p:cNvSpPr/>
              <p:nvPr/>
            </p:nvSpPr>
            <p:spPr>
              <a:xfrm flipH="false" flipV="false" rot="0">
                <a:off x="49778" y="50305"/>
                <a:ext cx="422485" cy="502929"/>
              </a:xfrm>
              <a:custGeom>
                <a:avLst/>
                <a:gdLst/>
                <a:ahLst/>
                <a:cxnLst/>
                <a:rect r="r" b="b" t="t" l="l"/>
                <a:pathLst>
                  <a:path h="502929" w="422485">
                    <a:moveTo>
                      <a:pt x="4832" y="117335"/>
                    </a:moveTo>
                    <a:cubicBezTo>
                      <a:pt x="13722" y="94475"/>
                      <a:pt x="25152" y="113525"/>
                      <a:pt x="37852" y="130035"/>
                    </a:cubicBezTo>
                    <a:cubicBezTo>
                      <a:pt x="68332" y="170675"/>
                      <a:pt x="122942" y="290055"/>
                      <a:pt x="177552" y="351015"/>
                    </a:cubicBezTo>
                    <a:cubicBezTo>
                      <a:pt x="227082" y="405625"/>
                      <a:pt x="312172" y="470395"/>
                      <a:pt x="346462" y="484365"/>
                    </a:cubicBezTo>
                    <a:cubicBezTo>
                      <a:pt x="359162" y="489445"/>
                      <a:pt x="366782" y="491985"/>
                      <a:pt x="374402" y="486905"/>
                    </a:cubicBezTo>
                    <a:cubicBezTo>
                      <a:pt x="390912" y="476745"/>
                      <a:pt x="415042" y="424675"/>
                      <a:pt x="408692" y="382765"/>
                    </a:cubicBezTo>
                    <a:cubicBezTo>
                      <a:pt x="398532" y="310375"/>
                      <a:pt x="288042" y="170675"/>
                      <a:pt x="223272" y="107175"/>
                    </a:cubicBezTo>
                    <a:cubicBezTo>
                      <a:pt x="178822" y="61455"/>
                      <a:pt x="106432" y="15735"/>
                      <a:pt x="84842" y="13195"/>
                    </a:cubicBezTo>
                    <a:cubicBezTo>
                      <a:pt x="79762" y="13195"/>
                      <a:pt x="77222" y="14465"/>
                      <a:pt x="74682" y="18275"/>
                    </a:cubicBezTo>
                    <a:cubicBezTo>
                      <a:pt x="68332" y="28435"/>
                      <a:pt x="70872" y="65265"/>
                      <a:pt x="78492" y="91935"/>
                    </a:cubicBezTo>
                    <a:cubicBezTo>
                      <a:pt x="87382" y="123685"/>
                      <a:pt x="106432" y="155435"/>
                      <a:pt x="133102" y="192265"/>
                    </a:cubicBezTo>
                    <a:cubicBezTo>
                      <a:pt x="169932" y="245605"/>
                      <a:pt x="262642" y="356095"/>
                      <a:pt x="295662" y="367525"/>
                    </a:cubicBezTo>
                    <a:cubicBezTo>
                      <a:pt x="307092" y="371335"/>
                      <a:pt x="315982" y="368795"/>
                      <a:pt x="321062" y="363715"/>
                    </a:cubicBezTo>
                    <a:cubicBezTo>
                      <a:pt x="327412" y="358635"/>
                      <a:pt x="329952" y="349745"/>
                      <a:pt x="328682" y="337045"/>
                    </a:cubicBezTo>
                    <a:cubicBezTo>
                      <a:pt x="324872" y="309105"/>
                      <a:pt x="285502" y="240525"/>
                      <a:pt x="256292" y="202425"/>
                    </a:cubicBezTo>
                    <a:cubicBezTo>
                      <a:pt x="228352" y="165595"/>
                      <a:pt x="172472" y="103365"/>
                      <a:pt x="159772" y="108445"/>
                    </a:cubicBezTo>
                    <a:cubicBezTo>
                      <a:pt x="150882" y="110985"/>
                      <a:pt x="148342" y="137655"/>
                      <a:pt x="154692" y="155435"/>
                    </a:cubicBezTo>
                    <a:cubicBezTo>
                      <a:pt x="164852" y="187185"/>
                      <a:pt x="261372" y="255765"/>
                      <a:pt x="263912" y="274815"/>
                    </a:cubicBezTo>
                    <a:cubicBezTo>
                      <a:pt x="263912" y="279895"/>
                      <a:pt x="256292" y="284975"/>
                      <a:pt x="256292" y="284975"/>
                    </a:cubicBezTo>
                    <a:cubicBezTo>
                      <a:pt x="256292" y="284975"/>
                      <a:pt x="263912" y="274815"/>
                      <a:pt x="263912" y="274815"/>
                    </a:cubicBezTo>
                    <a:cubicBezTo>
                      <a:pt x="263912" y="274815"/>
                      <a:pt x="260102" y="284975"/>
                      <a:pt x="256292" y="284975"/>
                    </a:cubicBezTo>
                    <a:cubicBezTo>
                      <a:pt x="249942" y="286245"/>
                      <a:pt x="237242" y="273545"/>
                      <a:pt x="225812" y="262115"/>
                    </a:cubicBezTo>
                    <a:cubicBezTo>
                      <a:pt x="202952" y="240525"/>
                      <a:pt x="152152" y="192265"/>
                      <a:pt x="141992" y="163055"/>
                    </a:cubicBezTo>
                    <a:cubicBezTo>
                      <a:pt x="135642" y="145275"/>
                      <a:pt x="138182" y="123685"/>
                      <a:pt x="143262" y="113525"/>
                    </a:cubicBezTo>
                    <a:cubicBezTo>
                      <a:pt x="147072" y="107175"/>
                      <a:pt x="152152" y="100825"/>
                      <a:pt x="161042" y="100825"/>
                    </a:cubicBezTo>
                    <a:cubicBezTo>
                      <a:pt x="180092" y="102095"/>
                      <a:pt x="229622" y="149085"/>
                      <a:pt x="258832" y="184645"/>
                    </a:cubicBezTo>
                    <a:cubicBezTo>
                      <a:pt x="291852" y="225285"/>
                      <a:pt x="337572" y="304025"/>
                      <a:pt x="341382" y="337045"/>
                    </a:cubicBezTo>
                    <a:cubicBezTo>
                      <a:pt x="342652" y="352285"/>
                      <a:pt x="337572" y="364985"/>
                      <a:pt x="331222" y="371335"/>
                    </a:cubicBezTo>
                    <a:cubicBezTo>
                      <a:pt x="326142" y="377685"/>
                      <a:pt x="319792" y="381495"/>
                      <a:pt x="312172" y="381495"/>
                    </a:cubicBezTo>
                    <a:cubicBezTo>
                      <a:pt x="300742" y="381495"/>
                      <a:pt x="289312" y="377685"/>
                      <a:pt x="272802" y="366255"/>
                    </a:cubicBezTo>
                    <a:cubicBezTo>
                      <a:pt x="230892" y="337045"/>
                      <a:pt x="120402" y="201155"/>
                      <a:pt x="88652" y="150355"/>
                    </a:cubicBezTo>
                    <a:cubicBezTo>
                      <a:pt x="74682" y="126225"/>
                      <a:pt x="69602" y="113525"/>
                      <a:pt x="65792" y="91935"/>
                    </a:cubicBezTo>
                    <a:cubicBezTo>
                      <a:pt x="60712" y="69075"/>
                      <a:pt x="55632" y="33515"/>
                      <a:pt x="60712" y="18275"/>
                    </a:cubicBezTo>
                    <a:cubicBezTo>
                      <a:pt x="64522" y="9385"/>
                      <a:pt x="70872" y="1765"/>
                      <a:pt x="78492" y="495"/>
                    </a:cubicBezTo>
                    <a:cubicBezTo>
                      <a:pt x="88652" y="-2045"/>
                      <a:pt x="102622" y="5575"/>
                      <a:pt x="119132" y="14465"/>
                    </a:cubicBezTo>
                    <a:cubicBezTo>
                      <a:pt x="150882" y="32245"/>
                      <a:pt x="201682" y="65265"/>
                      <a:pt x="242322" y="109715"/>
                    </a:cubicBezTo>
                    <a:cubicBezTo>
                      <a:pt x="302012" y="175755"/>
                      <a:pt x="412502" y="320535"/>
                      <a:pt x="421392" y="391655"/>
                    </a:cubicBezTo>
                    <a:cubicBezTo>
                      <a:pt x="427742" y="431025"/>
                      <a:pt x="404882" y="470395"/>
                      <a:pt x="392182" y="488175"/>
                    </a:cubicBezTo>
                    <a:cubicBezTo>
                      <a:pt x="385832" y="497065"/>
                      <a:pt x="380752" y="500875"/>
                      <a:pt x="371862" y="502145"/>
                    </a:cubicBezTo>
                    <a:cubicBezTo>
                      <a:pt x="362972" y="504685"/>
                      <a:pt x="352812" y="500875"/>
                      <a:pt x="337572" y="493255"/>
                    </a:cubicBezTo>
                    <a:cubicBezTo>
                      <a:pt x="299472" y="474205"/>
                      <a:pt x="213112" y="409435"/>
                      <a:pt x="161042" y="351015"/>
                    </a:cubicBezTo>
                    <a:cubicBezTo>
                      <a:pt x="101352" y="286245"/>
                      <a:pt x="18802" y="146545"/>
                      <a:pt x="4832" y="114795"/>
                    </a:cubicBezTo>
                    <a:cubicBezTo>
                      <a:pt x="1022" y="107175"/>
                      <a:pt x="-1518" y="102095"/>
                      <a:pt x="1022" y="99555"/>
                    </a:cubicBezTo>
                    <a:cubicBezTo>
                      <a:pt x="2292" y="97015"/>
                      <a:pt x="9912" y="97015"/>
                      <a:pt x="12452" y="99555"/>
                    </a:cubicBezTo>
                    <a:cubicBezTo>
                      <a:pt x="16262" y="102095"/>
                      <a:pt x="20072" y="118605"/>
                      <a:pt x="17532" y="119875"/>
                    </a:cubicBezTo>
                    <a:cubicBezTo>
                      <a:pt x="14992" y="122415"/>
                      <a:pt x="4832" y="117335"/>
                      <a:pt x="4832" y="117335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27" id="227"/>
            <p:cNvGrpSpPr/>
            <p:nvPr/>
          </p:nvGrpSpPr>
          <p:grpSpPr>
            <a:xfrm rot="0">
              <a:off x="847020" y="1068111"/>
              <a:ext cx="350637" cy="385604"/>
              <a:chOff x="0" y="0"/>
              <a:chExt cx="458470" cy="504190"/>
            </a:xfrm>
          </p:grpSpPr>
          <p:sp>
            <p:nvSpPr>
              <p:cNvPr name="Freeform 228" id="228"/>
              <p:cNvSpPr/>
              <p:nvPr/>
            </p:nvSpPr>
            <p:spPr>
              <a:xfrm flipH="false" flipV="false" rot="0">
                <a:off x="49252" y="50274"/>
                <a:ext cx="357606" cy="403341"/>
              </a:xfrm>
              <a:custGeom>
                <a:avLst/>
                <a:gdLst/>
                <a:ahLst/>
                <a:cxnLst/>
                <a:rect r="r" b="b" t="t" l="l"/>
                <a:pathLst>
                  <a:path h="403341" w="357606">
                    <a:moveTo>
                      <a:pt x="14248" y="234206"/>
                    </a:moveTo>
                    <a:cubicBezTo>
                      <a:pt x="84098" y="357396"/>
                      <a:pt x="117118" y="382796"/>
                      <a:pt x="142518" y="387876"/>
                    </a:cubicBezTo>
                    <a:cubicBezTo>
                      <a:pt x="161568" y="391686"/>
                      <a:pt x="176808" y="386606"/>
                      <a:pt x="198398" y="378986"/>
                    </a:cubicBezTo>
                    <a:cubicBezTo>
                      <a:pt x="231418" y="366286"/>
                      <a:pt x="293648" y="334536"/>
                      <a:pt x="316508" y="304056"/>
                    </a:cubicBezTo>
                    <a:cubicBezTo>
                      <a:pt x="335558" y="278656"/>
                      <a:pt x="340638" y="246906"/>
                      <a:pt x="343178" y="217696"/>
                    </a:cubicBezTo>
                    <a:cubicBezTo>
                      <a:pt x="346988" y="188486"/>
                      <a:pt x="345718" y="158006"/>
                      <a:pt x="339368" y="130066"/>
                    </a:cubicBezTo>
                    <a:cubicBezTo>
                      <a:pt x="331748" y="100856"/>
                      <a:pt x="317778" y="66566"/>
                      <a:pt x="299998" y="46246"/>
                    </a:cubicBezTo>
                    <a:cubicBezTo>
                      <a:pt x="283488" y="28466"/>
                      <a:pt x="245388" y="20846"/>
                      <a:pt x="240308" y="11956"/>
                    </a:cubicBezTo>
                    <a:cubicBezTo>
                      <a:pt x="239038" y="8146"/>
                      <a:pt x="242848" y="526"/>
                      <a:pt x="242848" y="526"/>
                    </a:cubicBezTo>
                    <a:cubicBezTo>
                      <a:pt x="242848" y="526"/>
                      <a:pt x="241578" y="11956"/>
                      <a:pt x="241578" y="11956"/>
                    </a:cubicBezTo>
                    <a:cubicBezTo>
                      <a:pt x="241578" y="11956"/>
                      <a:pt x="241578" y="1796"/>
                      <a:pt x="244118" y="526"/>
                    </a:cubicBezTo>
                    <a:cubicBezTo>
                      <a:pt x="251738" y="-3284"/>
                      <a:pt x="284758" y="14496"/>
                      <a:pt x="297458" y="24656"/>
                    </a:cubicBezTo>
                    <a:cubicBezTo>
                      <a:pt x="307618" y="33546"/>
                      <a:pt x="311428" y="41166"/>
                      <a:pt x="317778" y="53866"/>
                    </a:cubicBezTo>
                    <a:cubicBezTo>
                      <a:pt x="329208" y="72916"/>
                      <a:pt x="345718" y="105936"/>
                      <a:pt x="352068" y="130066"/>
                    </a:cubicBezTo>
                    <a:cubicBezTo>
                      <a:pt x="357148" y="151656"/>
                      <a:pt x="358418" y="171976"/>
                      <a:pt x="357148" y="194836"/>
                    </a:cubicBezTo>
                    <a:cubicBezTo>
                      <a:pt x="355878" y="220236"/>
                      <a:pt x="350798" y="253256"/>
                      <a:pt x="341908" y="277386"/>
                    </a:cubicBezTo>
                    <a:cubicBezTo>
                      <a:pt x="334288" y="296436"/>
                      <a:pt x="329208" y="310406"/>
                      <a:pt x="312698" y="326916"/>
                    </a:cubicBezTo>
                    <a:cubicBezTo>
                      <a:pt x="284758" y="353586"/>
                      <a:pt x="208558" y="395496"/>
                      <a:pt x="171728" y="401846"/>
                    </a:cubicBezTo>
                    <a:cubicBezTo>
                      <a:pt x="150138" y="405656"/>
                      <a:pt x="136168" y="401846"/>
                      <a:pt x="118388" y="394226"/>
                    </a:cubicBezTo>
                    <a:cubicBezTo>
                      <a:pt x="96798" y="384066"/>
                      <a:pt x="71398" y="362476"/>
                      <a:pt x="52348" y="340886"/>
                    </a:cubicBezTo>
                    <a:cubicBezTo>
                      <a:pt x="33298" y="319296"/>
                      <a:pt x="12978" y="283736"/>
                      <a:pt x="6628" y="263416"/>
                    </a:cubicBezTo>
                    <a:cubicBezTo>
                      <a:pt x="1548" y="250716"/>
                      <a:pt x="-2262" y="235476"/>
                      <a:pt x="1548" y="232936"/>
                    </a:cubicBezTo>
                    <a:cubicBezTo>
                      <a:pt x="2818" y="230396"/>
                      <a:pt x="14248" y="234206"/>
                      <a:pt x="14248" y="234206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29" id="229"/>
            <p:cNvGrpSpPr/>
            <p:nvPr/>
          </p:nvGrpSpPr>
          <p:grpSpPr>
            <a:xfrm rot="0">
              <a:off x="757661" y="1343959"/>
              <a:ext cx="196202" cy="297216"/>
              <a:chOff x="0" y="0"/>
              <a:chExt cx="256540" cy="388620"/>
            </a:xfrm>
          </p:grpSpPr>
          <p:sp>
            <p:nvSpPr>
              <p:cNvPr name="Freeform 230" id="230"/>
              <p:cNvSpPr/>
              <p:nvPr/>
            </p:nvSpPr>
            <p:spPr>
              <a:xfrm flipH="false" flipV="false" rot="0">
                <a:off x="50800" y="50324"/>
                <a:ext cx="154657" cy="286430"/>
              </a:xfrm>
              <a:custGeom>
                <a:avLst/>
                <a:gdLst/>
                <a:ahLst/>
                <a:cxnLst/>
                <a:rect r="r" b="b" t="t" l="l"/>
                <a:pathLst>
                  <a:path h="286430" w="154657">
                    <a:moveTo>
                      <a:pt x="0" y="282416"/>
                    </a:moveTo>
                    <a:cubicBezTo>
                      <a:pt x="8890" y="241776"/>
                      <a:pt x="63500" y="210026"/>
                      <a:pt x="85090" y="174466"/>
                    </a:cubicBezTo>
                    <a:cubicBezTo>
                      <a:pt x="109220" y="132556"/>
                      <a:pt x="120650" y="51276"/>
                      <a:pt x="132080" y="23336"/>
                    </a:cubicBezTo>
                    <a:cubicBezTo>
                      <a:pt x="135890" y="11906"/>
                      <a:pt x="138430" y="1746"/>
                      <a:pt x="143510" y="476"/>
                    </a:cubicBezTo>
                    <a:cubicBezTo>
                      <a:pt x="146050" y="-794"/>
                      <a:pt x="152400" y="476"/>
                      <a:pt x="153670" y="4286"/>
                    </a:cubicBezTo>
                    <a:cubicBezTo>
                      <a:pt x="161290" y="22066"/>
                      <a:pt x="123190" y="136366"/>
                      <a:pt x="93980" y="183356"/>
                    </a:cubicBezTo>
                    <a:cubicBezTo>
                      <a:pt x="71120" y="221456"/>
                      <a:pt x="11430" y="251936"/>
                      <a:pt x="6350" y="270986"/>
                    </a:cubicBezTo>
                    <a:cubicBezTo>
                      <a:pt x="5080" y="277336"/>
                      <a:pt x="12700" y="284956"/>
                      <a:pt x="11430" y="286226"/>
                    </a:cubicBezTo>
                    <a:cubicBezTo>
                      <a:pt x="10160" y="287496"/>
                      <a:pt x="0" y="282416"/>
                      <a:pt x="0" y="282416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31" id="231"/>
            <p:cNvGrpSpPr/>
            <p:nvPr/>
          </p:nvGrpSpPr>
          <p:grpSpPr>
            <a:xfrm rot="0">
              <a:off x="784857" y="1430404"/>
              <a:ext cx="358408" cy="268077"/>
              <a:chOff x="0" y="0"/>
              <a:chExt cx="468630" cy="350520"/>
            </a:xfrm>
          </p:grpSpPr>
          <p:sp>
            <p:nvSpPr>
              <p:cNvPr name="Freeform 232" id="232"/>
              <p:cNvSpPr/>
              <p:nvPr/>
            </p:nvSpPr>
            <p:spPr>
              <a:xfrm flipH="false" flipV="false" rot="0">
                <a:off x="50800" y="49551"/>
                <a:ext cx="370059" cy="250337"/>
              </a:xfrm>
              <a:custGeom>
                <a:avLst/>
                <a:gdLst/>
                <a:ahLst/>
                <a:cxnLst/>
                <a:rect r="r" b="b" t="t" l="l"/>
                <a:pathLst>
                  <a:path h="250337" w="370059">
                    <a:moveTo>
                      <a:pt x="0" y="245089"/>
                    </a:moveTo>
                    <a:cubicBezTo>
                      <a:pt x="110490" y="101579"/>
                      <a:pt x="172720" y="55859"/>
                      <a:pt x="220980" y="31729"/>
                    </a:cubicBezTo>
                    <a:cubicBezTo>
                      <a:pt x="259080" y="13949"/>
                      <a:pt x="309880" y="-5101"/>
                      <a:pt x="335280" y="1249"/>
                    </a:cubicBezTo>
                    <a:cubicBezTo>
                      <a:pt x="350520" y="6329"/>
                      <a:pt x="360680" y="21569"/>
                      <a:pt x="365760" y="35539"/>
                    </a:cubicBezTo>
                    <a:cubicBezTo>
                      <a:pt x="370840" y="48239"/>
                      <a:pt x="372110" y="68559"/>
                      <a:pt x="365760" y="81259"/>
                    </a:cubicBezTo>
                    <a:cubicBezTo>
                      <a:pt x="359410" y="95229"/>
                      <a:pt x="344170" y="107929"/>
                      <a:pt x="327660" y="115549"/>
                    </a:cubicBezTo>
                    <a:cubicBezTo>
                      <a:pt x="311150" y="121899"/>
                      <a:pt x="279400" y="128249"/>
                      <a:pt x="266700" y="120629"/>
                    </a:cubicBezTo>
                    <a:cubicBezTo>
                      <a:pt x="256540" y="114279"/>
                      <a:pt x="250190" y="95229"/>
                      <a:pt x="252730" y="85069"/>
                    </a:cubicBezTo>
                    <a:cubicBezTo>
                      <a:pt x="255270" y="73639"/>
                      <a:pt x="274320" y="59669"/>
                      <a:pt x="285750" y="58399"/>
                    </a:cubicBezTo>
                    <a:cubicBezTo>
                      <a:pt x="297180" y="57129"/>
                      <a:pt x="321310" y="72369"/>
                      <a:pt x="320040" y="76179"/>
                    </a:cubicBezTo>
                    <a:cubicBezTo>
                      <a:pt x="320040" y="78719"/>
                      <a:pt x="284480" y="68559"/>
                      <a:pt x="275590" y="76179"/>
                    </a:cubicBezTo>
                    <a:cubicBezTo>
                      <a:pt x="267970" y="81259"/>
                      <a:pt x="261620" y="101579"/>
                      <a:pt x="266700" y="107929"/>
                    </a:cubicBezTo>
                    <a:cubicBezTo>
                      <a:pt x="271780" y="114279"/>
                      <a:pt x="298450" y="111739"/>
                      <a:pt x="312420" y="106659"/>
                    </a:cubicBezTo>
                    <a:cubicBezTo>
                      <a:pt x="327660" y="102849"/>
                      <a:pt x="346710" y="93959"/>
                      <a:pt x="353060" y="81259"/>
                    </a:cubicBezTo>
                    <a:cubicBezTo>
                      <a:pt x="359410" y="68559"/>
                      <a:pt x="358140" y="39349"/>
                      <a:pt x="349250" y="27919"/>
                    </a:cubicBezTo>
                    <a:cubicBezTo>
                      <a:pt x="341630" y="19029"/>
                      <a:pt x="325120" y="15219"/>
                      <a:pt x="309880" y="15219"/>
                    </a:cubicBezTo>
                    <a:cubicBezTo>
                      <a:pt x="285750" y="15219"/>
                      <a:pt x="250190" y="30459"/>
                      <a:pt x="219710" y="45699"/>
                    </a:cubicBezTo>
                    <a:cubicBezTo>
                      <a:pt x="185420" y="63479"/>
                      <a:pt x="146050" y="91419"/>
                      <a:pt x="115570" y="116819"/>
                    </a:cubicBezTo>
                    <a:cubicBezTo>
                      <a:pt x="87630" y="139679"/>
                      <a:pt x="62230" y="163809"/>
                      <a:pt x="44450" y="187939"/>
                    </a:cubicBezTo>
                    <a:cubicBezTo>
                      <a:pt x="29210" y="208259"/>
                      <a:pt x="20320" y="246359"/>
                      <a:pt x="11430" y="250169"/>
                    </a:cubicBezTo>
                    <a:cubicBezTo>
                      <a:pt x="7620" y="251439"/>
                      <a:pt x="0" y="245089"/>
                      <a:pt x="0" y="245089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33" id="233"/>
            <p:cNvGrpSpPr/>
            <p:nvPr/>
          </p:nvGrpSpPr>
          <p:grpSpPr>
            <a:xfrm rot="0">
              <a:off x="700354" y="278448"/>
              <a:ext cx="411829" cy="639112"/>
              <a:chOff x="0" y="0"/>
              <a:chExt cx="538480" cy="835660"/>
            </a:xfrm>
          </p:grpSpPr>
          <p:sp>
            <p:nvSpPr>
              <p:cNvPr name="Freeform 234" id="234"/>
              <p:cNvSpPr/>
              <p:nvPr/>
            </p:nvSpPr>
            <p:spPr>
              <a:xfrm flipH="false" flipV="false" rot="0">
                <a:off x="47562" y="50832"/>
                <a:ext cx="442757" cy="735388"/>
              </a:xfrm>
              <a:custGeom>
                <a:avLst/>
                <a:gdLst/>
                <a:ahLst/>
                <a:cxnLst/>
                <a:rect r="r" b="b" t="t" l="l"/>
                <a:pathLst>
                  <a:path h="735388" w="442757">
                    <a:moveTo>
                      <a:pt x="224218" y="38068"/>
                    </a:moveTo>
                    <a:cubicBezTo>
                      <a:pt x="339788" y="-3842"/>
                      <a:pt x="358838" y="-2572"/>
                      <a:pt x="376618" y="2508"/>
                    </a:cubicBezTo>
                    <a:cubicBezTo>
                      <a:pt x="395668" y="7588"/>
                      <a:pt x="419798" y="16478"/>
                      <a:pt x="429958" y="31718"/>
                    </a:cubicBezTo>
                    <a:cubicBezTo>
                      <a:pt x="442658" y="50768"/>
                      <a:pt x="446468" y="87598"/>
                      <a:pt x="438848" y="111728"/>
                    </a:cubicBezTo>
                    <a:cubicBezTo>
                      <a:pt x="432498" y="137128"/>
                      <a:pt x="412178" y="154908"/>
                      <a:pt x="384238" y="177768"/>
                    </a:cubicBezTo>
                    <a:cubicBezTo>
                      <a:pt x="338518" y="215868"/>
                      <a:pt x="224218" y="251428"/>
                      <a:pt x="167068" y="298418"/>
                    </a:cubicBezTo>
                    <a:cubicBezTo>
                      <a:pt x="120078" y="337788"/>
                      <a:pt x="81978" y="375888"/>
                      <a:pt x="56578" y="429228"/>
                    </a:cubicBezTo>
                    <a:cubicBezTo>
                      <a:pt x="27368" y="491458"/>
                      <a:pt x="7048" y="609568"/>
                      <a:pt x="15938" y="659098"/>
                    </a:cubicBezTo>
                    <a:cubicBezTo>
                      <a:pt x="19748" y="684498"/>
                      <a:pt x="34988" y="702278"/>
                      <a:pt x="46418" y="713708"/>
                    </a:cubicBezTo>
                    <a:cubicBezTo>
                      <a:pt x="54038" y="721328"/>
                      <a:pt x="61658" y="727678"/>
                      <a:pt x="70548" y="728948"/>
                    </a:cubicBezTo>
                    <a:cubicBezTo>
                      <a:pt x="80708" y="728948"/>
                      <a:pt x="101028" y="713708"/>
                      <a:pt x="103568" y="716248"/>
                    </a:cubicBezTo>
                    <a:cubicBezTo>
                      <a:pt x="106108" y="717518"/>
                      <a:pt x="103568" y="726408"/>
                      <a:pt x="103568" y="726408"/>
                    </a:cubicBezTo>
                    <a:cubicBezTo>
                      <a:pt x="102298" y="726408"/>
                      <a:pt x="102298" y="714978"/>
                      <a:pt x="102298" y="714978"/>
                    </a:cubicBezTo>
                    <a:cubicBezTo>
                      <a:pt x="101028" y="714978"/>
                      <a:pt x="102298" y="726408"/>
                      <a:pt x="101028" y="726408"/>
                    </a:cubicBezTo>
                    <a:cubicBezTo>
                      <a:pt x="101028" y="726408"/>
                      <a:pt x="98488" y="713708"/>
                      <a:pt x="98488" y="713708"/>
                    </a:cubicBezTo>
                    <a:cubicBezTo>
                      <a:pt x="98488" y="713708"/>
                      <a:pt x="103568" y="723868"/>
                      <a:pt x="101028" y="726408"/>
                    </a:cubicBezTo>
                    <a:cubicBezTo>
                      <a:pt x="97218" y="732758"/>
                      <a:pt x="66738" y="739108"/>
                      <a:pt x="52768" y="732758"/>
                    </a:cubicBezTo>
                    <a:cubicBezTo>
                      <a:pt x="32448" y="723868"/>
                      <a:pt x="9588" y="687038"/>
                      <a:pt x="3238" y="659098"/>
                    </a:cubicBezTo>
                    <a:cubicBezTo>
                      <a:pt x="-5652" y="626078"/>
                      <a:pt x="5778" y="584168"/>
                      <a:pt x="13398" y="544798"/>
                    </a:cubicBezTo>
                    <a:cubicBezTo>
                      <a:pt x="21018" y="504158"/>
                      <a:pt x="27368" y="459708"/>
                      <a:pt x="48958" y="419068"/>
                    </a:cubicBezTo>
                    <a:cubicBezTo>
                      <a:pt x="73088" y="373348"/>
                      <a:pt x="112458" y="327628"/>
                      <a:pt x="159448" y="289528"/>
                    </a:cubicBezTo>
                    <a:cubicBezTo>
                      <a:pt x="216598" y="242538"/>
                      <a:pt x="330898" y="204438"/>
                      <a:pt x="376618" y="167608"/>
                    </a:cubicBezTo>
                    <a:cubicBezTo>
                      <a:pt x="400748" y="148558"/>
                      <a:pt x="419798" y="133318"/>
                      <a:pt x="426148" y="111728"/>
                    </a:cubicBezTo>
                    <a:cubicBezTo>
                      <a:pt x="433768" y="91408"/>
                      <a:pt x="431228" y="57118"/>
                      <a:pt x="422338" y="41878"/>
                    </a:cubicBezTo>
                    <a:cubicBezTo>
                      <a:pt x="414718" y="30448"/>
                      <a:pt x="402018" y="25368"/>
                      <a:pt x="389318" y="19018"/>
                    </a:cubicBezTo>
                    <a:cubicBezTo>
                      <a:pt x="372808" y="13938"/>
                      <a:pt x="352488" y="7588"/>
                      <a:pt x="332168" y="10128"/>
                    </a:cubicBezTo>
                    <a:cubicBezTo>
                      <a:pt x="304228" y="13938"/>
                      <a:pt x="257238" y="41878"/>
                      <a:pt x="239458" y="46958"/>
                    </a:cubicBezTo>
                    <a:cubicBezTo>
                      <a:pt x="231838" y="49498"/>
                      <a:pt x="225488" y="52038"/>
                      <a:pt x="222948" y="49498"/>
                    </a:cubicBezTo>
                    <a:cubicBezTo>
                      <a:pt x="221678" y="48228"/>
                      <a:pt x="224218" y="38068"/>
                      <a:pt x="224218" y="38068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35" id="235"/>
            <p:cNvGrpSpPr/>
            <p:nvPr/>
          </p:nvGrpSpPr>
          <p:grpSpPr>
            <a:xfrm rot="0">
              <a:off x="2229173" y="1432347"/>
              <a:ext cx="845998" cy="1026659"/>
              <a:chOff x="0" y="0"/>
              <a:chExt cx="1106170" cy="1342390"/>
            </a:xfrm>
          </p:grpSpPr>
          <p:sp>
            <p:nvSpPr>
              <p:cNvPr name="Freeform 236" id="236"/>
              <p:cNvSpPr/>
              <p:nvPr/>
            </p:nvSpPr>
            <p:spPr>
              <a:xfrm flipH="false" flipV="false" rot="0">
                <a:off x="50641" y="50800"/>
                <a:ext cx="1011072" cy="1243294"/>
              </a:xfrm>
              <a:custGeom>
                <a:avLst/>
                <a:gdLst/>
                <a:ahLst/>
                <a:cxnLst/>
                <a:rect r="r" b="b" t="t" l="l"/>
                <a:pathLst>
                  <a:path h="1243294" w="1011072">
                    <a:moveTo>
                      <a:pt x="838359" y="0"/>
                    </a:moveTo>
                    <a:cubicBezTo>
                      <a:pt x="842169" y="34290"/>
                      <a:pt x="820579" y="53340"/>
                      <a:pt x="800259" y="77470"/>
                    </a:cubicBezTo>
                    <a:cubicBezTo>
                      <a:pt x="762159" y="119380"/>
                      <a:pt x="689769" y="181610"/>
                      <a:pt x="636429" y="242570"/>
                    </a:cubicBezTo>
                    <a:cubicBezTo>
                      <a:pt x="575469" y="311150"/>
                      <a:pt x="517049" y="406400"/>
                      <a:pt x="456089" y="469900"/>
                    </a:cubicBezTo>
                    <a:cubicBezTo>
                      <a:pt x="406559" y="521970"/>
                      <a:pt x="345599" y="554990"/>
                      <a:pt x="304959" y="601980"/>
                    </a:cubicBezTo>
                    <a:cubicBezTo>
                      <a:pt x="269399" y="641350"/>
                      <a:pt x="251619" y="687070"/>
                      <a:pt x="221139" y="726440"/>
                    </a:cubicBezTo>
                    <a:cubicBezTo>
                      <a:pt x="191929" y="764540"/>
                      <a:pt x="153829" y="788670"/>
                      <a:pt x="124619" y="833120"/>
                    </a:cubicBezTo>
                    <a:cubicBezTo>
                      <a:pt x="87789" y="891540"/>
                      <a:pt x="48419" y="988060"/>
                      <a:pt x="29369" y="1054100"/>
                    </a:cubicBezTo>
                    <a:cubicBezTo>
                      <a:pt x="16669" y="1102360"/>
                      <a:pt x="2699" y="1155700"/>
                      <a:pt x="12859" y="1184910"/>
                    </a:cubicBezTo>
                    <a:cubicBezTo>
                      <a:pt x="19209" y="1203960"/>
                      <a:pt x="36989" y="1216660"/>
                      <a:pt x="53499" y="1224280"/>
                    </a:cubicBezTo>
                    <a:cubicBezTo>
                      <a:pt x="70009" y="1231900"/>
                      <a:pt x="87789" y="1231900"/>
                      <a:pt x="109379" y="1229360"/>
                    </a:cubicBezTo>
                    <a:cubicBezTo>
                      <a:pt x="142399" y="1228090"/>
                      <a:pt x="188119" y="1215390"/>
                      <a:pt x="231299" y="1201420"/>
                    </a:cubicBezTo>
                    <a:cubicBezTo>
                      <a:pt x="285909" y="1182370"/>
                      <a:pt x="355759" y="1155700"/>
                      <a:pt x="407829" y="1121410"/>
                    </a:cubicBezTo>
                    <a:cubicBezTo>
                      <a:pt x="456089" y="1089660"/>
                      <a:pt x="494189" y="1037590"/>
                      <a:pt x="534829" y="1004570"/>
                    </a:cubicBezTo>
                    <a:cubicBezTo>
                      <a:pt x="569119" y="977900"/>
                      <a:pt x="597059" y="967740"/>
                      <a:pt x="633889" y="935990"/>
                    </a:cubicBezTo>
                    <a:cubicBezTo>
                      <a:pt x="692309" y="886460"/>
                      <a:pt x="782479" y="803910"/>
                      <a:pt x="840899" y="721360"/>
                    </a:cubicBezTo>
                    <a:cubicBezTo>
                      <a:pt x="901859" y="635000"/>
                      <a:pt x="967899" y="508000"/>
                      <a:pt x="988219" y="426720"/>
                    </a:cubicBezTo>
                    <a:cubicBezTo>
                      <a:pt x="1002189" y="373380"/>
                      <a:pt x="1007269" y="316230"/>
                      <a:pt x="992029" y="289560"/>
                    </a:cubicBezTo>
                    <a:cubicBezTo>
                      <a:pt x="981869" y="273050"/>
                      <a:pt x="961549" y="266700"/>
                      <a:pt x="942499" y="262890"/>
                    </a:cubicBezTo>
                    <a:cubicBezTo>
                      <a:pt x="922179" y="260350"/>
                      <a:pt x="899319" y="266700"/>
                      <a:pt x="872649" y="275590"/>
                    </a:cubicBezTo>
                    <a:cubicBezTo>
                      <a:pt x="834549" y="288290"/>
                      <a:pt x="786289" y="314960"/>
                      <a:pt x="739299" y="347980"/>
                    </a:cubicBezTo>
                    <a:cubicBezTo>
                      <a:pt x="677069" y="391160"/>
                      <a:pt x="607219" y="457200"/>
                      <a:pt x="539909" y="525780"/>
                    </a:cubicBezTo>
                    <a:cubicBezTo>
                      <a:pt x="461169" y="604520"/>
                      <a:pt x="359569" y="709930"/>
                      <a:pt x="302419" y="796290"/>
                    </a:cubicBezTo>
                    <a:cubicBezTo>
                      <a:pt x="259239" y="863600"/>
                      <a:pt x="221139" y="962660"/>
                      <a:pt x="212249" y="993140"/>
                    </a:cubicBezTo>
                    <a:cubicBezTo>
                      <a:pt x="209709" y="1002030"/>
                      <a:pt x="207169" y="1005840"/>
                      <a:pt x="209709" y="1010920"/>
                    </a:cubicBezTo>
                    <a:cubicBezTo>
                      <a:pt x="214789" y="1021080"/>
                      <a:pt x="238919" y="1036320"/>
                      <a:pt x="255429" y="1041400"/>
                    </a:cubicBezTo>
                    <a:cubicBezTo>
                      <a:pt x="273209" y="1045210"/>
                      <a:pt x="288449" y="1045210"/>
                      <a:pt x="311309" y="1038860"/>
                    </a:cubicBezTo>
                    <a:cubicBezTo>
                      <a:pt x="355759" y="1024890"/>
                      <a:pt x="433229" y="970280"/>
                      <a:pt x="494189" y="928370"/>
                    </a:cubicBezTo>
                    <a:cubicBezTo>
                      <a:pt x="560229" y="882650"/>
                      <a:pt x="630079" y="834390"/>
                      <a:pt x="693579" y="772160"/>
                    </a:cubicBezTo>
                    <a:cubicBezTo>
                      <a:pt x="764699" y="701040"/>
                      <a:pt x="859949" y="581660"/>
                      <a:pt x="894239" y="523240"/>
                    </a:cubicBezTo>
                    <a:cubicBezTo>
                      <a:pt x="910749" y="496570"/>
                      <a:pt x="919639" y="478790"/>
                      <a:pt x="920909" y="459740"/>
                    </a:cubicBezTo>
                    <a:cubicBezTo>
                      <a:pt x="923449" y="444500"/>
                      <a:pt x="923449" y="425450"/>
                      <a:pt x="914559" y="420370"/>
                    </a:cubicBezTo>
                    <a:cubicBezTo>
                      <a:pt x="899319" y="410210"/>
                      <a:pt x="842169" y="434340"/>
                      <a:pt x="814229" y="447040"/>
                    </a:cubicBezTo>
                    <a:cubicBezTo>
                      <a:pt x="791369" y="457200"/>
                      <a:pt x="781209" y="464820"/>
                      <a:pt x="755809" y="482600"/>
                    </a:cubicBezTo>
                    <a:cubicBezTo>
                      <a:pt x="699929" y="520700"/>
                      <a:pt x="546259" y="631190"/>
                      <a:pt x="504349" y="680720"/>
                    </a:cubicBezTo>
                    <a:cubicBezTo>
                      <a:pt x="486569" y="702310"/>
                      <a:pt x="481489" y="716280"/>
                      <a:pt x="473869" y="735330"/>
                    </a:cubicBezTo>
                    <a:cubicBezTo>
                      <a:pt x="466249" y="756920"/>
                      <a:pt x="454819" y="788670"/>
                      <a:pt x="462439" y="801370"/>
                    </a:cubicBezTo>
                    <a:cubicBezTo>
                      <a:pt x="467519" y="811530"/>
                      <a:pt x="482759" y="815340"/>
                      <a:pt x="495459" y="815340"/>
                    </a:cubicBezTo>
                    <a:cubicBezTo>
                      <a:pt x="511969" y="816610"/>
                      <a:pt x="529749" y="803910"/>
                      <a:pt x="551339" y="793750"/>
                    </a:cubicBezTo>
                    <a:cubicBezTo>
                      <a:pt x="581819" y="779780"/>
                      <a:pt x="632619" y="755650"/>
                      <a:pt x="664369" y="734060"/>
                    </a:cubicBezTo>
                    <a:cubicBezTo>
                      <a:pt x="688499" y="717550"/>
                      <a:pt x="705009" y="704850"/>
                      <a:pt x="724059" y="680720"/>
                    </a:cubicBezTo>
                    <a:cubicBezTo>
                      <a:pt x="749459" y="650240"/>
                      <a:pt x="805339" y="570230"/>
                      <a:pt x="796449" y="558800"/>
                    </a:cubicBezTo>
                    <a:cubicBezTo>
                      <a:pt x="791369" y="551180"/>
                      <a:pt x="755809" y="562610"/>
                      <a:pt x="736759" y="572770"/>
                    </a:cubicBezTo>
                    <a:cubicBezTo>
                      <a:pt x="710089" y="586740"/>
                      <a:pt x="673259" y="621030"/>
                      <a:pt x="656749" y="643890"/>
                    </a:cubicBezTo>
                    <a:cubicBezTo>
                      <a:pt x="646589" y="660400"/>
                      <a:pt x="633889" y="681990"/>
                      <a:pt x="638969" y="690880"/>
                    </a:cubicBezTo>
                    <a:cubicBezTo>
                      <a:pt x="642779" y="697230"/>
                      <a:pt x="670719" y="689610"/>
                      <a:pt x="674529" y="694690"/>
                    </a:cubicBezTo>
                    <a:cubicBezTo>
                      <a:pt x="677069" y="698500"/>
                      <a:pt x="677069" y="704850"/>
                      <a:pt x="674529" y="707390"/>
                    </a:cubicBezTo>
                    <a:cubicBezTo>
                      <a:pt x="669449" y="711200"/>
                      <a:pt x="631349" y="699770"/>
                      <a:pt x="626269" y="690880"/>
                    </a:cubicBezTo>
                    <a:cubicBezTo>
                      <a:pt x="621189" y="683260"/>
                      <a:pt x="624999" y="671830"/>
                      <a:pt x="630079" y="661670"/>
                    </a:cubicBezTo>
                    <a:cubicBezTo>
                      <a:pt x="636429" y="646430"/>
                      <a:pt x="655479" y="626110"/>
                      <a:pt x="671989" y="609600"/>
                    </a:cubicBezTo>
                    <a:cubicBezTo>
                      <a:pt x="691039" y="590550"/>
                      <a:pt x="716439" y="566420"/>
                      <a:pt x="740569" y="556260"/>
                    </a:cubicBezTo>
                    <a:cubicBezTo>
                      <a:pt x="762159" y="547370"/>
                      <a:pt x="798989" y="538480"/>
                      <a:pt x="806609" y="546100"/>
                    </a:cubicBezTo>
                    <a:cubicBezTo>
                      <a:pt x="811689" y="551180"/>
                      <a:pt x="806609" y="563880"/>
                      <a:pt x="801529" y="577850"/>
                    </a:cubicBezTo>
                    <a:cubicBezTo>
                      <a:pt x="792639" y="604520"/>
                      <a:pt x="758349" y="660400"/>
                      <a:pt x="732949" y="689610"/>
                    </a:cubicBezTo>
                    <a:cubicBezTo>
                      <a:pt x="713899" y="713740"/>
                      <a:pt x="697389" y="726440"/>
                      <a:pt x="670719" y="745490"/>
                    </a:cubicBezTo>
                    <a:cubicBezTo>
                      <a:pt x="632619" y="770890"/>
                      <a:pt x="558959" y="808990"/>
                      <a:pt x="523399" y="820420"/>
                    </a:cubicBezTo>
                    <a:cubicBezTo>
                      <a:pt x="503079" y="826770"/>
                      <a:pt x="487839" y="831850"/>
                      <a:pt x="475139" y="828040"/>
                    </a:cubicBezTo>
                    <a:cubicBezTo>
                      <a:pt x="463709" y="824230"/>
                      <a:pt x="453549" y="814070"/>
                      <a:pt x="449739" y="801370"/>
                    </a:cubicBezTo>
                    <a:cubicBezTo>
                      <a:pt x="443389" y="784860"/>
                      <a:pt x="452279" y="755650"/>
                      <a:pt x="462439" y="731520"/>
                    </a:cubicBezTo>
                    <a:cubicBezTo>
                      <a:pt x="476409" y="698500"/>
                      <a:pt x="501809" y="662940"/>
                      <a:pt x="539909" y="626110"/>
                    </a:cubicBezTo>
                    <a:cubicBezTo>
                      <a:pt x="599599" y="566420"/>
                      <a:pt x="735489" y="468630"/>
                      <a:pt x="809149" y="435610"/>
                    </a:cubicBezTo>
                    <a:cubicBezTo>
                      <a:pt x="853599" y="415290"/>
                      <a:pt x="905669" y="401320"/>
                      <a:pt x="923449" y="407670"/>
                    </a:cubicBezTo>
                    <a:cubicBezTo>
                      <a:pt x="931069" y="410210"/>
                      <a:pt x="933609" y="415290"/>
                      <a:pt x="936149" y="421640"/>
                    </a:cubicBezTo>
                    <a:cubicBezTo>
                      <a:pt x="939959" y="431800"/>
                      <a:pt x="937419" y="447040"/>
                      <a:pt x="933609" y="463550"/>
                    </a:cubicBezTo>
                    <a:cubicBezTo>
                      <a:pt x="925989" y="490220"/>
                      <a:pt x="908209" y="524510"/>
                      <a:pt x="884079" y="561340"/>
                    </a:cubicBezTo>
                    <a:cubicBezTo>
                      <a:pt x="845979" y="618490"/>
                      <a:pt x="781209" y="702310"/>
                      <a:pt x="718979" y="764540"/>
                    </a:cubicBezTo>
                    <a:cubicBezTo>
                      <a:pt x="654209" y="829310"/>
                      <a:pt x="571659" y="890270"/>
                      <a:pt x="500539" y="939800"/>
                    </a:cubicBezTo>
                    <a:cubicBezTo>
                      <a:pt x="438309" y="982980"/>
                      <a:pt x="364649" y="1035050"/>
                      <a:pt x="316389" y="1050290"/>
                    </a:cubicBezTo>
                    <a:cubicBezTo>
                      <a:pt x="290989" y="1057910"/>
                      <a:pt x="270669" y="1059180"/>
                      <a:pt x="250349" y="1052830"/>
                    </a:cubicBezTo>
                    <a:cubicBezTo>
                      <a:pt x="230029" y="1046480"/>
                      <a:pt x="202089" y="1033780"/>
                      <a:pt x="197009" y="1010920"/>
                    </a:cubicBezTo>
                    <a:cubicBezTo>
                      <a:pt x="185579" y="965200"/>
                      <a:pt x="259239" y="845820"/>
                      <a:pt x="310039" y="767080"/>
                    </a:cubicBezTo>
                    <a:cubicBezTo>
                      <a:pt x="367189" y="679450"/>
                      <a:pt x="456089" y="590550"/>
                      <a:pt x="532289" y="515620"/>
                    </a:cubicBezTo>
                    <a:cubicBezTo>
                      <a:pt x="600869" y="447040"/>
                      <a:pt x="675799" y="375920"/>
                      <a:pt x="744379" y="330200"/>
                    </a:cubicBezTo>
                    <a:cubicBezTo>
                      <a:pt x="800259" y="293370"/>
                      <a:pt x="867569" y="257810"/>
                      <a:pt x="909479" y="250190"/>
                    </a:cubicBezTo>
                    <a:cubicBezTo>
                      <a:pt x="933609" y="246380"/>
                      <a:pt x="953929" y="250190"/>
                      <a:pt x="970439" y="257810"/>
                    </a:cubicBezTo>
                    <a:cubicBezTo>
                      <a:pt x="984409" y="262890"/>
                      <a:pt x="997109" y="269240"/>
                      <a:pt x="1003459" y="284480"/>
                    </a:cubicBezTo>
                    <a:cubicBezTo>
                      <a:pt x="1017429" y="316230"/>
                      <a:pt x="1011079" y="400050"/>
                      <a:pt x="993299" y="461010"/>
                    </a:cubicBezTo>
                    <a:cubicBezTo>
                      <a:pt x="972979" y="538480"/>
                      <a:pt x="923449" y="629920"/>
                      <a:pt x="870109" y="704850"/>
                    </a:cubicBezTo>
                    <a:cubicBezTo>
                      <a:pt x="814229" y="784860"/>
                      <a:pt x="736759" y="857250"/>
                      <a:pt x="661829" y="927100"/>
                    </a:cubicBezTo>
                    <a:cubicBezTo>
                      <a:pt x="585629" y="999490"/>
                      <a:pt x="492919" y="1083310"/>
                      <a:pt x="414179" y="1132840"/>
                    </a:cubicBezTo>
                    <a:cubicBezTo>
                      <a:pt x="351949" y="1170940"/>
                      <a:pt x="287179" y="1195070"/>
                      <a:pt x="233839" y="1212850"/>
                    </a:cubicBezTo>
                    <a:cubicBezTo>
                      <a:pt x="194469" y="1226820"/>
                      <a:pt x="157639" y="1235710"/>
                      <a:pt x="125889" y="1239520"/>
                    </a:cubicBezTo>
                    <a:cubicBezTo>
                      <a:pt x="101759" y="1242060"/>
                      <a:pt x="81439" y="1245870"/>
                      <a:pt x="62389" y="1240790"/>
                    </a:cubicBezTo>
                    <a:cubicBezTo>
                      <a:pt x="44609" y="1235710"/>
                      <a:pt x="24289" y="1226820"/>
                      <a:pt x="14129" y="1212850"/>
                    </a:cubicBezTo>
                    <a:cubicBezTo>
                      <a:pt x="3969" y="1198880"/>
                      <a:pt x="1429" y="1178560"/>
                      <a:pt x="159" y="1156970"/>
                    </a:cubicBezTo>
                    <a:cubicBezTo>
                      <a:pt x="-1111" y="1127760"/>
                      <a:pt x="5239" y="1090930"/>
                      <a:pt x="17939" y="1050290"/>
                    </a:cubicBezTo>
                    <a:cubicBezTo>
                      <a:pt x="35719" y="986790"/>
                      <a:pt x="77629" y="883920"/>
                      <a:pt x="115729" y="824230"/>
                    </a:cubicBezTo>
                    <a:cubicBezTo>
                      <a:pt x="144939" y="779780"/>
                      <a:pt x="181769" y="755650"/>
                      <a:pt x="210979" y="718820"/>
                    </a:cubicBezTo>
                    <a:cubicBezTo>
                      <a:pt x="241459" y="679450"/>
                      <a:pt x="259239" y="633730"/>
                      <a:pt x="294799" y="594360"/>
                    </a:cubicBezTo>
                    <a:cubicBezTo>
                      <a:pt x="335439" y="547370"/>
                      <a:pt x="395129" y="515620"/>
                      <a:pt x="445929" y="462280"/>
                    </a:cubicBezTo>
                    <a:cubicBezTo>
                      <a:pt x="506889" y="398780"/>
                      <a:pt x="566579" y="300990"/>
                      <a:pt x="627539" y="232410"/>
                    </a:cubicBezTo>
                    <a:cubicBezTo>
                      <a:pt x="682149" y="171450"/>
                      <a:pt x="753269" y="113030"/>
                      <a:pt x="790099" y="68580"/>
                    </a:cubicBezTo>
                    <a:cubicBezTo>
                      <a:pt x="812959" y="41910"/>
                      <a:pt x="838359" y="0"/>
                      <a:pt x="838359" y="0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37" id="237"/>
            <p:cNvGrpSpPr/>
            <p:nvPr/>
          </p:nvGrpSpPr>
          <p:grpSpPr>
            <a:xfrm rot="0">
              <a:off x="2179637" y="1319676"/>
              <a:ext cx="874165" cy="854739"/>
              <a:chOff x="0" y="0"/>
              <a:chExt cx="1143000" cy="1117600"/>
            </a:xfrm>
          </p:grpSpPr>
          <p:sp>
            <p:nvSpPr>
              <p:cNvPr name="Freeform 238" id="238"/>
              <p:cNvSpPr/>
              <p:nvPr/>
            </p:nvSpPr>
            <p:spPr>
              <a:xfrm flipH="false" flipV="false" rot="0">
                <a:off x="50800" y="50712"/>
                <a:ext cx="1041730" cy="1014818"/>
              </a:xfrm>
              <a:custGeom>
                <a:avLst/>
                <a:gdLst/>
                <a:ahLst/>
                <a:cxnLst/>
                <a:rect r="r" b="b" t="t" l="l"/>
                <a:pathLst>
                  <a:path h="1014818" w="1041730">
                    <a:moveTo>
                      <a:pt x="0" y="1007198"/>
                    </a:moveTo>
                    <a:cubicBezTo>
                      <a:pt x="123190" y="873848"/>
                      <a:pt x="140970" y="816698"/>
                      <a:pt x="172720" y="774788"/>
                    </a:cubicBezTo>
                    <a:cubicBezTo>
                      <a:pt x="203200" y="735418"/>
                      <a:pt x="245110" y="708748"/>
                      <a:pt x="278130" y="668108"/>
                    </a:cubicBezTo>
                    <a:cubicBezTo>
                      <a:pt x="313690" y="622388"/>
                      <a:pt x="327660" y="575398"/>
                      <a:pt x="377190" y="513168"/>
                    </a:cubicBezTo>
                    <a:cubicBezTo>
                      <a:pt x="468630" y="400138"/>
                      <a:pt x="723900" y="134708"/>
                      <a:pt x="819150" y="66128"/>
                    </a:cubicBezTo>
                    <a:cubicBezTo>
                      <a:pt x="855980" y="39458"/>
                      <a:pt x="875030" y="33108"/>
                      <a:pt x="905510" y="22948"/>
                    </a:cubicBezTo>
                    <a:cubicBezTo>
                      <a:pt x="934720" y="11518"/>
                      <a:pt x="975360" y="-1182"/>
                      <a:pt x="995680" y="88"/>
                    </a:cubicBezTo>
                    <a:cubicBezTo>
                      <a:pt x="1008380" y="88"/>
                      <a:pt x="1016000" y="1358"/>
                      <a:pt x="1023620" y="7708"/>
                    </a:cubicBezTo>
                    <a:cubicBezTo>
                      <a:pt x="1032510" y="15328"/>
                      <a:pt x="1038860" y="38188"/>
                      <a:pt x="1041400" y="52158"/>
                    </a:cubicBezTo>
                    <a:cubicBezTo>
                      <a:pt x="1042670" y="63588"/>
                      <a:pt x="1040130" y="69938"/>
                      <a:pt x="1036320" y="85178"/>
                    </a:cubicBezTo>
                    <a:cubicBezTo>
                      <a:pt x="1026160" y="120738"/>
                      <a:pt x="993140" y="203288"/>
                      <a:pt x="955040" y="256628"/>
                    </a:cubicBezTo>
                    <a:cubicBezTo>
                      <a:pt x="914400" y="316318"/>
                      <a:pt x="830580" y="391248"/>
                      <a:pt x="791210" y="422998"/>
                    </a:cubicBezTo>
                    <a:cubicBezTo>
                      <a:pt x="770890" y="438238"/>
                      <a:pt x="742950" y="454748"/>
                      <a:pt x="741680" y="453478"/>
                    </a:cubicBezTo>
                    <a:cubicBezTo>
                      <a:pt x="737870" y="448398"/>
                      <a:pt x="882650" y="337908"/>
                      <a:pt x="932180" y="270598"/>
                    </a:cubicBezTo>
                    <a:cubicBezTo>
                      <a:pt x="976630" y="208368"/>
                      <a:pt x="1023620" y="111848"/>
                      <a:pt x="1028700" y="66128"/>
                    </a:cubicBezTo>
                    <a:cubicBezTo>
                      <a:pt x="1031240" y="44538"/>
                      <a:pt x="1023620" y="24218"/>
                      <a:pt x="1016000" y="16598"/>
                    </a:cubicBezTo>
                    <a:cubicBezTo>
                      <a:pt x="1012190" y="12788"/>
                      <a:pt x="1009650" y="11518"/>
                      <a:pt x="1002030" y="11518"/>
                    </a:cubicBezTo>
                    <a:cubicBezTo>
                      <a:pt x="985520" y="11518"/>
                      <a:pt x="939800" y="22948"/>
                      <a:pt x="910590" y="34378"/>
                    </a:cubicBezTo>
                    <a:cubicBezTo>
                      <a:pt x="881380" y="44538"/>
                      <a:pt x="863600" y="49618"/>
                      <a:pt x="826770" y="75018"/>
                    </a:cubicBezTo>
                    <a:cubicBezTo>
                      <a:pt x="734060" y="142328"/>
                      <a:pt x="473710" y="411568"/>
                      <a:pt x="386080" y="522058"/>
                    </a:cubicBezTo>
                    <a:cubicBezTo>
                      <a:pt x="341630" y="579208"/>
                      <a:pt x="331470" y="619848"/>
                      <a:pt x="298450" y="663028"/>
                    </a:cubicBezTo>
                    <a:cubicBezTo>
                      <a:pt x="264160" y="706208"/>
                      <a:pt x="215900" y="739228"/>
                      <a:pt x="182880" y="782408"/>
                    </a:cubicBezTo>
                    <a:cubicBezTo>
                      <a:pt x="151130" y="825588"/>
                      <a:pt x="132080" y="882738"/>
                      <a:pt x="101600" y="922108"/>
                    </a:cubicBezTo>
                    <a:cubicBezTo>
                      <a:pt x="73660" y="958938"/>
                      <a:pt x="25400" y="1013548"/>
                      <a:pt x="10160" y="1014818"/>
                    </a:cubicBezTo>
                    <a:cubicBezTo>
                      <a:pt x="5080" y="1014818"/>
                      <a:pt x="0" y="1007198"/>
                      <a:pt x="0" y="1007198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39" id="239"/>
            <p:cNvGrpSpPr/>
            <p:nvPr/>
          </p:nvGrpSpPr>
          <p:grpSpPr>
            <a:xfrm rot="0">
              <a:off x="2954730" y="1464399"/>
              <a:ext cx="192316" cy="217570"/>
              <a:chOff x="0" y="0"/>
              <a:chExt cx="251460" cy="284480"/>
            </a:xfrm>
          </p:grpSpPr>
          <p:sp>
            <p:nvSpPr>
              <p:cNvPr name="Freeform 240" id="240"/>
              <p:cNvSpPr/>
              <p:nvPr/>
            </p:nvSpPr>
            <p:spPr>
              <a:xfrm flipH="false" flipV="false" rot="0">
                <a:off x="49441" y="50800"/>
                <a:ext cx="151057" cy="185943"/>
              </a:xfrm>
              <a:custGeom>
                <a:avLst/>
                <a:gdLst/>
                <a:ahLst/>
                <a:cxnLst/>
                <a:rect r="r" b="b" t="t" l="l"/>
                <a:pathLst>
                  <a:path h="185943" w="151057">
                    <a:moveTo>
                      <a:pt x="45809" y="8890"/>
                    </a:moveTo>
                    <a:cubicBezTo>
                      <a:pt x="10249" y="106680"/>
                      <a:pt x="12789" y="158750"/>
                      <a:pt x="29299" y="171450"/>
                    </a:cubicBezTo>
                    <a:cubicBezTo>
                      <a:pt x="41999" y="180340"/>
                      <a:pt x="72479" y="172720"/>
                      <a:pt x="90259" y="163830"/>
                    </a:cubicBezTo>
                    <a:cubicBezTo>
                      <a:pt x="109309" y="153670"/>
                      <a:pt x="130899" y="127000"/>
                      <a:pt x="137249" y="106680"/>
                    </a:cubicBezTo>
                    <a:cubicBezTo>
                      <a:pt x="142329" y="90170"/>
                      <a:pt x="139789" y="67310"/>
                      <a:pt x="133439" y="52070"/>
                    </a:cubicBezTo>
                    <a:cubicBezTo>
                      <a:pt x="127089" y="39370"/>
                      <a:pt x="114389" y="21590"/>
                      <a:pt x="105499" y="20320"/>
                    </a:cubicBezTo>
                    <a:cubicBezTo>
                      <a:pt x="95339" y="20320"/>
                      <a:pt x="81369" y="39370"/>
                      <a:pt x="75019" y="49530"/>
                    </a:cubicBezTo>
                    <a:cubicBezTo>
                      <a:pt x="69939" y="59690"/>
                      <a:pt x="66129" y="73660"/>
                      <a:pt x="69939" y="82550"/>
                    </a:cubicBezTo>
                    <a:cubicBezTo>
                      <a:pt x="73749" y="92710"/>
                      <a:pt x="97879" y="104140"/>
                      <a:pt x="106769" y="102870"/>
                    </a:cubicBezTo>
                    <a:cubicBezTo>
                      <a:pt x="111849" y="101600"/>
                      <a:pt x="118199" y="92710"/>
                      <a:pt x="116929" y="87630"/>
                    </a:cubicBezTo>
                    <a:cubicBezTo>
                      <a:pt x="115659" y="80010"/>
                      <a:pt x="87719" y="72390"/>
                      <a:pt x="87719" y="68580"/>
                    </a:cubicBezTo>
                    <a:cubicBezTo>
                      <a:pt x="87719" y="66040"/>
                      <a:pt x="95339" y="62230"/>
                      <a:pt x="96609" y="62230"/>
                    </a:cubicBezTo>
                    <a:cubicBezTo>
                      <a:pt x="96609" y="63500"/>
                      <a:pt x="87719" y="72390"/>
                      <a:pt x="87719" y="72390"/>
                    </a:cubicBezTo>
                    <a:cubicBezTo>
                      <a:pt x="87719" y="72390"/>
                      <a:pt x="96609" y="62230"/>
                      <a:pt x="96609" y="62230"/>
                    </a:cubicBezTo>
                    <a:cubicBezTo>
                      <a:pt x="96609" y="63500"/>
                      <a:pt x="88989" y="72390"/>
                      <a:pt x="88989" y="72390"/>
                    </a:cubicBezTo>
                    <a:cubicBezTo>
                      <a:pt x="88989" y="72390"/>
                      <a:pt x="92799" y="63500"/>
                      <a:pt x="96609" y="62230"/>
                    </a:cubicBezTo>
                    <a:cubicBezTo>
                      <a:pt x="102959" y="62230"/>
                      <a:pt x="128359" y="77470"/>
                      <a:pt x="129629" y="86360"/>
                    </a:cubicBezTo>
                    <a:cubicBezTo>
                      <a:pt x="132169" y="92710"/>
                      <a:pt x="125819" y="101600"/>
                      <a:pt x="120739" y="105410"/>
                    </a:cubicBezTo>
                    <a:cubicBezTo>
                      <a:pt x="114389" y="111760"/>
                      <a:pt x="99149" y="116840"/>
                      <a:pt x="88989" y="114300"/>
                    </a:cubicBezTo>
                    <a:cubicBezTo>
                      <a:pt x="78829" y="113030"/>
                      <a:pt x="61049" y="101600"/>
                      <a:pt x="57239" y="88900"/>
                    </a:cubicBezTo>
                    <a:cubicBezTo>
                      <a:pt x="52159" y="71120"/>
                      <a:pt x="72479" y="20320"/>
                      <a:pt x="86449" y="11430"/>
                    </a:cubicBezTo>
                    <a:cubicBezTo>
                      <a:pt x="96609" y="6350"/>
                      <a:pt x="110579" y="10160"/>
                      <a:pt x="120739" y="16510"/>
                    </a:cubicBezTo>
                    <a:cubicBezTo>
                      <a:pt x="133439" y="25400"/>
                      <a:pt x="147409" y="45720"/>
                      <a:pt x="149949" y="64770"/>
                    </a:cubicBezTo>
                    <a:cubicBezTo>
                      <a:pt x="153759" y="85090"/>
                      <a:pt x="147409" y="116840"/>
                      <a:pt x="135979" y="135890"/>
                    </a:cubicBezTo>
                    <a:cubicBezTo>
                      <a:pt x="125819" y="153670"/>
                      <a:pt x="108039" y="168910"/>
                      <a:pt x="90259" y="176530"/>
                    </a:cubicBezTo>
                    <a:cubicBezTo>
                      <a:pt x="71209" y="184150"/>
                      <a:pt x="40729" y="190500"/>
                      <a:pt x="26759" y="181610"/>
                    </a:cubicBezTo>
                    <a:cubicBezTo>
                      <a:pt x="12789" y="175260"/>
                      <a:pt x="5169" y="154940"/>
                      <a:pt x="1359" y="135890"/>
                    </a:cubicBezTo>
                    <a:cubicBezTo>
                      <a:pt x="-3721" y="107950"/>
                      <a:pt x="6439" y="54610"/>
                      <a:pt x="15329" y="30480"/>
                    </a:cubicBezTo>
                    <a:cubicBezTo>
                      <a:pt x="20409" y="16510"/>
                      <a:pt x="28029" y="1270"/>
                      <a:pt x="34379" y="0"/>
                    </a:cubicBezTo>
                    <a:cubicBezTo>
                      <a:pt x="38189" y="0"/>
                      <a:pt x="45809" y="8890"/>
                      <a:pt x="45809" y="8890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41" id="241"/>
            <p:cNvGrpSpPr/>
            <p:nvPr/>
          </p:nvGrpSpPr>
          <p:grpSpPr>
            <a:xfrm rot="0">
              <a:off x="2163125" y="1864573"/>
              <a:ext cx="936328" cy="697390"/>
              <a:chOff x="0" y="0"/>
              <a:chExt cx="1224280" cy="911860"/>
            </a:xfrm>
          </p:grpSpPr>
          <p:sp>
            <p:nvSpPr>
              <p:cNvPr name="Freeform 242" id="242"/>
              <p:cNvSpPr/>
              <p:nvPr/>
            </p:nvSpPr>
            <p:spPr>
              <a:xfrm flipH="false" flipV="false" rot="0">
                <a:off x="47923" y="50766"/>
                <a:ext cx="1127858" cy="809112"/>
              </a:xfrm>
              <a:custGeom>
                <a:avLst/>
                <a:gdLst/>
                <a:ahLst/>
                <a:cxnLst/>
                <a:rect r="r" b="b" t="t" l="l"/>
                <a:pathLst>
                  <a:path h="809112" w="1127858">
                    <a:moveTo>
                      <a:pt x="21927" y="407704"/>
                    </a:moveTo>
                    <a:cubicBezTo>
                      <a:pt x="46057" y="406434"/>
                      <a:pt x="46057" y="412784"/>
                      <a:pt x="46057" y="421674"/>
                    </a:cubicBezTo>
                    <a:cubicBezTo>
                      <a:pt x="46057" y="445804"/>
                      <a:pt x="21927" y="518194"/>
                      <a:pt x="16847" y="560104"/>
                    </a:cubicBezTo>
                    <a:cubicBezTo>
                      <a:pt x="13037" y="593124"/>
                      <a:pt x="9227" y="621064"/>
                      <a:pt x="15577" y="650274"/>
                    </a:cubicBezTo>
                    <a:cubicBezTo>
                      <a:pt x="23197" y="679484"/>
                      <a:pt x="43517" y="713774"/>
                      <a:pt x="60027" y="735364"/>
                    </a:cubicBezTo>
                    <a:cubicBezTo>
                      <a:pt x="72727" y="751874"/>
                      <a:pt x="85427" y="762034"/>
                      <a:pt x="101937" y="772194"/>
                    </a:cubicBezTo>
                    <a:cubicBezTo>
                      <a:pt x="120987" y="782354"/>
                      <a:pt x="146387" y="791244"/>
                      <a:pt x="167977" y="793784"/>
                    </a:cubicBezTo>
                    <a:cubicBezTo>
                      <a:pt x="188297" y="797594"/>
                      <a:pt x="202267" y="797594"/>
                      <a:pt x="230207" y="793784"/>
                    </a:cubicBezTo>
                    <a:cubicBezTo>
                      <a:pt x="293707" y="782354"/>
                      <a:pt x="439757" y="748064"/>
                      <a:pt x="532467" y="697264"/>
                    </a:cubicBezTo>
                    <a:cubicBezTo>
                      <a:pt x="630257" y="642654"/>
                      <a:pt x="722967" y="541054"/>
                      <a:pt x="800437" y="469934"/>
                    </a:cubicBezTo>
                    <a:cubicBezTo>
                      <a:pt x="863937" y="412784"/>
                      <a:pt x="923627" y="358174"/>
                      <a:pt x="965537" y="307374"/>
                    </a:cubicBezTo>
                    <a:cubicBezTo>
                      <a:pt x="997287" y="268004"/>
                      <a:pt x="1012527" y="237524"/>
                      <a:pt x="1035387" y="194344"/>
                    </a:cubicBezTo>
                    <a:cubicBezTo>
                      <a:pt x="1065867" y="138464"/>
                      <a:pt x="1114127" y="-2506"/>
                      <a:pt x="1124287" y="34"/>
                    </a:cubicBezTo>
                    <a:cubicBezTo>
                      <a:pt x="1128097" y="34"/>
                      <a:pt x="1129367" y="20354"/>
                      <a:pt x="1125557" y="38134"/>
                    </a:cubicBezTo>
                    <a:cubicBezTo>
                      <a:pt x="1112857" y="90204"/>
                      <a:pt x="1046817" y="223554"/>
                      <a:pt x="974427" y="316264"/>
                    </a:cubicBezTo>
                    <a:cubicBezTo>
                      <a:pt x="880447" y="435644"/>
                      <a:pt x="673437" y="612174"/>
                      <a:pt x="580727" y="676944"/>
                    </a:cubicBezTo>
                    <a:cubicBezTo>
                      <a:pt x="537547" y="707424"/>
                      <a:pt x="519767" y="712504"/>
                      <a:pt x="475317" y="730284"/>
                    </a:cubicBezTo>
                    <a:cubicBezTo>
                      <a:pt x="409277" y="756954"/>
                      <a:pt x="284817" y="806484"/>
                      <a:pt x="213697" y="809024"/>
                    </a:cubicBezTo>
                    <a:cubicBezTo>
                      <a:pt x="166707" y="810294"/>
                      <a:pt x="123527" y="797594"/>
                      <a:pt x="94317" y="782354"/>
                    </a:cubicBezTo>
                    <a:cubicBezTo>
                      <a:pt x="73997" y="772194"/>
                      <a:pt x="62567" y="760764"/>
                      <a:pt x="49867" y="742984"/>
                    </a:cubicBezTo>
                    <a:cubicBezTo>
                      <a:pt x="32087" y="718854"/>
                      <a:pt x="10497" y="685834"/>
                      <a:pt x="2877" y="650274"/>
                    </a:cubicBezTo>
                    <a:cubicBezTo>
                      <a:pt x="-6013" y="605824"/>
                      <a:pt x="7957" y="542324"/>
                      <a:pt x="14307" y="497874"/>
                    </a:cubicBezTo>
                    <a:cubicBezTo>
                      <a:pt x="19387" y="462314"/>
                      <a:pt x="28277" y="406434"/>
                      <a:pt x="37167" y="402624"/>
                    </a:cubicBezTo>
                    <a:cubicBezTo>
                      <a:pt x="39707" y="402624"/>
                      <a:pt x="44787" y="407704"/>
                      <a:pt x="44787" y="408974"/>
                    </a:cubicBezTo>
                    <a:cubicBezTo>
                      <a:pt x="44787" y="412784"/>
                      <a:pt x="27007" y="421674"/>
                      <a:pt x="23197" y="420404"/>
                    </a:cubicBezTo>
                    <a:cubicBezTo>
                      <a:pt x="20657" y="419134"/>
                      <a:pt x="21927" y="407704"/>
                      <a:pt x="21927" y="407704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43" id="243"/>
            <p:cNvGrpSpPr/>
            <p:nvPr/>
          </p:nvGrpSpPr>
          <p:grpSpPr>
            <a:xfrm rot="0">
              <a:off x="1785291" y="2674633"/>
              <a:ext cx="423485" cy="251565"/>
              <a:chOff x="0" y="0"/>
              <a:chExt cx="553720" cy="328930"/>
            </a:xfrm>
          </p:grpSpPr>
          <p:sp>
            <p:nvSpPr>
              <p:cNvPr name="Freeform 244" id="244"/>
              <p:cNvSpPr/>
              <p:nvPr/>
            </p:nvSpPr>
            <p:spPr>
              <a:xfrm flipH="false" flipV="false" rot="0">
                <a:off x="50800" y="45098"/>
                <a:ext cx="455026" cy="232430"/>
              </a:xfrm>
              <a:custGeom>
                <a:avLst/>
                <a:gdLst/>
                <a:ahLst/>
                <a:cxnLst/>
                <a:rect r="r" b="b" t="t" l="l"/>
                <a:pathLst>
                  <a:path h="232430" w="455026">
                    <a:moveTo>
                      <a:pt x="287020" y="183502"/>
                    </a:moveTo>
                    <a:cubicBezTo>
                      <a:pt x="143510" y="239382"/>
                      <a:pt x="85090" y="236842"/>
                      <a:pt x="57150" y="226682"/>
                    </a:cubicBezTo>
                    <a:cubicBezTo>
                      <a:pt x="40640" y="220332"/>
                      <a:pt x="31750" y="211442"/>
                      <a:pt x="22860" y="198742"/>
                    </a:cubicBezTo>
                    <a:cubicBezTo>
                      <a:pt x="12700" y="183502"/>
                      <a:pt x="0" y="156832"/>
                      <a:pt x="0" y="139052"/>
                    </a:cubicBezTo>
                    <a:cubicBezTo>
                      <a:pt x="0" y="126352"/>
                      <a:pt x="5080" y="116192"/>
                      <a:pt x="12700" y="104762"/>
                    </a:cubicBezTo>
                    <a:cubicBezTo>
                      <a:pt x="22860" y="89522"/>
                      <a:pt x="35560" y="73012"/>
                      <a:pt x="58420" y="59042"/>
                    </a:cubicBezTo>
                    <a:cubicBezTo>
                      <a:pt x="99060" y="36182"/>
                      <a:pt x="186690" y="13322"/>
                      <a:pt x="252730" y="5702"/>
                    </a:cubicBezTo>
                    <a:cubicBezTo>
                      <a:pt x="317500" y="-1918"/>
                      <a:pt x="427990" y="-4458"/>
                      <a:pt x="448310" y="14592"/>
                    </a:cubicBezTo>
                    <a:cubicBezTo>
                      <a:pt x="457200" y="20942"/>
                      <a:pt x="455930" y="32372"/>
                      <a:pt x="452120" y="43802"/>
                    </a:cubicBezTo>
                    <a:cubicBezTo>
                      <a:pt x="444500" y="62852"/>
                      <a:pt x="412750" y="90792"/>
                      <a:pt x="381000" y="109842"/>
                    </a:cubicBezTo>
                    <a:cubicBezTo>
                      <a:pt x="340360" y="135242"/>
                      <a:pt x="270510" y="163182"/>
                      <a:pt x="215900" y="172072"/>
                    </a:cubicBezTo>
                    <a:cubicBezTo>
                      <a:pt x="163830" y="178422"/>
                      <a:pt x="87630" y="177152"/>
                      <a:pt x="63500" y="160642"/>
                    </a:cubicBezTo>
                    <a:cubicBezTo>
                      <a:pt x="50800" y="153022"/>
                      <a:pt x="44450" y="139052"/>
                      <a:pt x="44450" y="127622"/>
                    </a:cubicBezTo>
                    <a:cubicBezTo>
                      <a:pt x="45720" y="116192"/>
                      <a:pt x="58420" y="102222"/>
                      <a:pt x="71120" y="93332"/>
                    </a:cubicBezTo>
                    <a:cubicBezTo>
                      <a:pt x="92710" y="78092"/>
                      <a:pt x="137160" y="69202"/>
                      <a:pt x="168910" y="62852"/>
                    </a:cubicBezTo>
                    <a:cubicBezTo>
                      <a:pt x="201930" y="57772"/>
                      <a:pt x="255270" y="50152"/>
                      <a:pt x="266700" y="60312"/>
                    </a:cubicBezTo>
                    <a:cubicBezTo>
                      <a:pt x="273050" y="65392"/>
                      <a:pt x="270510" y="83172"/>
                      <a:pt x="270510" y="83172"/>
                    </a:cubicBezTo>
                    <a:cubicBezTo>
                      <a:pt x="270510" y="83172"/>
                      <a:pt x="269240" y="70472"/>
                      <a:pt x="269240" y="70472"/>
                    </a:cubicBezTo>
                    <a:cubicBezTo>
                      <a:pt x="269240" y="70472"/>
                      <a:pt x="269240" y="83172"/>
                      <a:pt x="267970" y="83172"/>
                    </a:cubicBezTo>
                    <a:cubicBezTo>
                      <a:pt x="267970" y="83172"/>
                      <a:pt x="270510" y="75552"/>
                      <a:pt x="266700" y="73012"/>
                    </a:cubicBezTo>
                    <a:cubicBezTo>
                      <a:pt x="259080" y="65392"/>
                      <a:pt x="204470" y="70472"/>
                      <a:pt x="173990" y="75552"/>
                    </a:cubicBezTo>
                    <a:cubicBezTo>
                      <a:pt x="146050" y="79362"/>
                      <a:pt x="111760" y="85712"/>
                      <a:pt x="91440" y="95872"/>
                    </a:cubicBezTo>
                    <a:cubicBezTo>
                      <a:pt x="77470" y="102222"/>
                      <a:pt x="62230" y="109842"/>
                      <a:pt x="59690" y="120002"/>
                    </a:cubicBezTo>
                    <a:cubicBezTo>
                      <a:pt x="57150" y="128892"/>
                      <a:pt x="63500" y="145402"/>
                      <a:pt x="73660" y="153022"/>
                    </a:cubicBezTo>
                    <a:cubicBezTo>
                      <a:pt x="95250" y="168262"/>
                      <a:pt x="163830" y="166992"/>
                      <a:pt x="210820" y="159372"/>
                    </a:cubicBezTo>
                    <a:cubicBezTo>
                      <a:pt x="262890" y="151752"/>
                      <a:pt x="334010" y="122542"/>
                      <a:pt x="373380" y="99682"/>
                    </a:cubicBezTo>
                    <a:cubicBezTo>
                      <a:pt x="398780" y="85712"/>
                      <a:pt x="416560" y="66662"/>
                      <a:pt x="429260" y="52692"/>
                    </a:cubicBezTo>
                    <a:cubicBezTo>
                      <a:pt x="438150" y="43802"/>
                      <a:pt x="448310" y="32372"/>
                      <a:pt x="447040" y="27292"/>
                    </a:cubicBezTo>
                    <a:cubicBezTo>
                      <a:pt x="445770" y="24752"/>
                      <a:pt x="443230" y="23482"/>
                      <a:pt x="436880" y="22212"/>
                    </a:cubicBezTo>
                    <a:cubicBezTo>
                      <a:pt x="414020" y="17132"/>
                      <a:pt x="308610" y="12052"/>
                      <a:pt x="248920" y="18402"/>
                    </a:cubicBezTo>
                    <a:cubicBezTo>
                      <a:pt x="191770" y="26022"/>
                      <a:pt x="123190" y="43802"/>
                      <a:pt x="86360" y="60312"/>
                    </a:cubicBezTo>
                    <a:cubicBezTo>
                      <a:pt x="64770" y="69202"/>
                      <a:pt x="50800" y="76822"/>
                      <a:pt x="38100" y="90792"/>
                    </a:cubicBezTo>
                    <a:cubicBezTo>
                      <a:pt x="26670" y="104762"/>
                      <a:pt x="13970" y="127622"/>
                      <a:pt x="12700" y="145402"/>
                    </a:cubicBezTo>
                    <a:cubicBezTo>
                      <a:pt x="12700" y="160642"/>
                      <a:pt x="22860" y="177152"/>
                      <a:pt x="31750" y="189852"/>
                    </a:cubicBezTo>
                    <a:cubicBezTo>
                      <a:pt x="39370" y="200012"/>
                      <a:pt x="46990" y="208902"/>
                      <a:pt x="60960" y="213982"/>
                    </a:cubicBezTo>
                    <a:cubicBezTo>
                      <a:pt x="85090" y="224142"/>
                      <a:pt x="140970" y="227952"/>
                      <a:pt x="177800" y="220332"/>
                    </a:cubicBezTo>
                    <a:cubicBezTo>
                      <a:pt x="214630" y="212712"/>
                      <a:pt x="269240" y="166992"/>
                      <a:pt x="281940" y="172072"/>
                    </a:cubicBezTo>
                    <a:cubicBezTo>
                      <a:pt x="285750" y="173342"/>
                      <a:pt x="287020" y="183502"/>
                      <a:pt x="287020" y="183502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45" id="245"/>
            <p:cNvGrpSpPr/>
            <p:nvPr/>
          </p:nvGrpSpPr>
          <p:grpSpPr>
            <a:xfrm rot="0">
              <a:off x="2090277" y="2350220"/>
              <a:ext cx="755667" cy="292360"/>
              <a:chOff x="0" y="0"/>
              <a:chExt cx="988060" cy="382270"/>
            </a:xfrm>
          </p:grpSpPr>
          <p:sp>
            <p:nvSpPr>
              <p:cNvPr name="Freeform 246" id="246"/>
              <p:cNvSpPr/>
              <p:nvPr/>
            </p:nvSpPr>
            <p:spPr>
              <a:xfrm flipH="false" flipV="false" rot="0">
                <a:off x="50660" y="50800"/>
                <a:ext cx="885394" cy="283733"/>
              </a:xfrm>
              <a:custGeom>
                <a:avLst/>
                <a:gdLst/>
                <a:ahLst/>
                <a:cxnLst/>
                <a:rect r="r" b="b" t="t" l="l"/>
                <a:pathLst>
                  <a:path h="283733" w="885394">
                    <a:moveTo>
                      <a:pt x="16650" y="63500"/>
                    </a:moveTo>
                    <a:cubicBezTo>
                      <a:pt x="38240" y="182880"/>
                      <a:pt x="57290" y="208280"/>
                      <a:pt x="85230" y="224790"/>
                    </a:cubicBezTo>
                    <a:cubicBezTo>
                      <a:pt x="120790" y="246380"/>
                      <a:pt x="183020" y="254000"/>
                      <a:pt x="233820" y="261620"/>
                    </a:cubicBezTo>
                    <a:cubicBezTo>
                      <a:pt x="283350" y="269240"/>
                      <a:pt x="329070" y="275590"/>
                      <a:pt x="386220" y="266700"/>
                    </a:cubicBezTo>
                    <a:cubicBezTo>
                      <a:pt x="463690" y="256540"/>
                      <a:pt x="572910" y="223520"/>
                      <a:pt x="654190" y="179070"/>
                    </a:cubicBezTo>
                    <a:cubicBezTo>
                      <a:pt x="736740" y="134620"/>
                      <a:pt x="851040" y="1270"/>
                      <a:pt x="876440" y="0"/>
                    </a:cubicBezTo>
                    <a:cubicBezTo>
                      <a:pt x="881520" y="0"/>
                      <a:pt x="885330" y="6350"/>
                      <a:pt x="885330" y="7620"/>
                    </a:cubicBezTo>
                    <a:cubicBezTo>
                      <a:pt x="885330" y="7620"/>
                      <a:pt x="875170" y="1270"/>
                      <a:pt x="875170" y="1270"/>
                    </a:cubicBezTo>
                    <a:cubicBezTo>
                      <a:pt x="875170" y="0"/>
                      <a:pt x="885330" y="2540"/>
                      <a:pt x="885330" y="6350"/>
                    </a:cubicBezTo>
                    <a:cubicBezTo>
                      <a:pt x="886600" y="12700"/>
                      <a:pt x="868820" y="27940"/>
                      <a:pt x="852310" y="43180"/>
                    </a:cubicBezTo>
                    <a:cubicBezTo>
                      <a:pt x="815480" y="77470"/>
                      <a:pt x="732930" y="152400"/>
                      <a:pt x="659270" y="190500"/>
                    </a:cubicBezTo>
                    <a:cubicBezTo>
                      <a:pt x="579260" y="232410"/>
                      <a:pt x="464960" y="269240"/>
                      <a:pt x="386220" y="279400"/>
                    </a:cubicBezTo>
                    <a:cubicBezTo>
                      <a:pt x="329070" y="288290"/>
                      <a:pt x="283350" y="281940"/>
                      <a:pt x="232550" y="274320"/>
                    </a:cubicBezTo>
                    <a:cubicBezTo>
                      <a:pt x="180480" y="266700"/>
                      <a:pt x="110630" y="251460"/>
                      <a:pt x="78880" y="236220"/>
                    </a:cubicBezTo>
                    <a:cubicBezTo>
                      <a:pt x="62370" y="227330"/>
                      <a:pt x="54750" y="220980"/>
                      <a:pt x="44590" y="209550"/>
                    </a:cubicBezTo>
                    <a:cubicBezTo>
                      <a:pt x="33160" y="195580"/>
                      <a:pt x="21730" y="176530"/>
                      <a:pt x="14110" y="157480"/>
                    </a:cubicBezTo>
                    <a:cubicBezTo>
                      <a:pt x="6490" y="135890"/>
                      <a:pt x="-1130" y="102870"/>
                      <a:pt x="140" y="83820"/>
                    </a:cubicBezTo>
                    <a:cubicBezTo>
                      <a:pt x="140" y="72390"/>
                      <a:pt x="2680" y="58420"/>
                      <a:pt x="6490" y="57150"/>
                    </a:cubicBezTo>
                    <a:cubicBezTo>
                      <a:pt x="9030" y="55880"/>
                      <a:pt x="16650" y="63500"/>
                      <a:pt x="16650" y="63500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47" id="247"/>
            <p:cNvGrpSpPr/>
            <p:nvPr/>
          </p:nvGrpSpPr>
          <p:grpSpPr>
            <a:xfrm rot="0">
              <a:off x="1798889" y="2593044"/>
              <a:ext cx="510901" cy="311786"/>
              <a:chOff x="0" y="0"/>
              <a:chExt cx="668020" cy="407670"/>
            </a:xfrm>
          </p:grpSpPr>
          <p:sp>
            <p:nvSpPr>
              <p:cNvPr name="Freeform 248" id="248"/>
              <p:cNvSpPr/>
              <p:nvPr/>
            </p:nvSpPr>
            <p:spPr>
              <a:xfrm flipH="false" flipV="false" rot="0">
                <a:off x="50800" y="47696"/>
                <a:ext cx="572486" cy="309213"/>
              </a:xfrm>
              <a:custGeom>
                <a:avLst/>
                <a:gdLst/>
                <a:ahLst/>
                <a:cxnLst/>
                <a:rect r="r" b="b" t="t" l="l"/>
                <a:pathLst>
                  <a:path h="309213" w="572486">
                    <a:moveTo>
                      <a:pt x="0" y="109784"/>
                    </a:moveTo>
                    <a:cubicBezTo>
                      <a:pt x="142240" y="38664"/>
                      <a:pt x="191770" y="19614"/>
                      <a:pt x="242570" y="10724"/>
                    </a:cubicBezTo>
                    <a:cubicBezTo>
                      <a:pt x="297180" y="564"/>
                      <a:pt x="369570" y="-3246"/>
                      <a:pt x="416560" y="3104"/>
                    </a:cubicBezTo>
                    <a:cubicBezTo>
                      <a:pt x="449580" y="6914"/>
                      <a:pt x="473710" y="15804"/>
                      <a:pt x="497840" y="28504"/>
                    </a:cubicBezTo>
                    <a:cubicBezTo>
                      <a:pt x="523240" y="39934"/>
                      <a:pt x="554990" y="53904"/>
                      <a:pt x="565150" y="72954"/>
                    </a:cubicBezTo>
                    <a:cubicBezTo>
                      <a:pt x="574040" y="88194"/>
                      <a:pt x="575310" y="108514"/>
                      <a:pt x="566420" y="128834"/>
                    </a:cubicBezTo>
                    <a:cubicBezTo>
                      <a:pt x="548640" y="166934"/>
                      <a:pt x="461010" y="229164"/>
                      <a:pt x="410210" y="259644"/>
                    </a:cubicBezTo>
                    <a:cubicBezTo>
                      <a:pt x="369570" y="283774"/>
                      <a:pt x="309880" y="309174"/>
                      <a:pt x="289560" y="307904"/>
                    </a:cubicBezTo>
                    <a:cubicBezTo>
                      <a:pt x="281940" y="307904"/>
                      <a:pt x="274320" y="302824"/>
                      <a:pt x="274320" y="299014"/>
                    </a:cubicBezTo>
                    <a:cubicBezTo>
                      <a:pt x="274320" y="293934"/>
                      <a:pt x="320040" y="276154"/>
                      <a:pt x="321310" y="278694"/>
                    </a:cubicBezTo>
                    <a:cubicBezTo>
                      <a:pt x="322580" y="279964"/>
                      <a:pt x="287020" y="310444"/>
                      <a:pt x="280670" y="309174"/>
                    </a:cubicBezTo>
                    <a:cubicBezTo>
                      <a:pt x="278130" y="307904"/>
                      <a:pt x="275590" y="301554"/>
                      <a:pt x="278130" y="296474"/>
                    </a:cubicBezTo>
                    <a:cubicBezTo>
                      <a:pt x="285750" y="281234"/>
                      <a:pt x="388620" y="262184"/>
                      <a:pt x="434340" y="232974"/>
                    </a:cubicBezTo>
                    <a:cubicBezTo>
                      <a:pt x="477520" y="206304"/>
                      <a:pt x="530860" y="161854"/>
                      <a:pt x="548640" y="131374"/>
                    </a:cubicBezTo>
                    <a:cubicBezTo>
                      <a:pt x="558800" y="113594"/>
                      <a:pt x="563880" y="97084"/>
                      <a:pt x="557530" y="83114"/>
                    </a:cubicBezTo>
                    <a:cubicBezTo>
                      <a:pt x="551180" y="65334"/>
                      <a:pt x="519430" y="51364"/>
                      <a:pt x="497840" y="41204"/>
                    </a:cubicBezTo>
                    <a:cubicBezTo>
                      <a:pt x="473710" y="28504"/>
                      <a:pt x="449580" y="19614"/>
                      <a:pt x="416560" y="15804"/>
                    </a:cubicBezTo>
                    <a:cubicBezTo>
                      <a:pt x="370840" y="9454"/>
                      <a:pt x="299720" y="13264"/>
                      <a:pt x="246380" y="22154"/>
                    </a:cubicBezTo>
                    <a:cubicBezTo>
                      <a:pt x="196850" y="31044"/>
                      <a:pt x="147320" y="51364"/>
                      <a:pt x="104140" y="69144"/>
                    </a:cubicBezTo>
                    <a:cubicBezTo>
                      <a:pt x="67310" y="84384"/>
                      <a:pt x="16510" y="126294"/>
                      <a:pt x="5080" y="121214"/>
                    </a:cubicBezTo>
                    <a:cubicBezTo>
                      <a:pt x="1270" y="119944"/>
                      <a:pt x="0" y="109784"/>
                      <a:pt x="0" y="109784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49" id="249"/>
            <p:cNvGrpSpPr/>
            <p:nvPr/>
          </p:nvGrpSpPr>
          <p:grpSpPr>
            <a:xfrm rot="0">
              <a:off x="973288" y="991379"/>
              <a:ext cx="822687" cy="1407406"/>
              <a:chOff x="0" y="0"/>
              <a:chExt cx="1075690" cy="1840230"/>
            </a:xfrm>
          </p:grpSpPr>
          <p:sp>
            <p:nvSpPr>
              <p:cNvPr name="Freeform 250" id="250"/>
              <p:cNvSpPr/>
              <p:nvPr/>
            </p:nvSpPr>
            <p:spPr>
              <a:xfrm flipH="false" flipV="false" rot="0">
                <a:off x="45550" y="49085"/>
                <a:ext cx="980114" cy="1743689"/>
              </a:xfrm>
              <a:custGeom>
                <a:avLst/>
                <a:gdLst/>
                <a:ahLst/>
                <a:cxnLst/>
                <a:rect r="r" b="b" t="t" l="l"/>
                <a:pathLst>
                  <a:path h="1743689" w="980114">
                    <a:moveTo>
                      <a:pt x="261790" y="157925"/>
                    </a:moveTo>
                    <a:cubicBezTo>
                      <a:pt x="572940" y="18225"/>
                      <a:pt x="626280" y="6795"/>
                      <a:pt x="678350" y="1715"/>
                    </a:cubicBezTo>
                    <a:cubicBezTo>
                      <a:pt x="722800" y="-2095"/>
                      <a:pt x="771060" y="445"/>
                      <a:pt x="806620" y="9335"/>
                    </a:cubicBezTo>
                    <a:cubicBezTo>
                      <a:pt x="835830" y="15685"/>
                      <a:pt x="858690" y="24575"/>
                      <a:pt x="879010" y="39815"/>
                    </a:cubicBezTo>
                    <a:cubicBezTo>
                      <a:pt x="900600" y="55055"/>
                      <a:pt x="919650" y="76645"/>
                      <a:pt x="934890" y="100775"/>
                    </a:cubicBezTo>
                    <a:cubicBezTo>
                      <a:pt x="951400" y="127445"/>
                      <a:pt x="962830" y="161735"/>
                      <a:pt x="970450" y="194755"/>
                    </a:cubicBezTo>
                    <a:cubicBezTo>
                      <a:pt x="978070" y="229045"/>
                      <a:pt x="983150" y="263335"/>
                      <a:pt x="978070" y="301435"/>
                    </a:cubicBezTo>
                    <a:cubicBezTo>
                      <a:pt x="971720" y="350965"/>
                      <a:pt x="943780" y="414465"/>
                      <a:pt x="917110" y="466535"/>
                    </a:cubicBezTo>
                    <a:cubicBezTo>
                      <a:pt x="891710" y="518605"/>
                      <a:pt x="863770" y="568135"/>
                      <a:pt x="823130" y="616395"/>
                    </a:cubicBezTo>
                    <a:cubicBezTo>
                      <a:pt x="778680" y="669735"/>
                      <a:pt x="694860" y="723075"/>
                      <a:pt x="655490" y="771335"/>
                    </a:cubicBezTo>
                    <a:cubicBezTo>
                      <a:pt x="628820" y="804355"/>
                      <a:pt x="622470" y="834835"/>
                      <a:pt x="600880" y="866585"/>
                    </a:cubicBezTo>
                    <a:cubicBezTo>
                      <a:pt x="575480" y="900875"/>
                      <a:pt x="536110" y="927545"/>
                      <a:pt x="510710" y="970725"/>
                    </a:cubicBezTo>
                    <a:cubicBezTo>
                      <a:pt x="478960" y="1029145"/>
                      <a:pt x="451020" y="1114235"/>
                      <a:pt x="439590" y="1189165"/>
                    </a:cubicBezTo>
                    <a:cubicBezTo>
                      <a:pt x="426890" y="1266635"/>
                      <a:pt x="443400" y="1365695"/>
                      <a:pt x="438320" y="1430465"/>
                    </a:cubicBezTo>
                    <a:cubicBezTo>
                      <a:pt x="434510" y="1474915"/>
                      <a:pt x="429430" y="1506665"/>
                      <a:pt x="418000" y="1540955"/>
                    </a:cubicBezTo>
                    <a:cubicBezTo>
                      <a:pt x="407840" y="1572705"/>
                      <a:pt x="397680" y="1601915"/>
                      <a:pt x="374820" y="1631125"/>
                    </a:cubicBezTo>
                    <a:cubicBezTo>
                      <a:pt x="344340" y="1669225"/>
                      <a:pt x="279570" y="1721295"/>
                      <a:pt x="238930" y="1736535"/>
                    </a:cubicBezTo>
                    <a:cubicBezTo>
                      <a:pt x="210990" y="1746695"/>
                      <a:pt x="188130" y="1744155"/>
                      <a:pt x="161460" y="1740345"/>
                    </a:cubicBezTo>
                    <a:cubicBezTo>
                      <a:pt x="128440" y="1735265"/>
                      <a:pt x="83990" y="1721295"/>
                      <a:pt x="56050" y="1707325"/>
                    </a:cubicBezTo>
                    <a:cubicBezTo>
                      <a:pt x="34460" y="1695895"/>
                      <a:pt x="12870" y="1681925"/>
                      <a:pt x="5250" y="1665415"/>
                    </a:cubicBezTo>
                    <a:cubicBezTo>
                      <a:pt x="-1100" y="1651445"/>
                      <a:pt x="-2370" y="1636205"/>
                      <a:pt x="5250" y="1619695"/>
                    </a:cubicBezTo>
                    <a:cubicBezTo>
                      <a:pt x="15410" y="1594295"/>
                      <a:pt x="59860" y="1556195"/>
                      <a:pt x="95420" y="1535875"/>
                    </a:cubicBezTo>
                    <a:cubicBezTo>
                      <a:pt x="134790" y="1513015"/>
                      <a:pt x="204640" y="1491425"/>
                      <a:pt x="230040" y="1495235"/>
                    </a:cubicBezTo>
                    <a:cubicBezTo>
                      <a:pt x="241470" y="1496505"/>
                      <a:pt x="246550" y="1502855"/>
                      <a:pt x="251630" y="1510475"/>
                    </a:cubicBezTo>
                    <a:cubicBezTo>
                      <a:pt x="259250" y="1519365"/>
                      <a:pt x="268140" y="1538415"/>
                      <a:pt x="266870" y="1552385"/>
                    </a:cubicBezTo>
                    <a:cubicBezTo>
                      <a:pt x="264330" y="1567625"/>
                      <a:pt x="245280" y="1589215"/>
                      <a:pt x="232580" y="1599375"/>
                    </a:cubicBezTo>
                    <a:cubicBezTo>
                      <a:pt x="222420" y="1605725"/>
                      <a:pt x="207180" y="1612075"/>
                      <a:pt x="200830" y="1608265"/>
                    </a:cubicBezTo>
                    <a:cubicBezTo>
                      <a:pt x="195750" y="1606995"/>
                      <a:pt x="194480" y="1596835"/>
                      <a:pt x="193210" y="1589215"/>
                    </a:cubicBezTo>
                    <a:cubicBezTo>
                      <a:pt x="191940" y="1576515"/>
                      <a:pt x="199560" y="1540955"/>
                      <a:pt x="200830" y="1542225"/>
                    </a:cubicBezTo>
                    <a:cubicBezTo>
                      <a:pt x="203370" y="1542225"/>
                      <a:pt x="197020" y="1593025"/>
                      <a:pt x="204640" y="1595565"/>
                    </a:cubicBezTo>
                    <a:cubicBezTo>
                      <a:pt x="213530" y="1599375"/>
                      <a:pt x="250360" y="1567625"/>
                      <a:pt x="254170" y="1552385"/>
                    </a:cubicBezTo>
                    <a:cubicBezTo>
                      <a:pt x="256710" y="1539685"/>
                      <a:pt x="249090" y="1520635"/>
                      <a:pt x="237660" y="1514285"/>
                    </a:cubicBezTo>
                    <a:cubicBezTo>
                      <a:pt x="219880" y="1504125"/>
                      <a:pt x="169080" y="1520635"/>
                      <a:pt x="141140" y="1529525"/>
                    </a:cubicBezTo>
                    <a:cubicBezTo>
                      <a:pt x="115740" y="1538415"/>
                      <a:pt x="91610" y="1552385"/>
                      <a:pt x="72560" y="1566355"/>
                    </a:cubicBezTo>
                    <a:cubicBezTo>
                      <a:pt x="53510" y="1580325"/>
                      <a:pt x="33190" y="1595565"/>
                      <a:pt x="23030" y="1613345"/>
                    </a:cubicBezTo>
                    <a:cubicBezTo>
                      <a:pt x="15410" y="1626045"/>
                      <a:pt x="11600" y="1645095"/>
                      <a:pt x="14140" y="1656525"/>
                    </a:cubicBezTo>
                    <a:cubicBezTo>
                      <a:pt x="16680" y="1664145"/>
                      <a:pt x="21760" y="1669225"/>
                      <a:pt x="30650" y="1675575"/>
                    </a:cubicBezTo>
                    <a:cubicBezTo>
                      <a:pt x="52240" y="1690815"/>
                      <a:pt x="124630" y="1720025"/>
                      <a:pt x="161460" y="1727645"/>
                    </a:cubicBezTo>
                    <a:cubicBezTo>
                      <a:pt x="185590" y="1731455"/>
                      <a:pt x="200830" y="1735265"/>
                      <a:pt x="223690" y="1726375"/>
                    </a:cubicBezTo>
                    <a:cubicBezTo>
                      <a:pt x="263060" y="1713675"/>
                      <a:pt x="332910" y="1661605"/>
                      <a:pt x="363390" y="1624775"/>
                    </a:cubicBezTo>
                    <a:cubicBezTo>
                      <a:pt x="386250" y="1596835"/>
                      <a:pt x="395140" y="1567625"/>
                      <a:pt x="405300" y="1537145"/>
                    </a:cubicBezTo>
                    <a:cubicBezTo>
                      <a:pt x="416730" y="1502855"/>
                      <a:pt x="420540" y="1473645"/>
                      <a:pt x="425620" y="1430465"/>
                    </a:cubicBezTo>
                    <a:cubicBezTo>
                      <a:pt x="431970" y="1365695"/>
                      <a:pt x="414190" y="1262825"/>
                      <a:pt x="426890" y="1184085"/>
                    </a:cubicBezTo>
                    <a:cubicBezTo>
                      <a:pt x="439590" y="1109155"/>
                      <a:pt x="467530" y="1026605"/>
                      <a:pt x="499280" y="969455"/>
                    </a:cubicBezTo>
                    <a:cubicBezTo>
                      <a:pt x="524680" y="923735"/>
                      <a:pt x="564050" y="897065"/>
                      <a:pt x="589450" y="860235"/>
                    </a:cubicBezTo>
                    <a:cubicBezTo>
                      <a:pt x="612310" y="827215"/>
                      <a:pt x="618660" y="796735"/>
                      <a:pt x="646600" y="762445"/>
                    </a:cubicBezTo>
                    <a:cubicBezTo>
                      <a:pt x="685970" y="714185"/>
                      <a:pt x="767250" y="663385"/>
                      <a:pt x="811700" y="610045"/>
                    </a:cubicBezTo>
                    <a:cubicBezTo>
                      <a:pt x="851070" y="563055"/>
                      <a:pt x="880280" y="513525"/>
                      <a:pt x="905680" y="462725"/>
                    </a:cubicBezTo>
                    <a:cubicBezTo>
                      <a:pt x="931080" y="411925"/>
                      <a:pt x="959020" y="349695"/>
                      <a:pt x="965370" y="301435"/>
                    </a:cubicBezTo>
                    <a:cubicBezTo>
                      <a:pt x="970450" y="264605"/>
                      <a:pt x="965370" y="231585"/>
                      <a:pt x="959020" y="198565"/>
                    </a:cubicBezTo>
                    <a:cubicBezTo>
                      <a:pt x="951400" y="166815"/>
                      <a:pt x="938700" y="132525"/>
                      <a:pt x="923460" y="105855"/>
                    </a:cubicBezTo>
                    <a:cubicBezTo>
                      <a:pt x="909490" y="84265"/>
                      <a:pt x="892980" y="65215"/>
                      <a:pt x="872660" y="49975"/>
                    </a:cubicBezTo>
                    <a:cubicBezTo>
                      <a:pt x="853610" y="36005"/>
                      <a:pt x="830750" y="27115"/>
                      <a:pt x="804080" y="20765"/>
                    </a:cubicBezTo>
                    <a:cubicBezTo>
                      <a:pt x="769790" y="13145"/>
                      <a:pt x="724070" y="10605"/>
                      <a:pt x="680890" y="14415"/>
                    </a:cubicBezTo>
                    <a:cubicBezTo>
                      <a:pt x="630090" y="18225"/>
                      <a:pt x="576750" y="30925"/>
                      <a:pt x="518330" y="51245"/>
                    </a:cubicBezTo>
                    <a:cubicBezTo>
                      <a:pt x="443400" y="76645"/>
                      <a:pt x="289730" y="176975"/>
                      <a:pt x="268140" y="169355"/>
                    </a:cubicBezTo>
                    <a:cubicBezTo>
                      <a:pt x="263060" y="168085"/>
                      <a:pt x="261790" y="157925"/>
                      <a:pt x="261790" y="157925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51" id="251"/>
            <p:cNvGrpSpPr/>
            <p:nvPr/>
          </p:nvGrpSpPr>
          <p:grpSpPr>
            <a:xfrm rot="0">
              <a:off x="1081102" y="388205"/>
              <a:ext cx="447767" cy="677964"/>
              <a:chOff x="0" y="0"/>
              <a:chExt cx="585470" cy="886460"/>
            </a:xfrm>
          </p:grpSpPr>
          <p:sp>
            <p:nvSpPr>
              <p:cNvPr name="Freeform 252" id="252"/>
              <p:cNvSpPr/>
              <p:nvPr/>
            </p:nvSpPr>
            <p:spPr>
              <a:xfrm flipH="false" flipV="false" rot="0">
                <a:off x="50548" y="50787"/>
                <a:ext cx="484152" cy="783933"/>
              </a:xfrm>
              <a:custGeom>
                <a:avLst/>
                <a:gdLst/>
                <a:ahLst/>
                <a:cxnLst/>
                <a:rect r="r" b="b" t="t" l="l"/>
                <a:pathLst>
                  <a:path h="783933" w="484152">
                    <a:moveTo>
                      <a:pt x="4062" y="21603"/>
                    </a:moveTo>
                    <a:cubicBezTo>
                      <a:pt x="12952" y="-1257"/>
                      <a:pt x="58672" y="13"/>
                      <a:pt x="92962" y="13"/>
                    </a:cubicBezTo>
                    <a:cubicBezTo>
                      <a:pt x="138682" y="1283"/>
                      <a:pt x="207262" y="1283"/>
                      <a:pt x="255522" y="20333"/>
                    </a:cubicBezTo>
                    <a:cubicBezTo>
                      <a:pt x="299972" y="38113"/>
                      <a:pt x="336802" y="66053"/>
                      <a:pt x="371092" y="102883"/>
                    </a:cubicBezTo>
                    <a:cubicBezTo>
                      <a:pt x="411732" y="147333"/>
                      <a:pt x="453642" y="220993"/>
                      <a:pt x="471422" y="274333"/>
                    </a:cubicBezTo>
                    <a:cubicBezTo>
                      <a:pt x="485392" y="316243"/>
                      <a:pt x="484122" y="359423"/>
                      <a:pt x="484122" y="396253"/>
                    </a:cubicBezTo>
                    <a:cubicBezTo>
                      <a:pt x="482852" y="425463"/>
                      <a:pt x="480312" y="447053"/>
                      <a:pt x="473962" y="476263"/>
                    </a:cubicBezTo>
                    <a:cubicBezTo>
                      <a:pt x="465072" y="514363"/>
                      <a:pt x="446022" y="567703"/>
                      <a:pt x="430782" y="604533"/>
                    </a:cubicBezTo>
                    <a:cubicBezTo>
                      <a:pt x="418082" y="633743"/>
                      <a:pt x="407922" y="655333"/>
                      <a:pt x="390142" y="680733"/>
                    </a:cubicBezTo>
                    <a:cubicBezTo>
                      <a:pt x="366012" y="713753"/>
                      <a:pt x="310132" y="781063"/>
                      <a:pt x="294892" y="783603"/>
                    </a:cubicBezTo>
                    <a:cubicBezTo>
                      <a:pt x="289812" y="784873"/>
                      <a:pt x="286002" y="782333"/>
                      <a:pt x="284732" y="778523"/>
                    </a:cubicBezTo>
                    <a:cubicBezTo>
                      <a:pt x="280922" y="770903"/>
                      <a:pt x="293622" y="722643"/>
                      <a:pt x="301242" y="720103"/>
                    </a:cubicBezTo>
                    <a:cubicBezTo>
                      <a:pt x="303782" y="718833"/>
                      <a:pt x="310132" y="721373"/>
                      <a:pt x="311402" y="725183"/>
                    </a:cubicBezTo>
                    <a:cubicBezTo>
                      <a:pt x="315212" y="734073"/>
                      <a:pt x="283462" y="781063"/>
                      <a:pt x="286002" y="783603"/>
                    </a:cubicBezTo>
                    <a:cubicBezTo>
                      <a:pt x="291082" y="786143"/>
                      <a:pt x="374902" y="685813"/>
                      <a:pt x="404112" y="635013"/>
                    </a:cubicBezTo>
                    <a:cubicBezTo>
                      <a:pt x="429512" y="588023"/>
                      <a:pt x="444752" y="539763"/>
                      <a:pt x="456182" y="491503"/>
                    </a:cubicBezTo>
                    <a:cubicBezTo>
                      <a:pt x="467612" y="444513"/>
                      <a:pt x="472692" y="388633"/>
                      <a:pt x="471422" y="347993"/>
                    </a:cubicBezTo>
                    <a:cubicBezTo>
                      <a:pt x="470152" y="316243"/>
                      <a:pt x="467612" y="297193"/>
                      <a:pt x="454912" y="265443"/>
                    </a:cubicBezTo>
                    <a:cubicBezTo>
                      <a:pt x="435862" y="217183"/>
                      <a:pt x="387602" y="134633"/>
                      <a:pt x="346962" y="93993"/>
                    </a:cubicBezTo>
                    <a:cubicBezTo>
                      <a:pt x="317752" y="63513"/>
                      <a:pt x="278382" y="44463"/>
                      <a:pt x="250442" y="31763"/>
                    </a:cubicBezTo>
                    <a:cubicBezTo>
                      <a:pt x="230122" y="22873"/>
                      <a:pt x="218692" y="21603"/>
                      <a:pt x="194562" y="17793"/>
                    </a:cubicBezTo>
                    <a:cubicBezTo>
                      <a:pt x="148842" y="12713"/>
                      <a:pt x="7872" y="30493"/>
                      <a:pt x="252" y="17793"/>
                    </a:cubicBezTo>
                    <a:cubicBezTo>
                      <a:pt x="-1018" y="15253"/>
                      <a:pt x="2792" y="7633"/>
                      <a:pt x="5332" y="7633"/>
                    </a:cubicBezTo>
                    <a:cubicBezTo>
                      <a:pt x="7872" y="7633"/>
                      <a:pt x="15492" y="15253"/>
                      <a:pt x="14222" y="17793"/>
                    </a:cubicBezTo>
                    <a:cubicBezTo>
                      <a:pt x="14222" y="20333"/>
                      <a:pt x="4062" y="21603"/>
                      <a:pt x="4062" y="21603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53" id="253"/>
            <p:cNvGrpSpPr/>
            <p:nvPr/>
          </p:nvGrpSpPr>
          <p:grpSpPr>
            <a:xfrm rot="0">
              <a:off x="1116069" y="98759"/>
              <a:ext cx="587633" cy="292360"/>
              <a:chOff x="0" y="0"/>
              <a:chExt cx="768350" cy="382270"/>
            </a:xfrm>
          </p:grpSpPr>
          <p:sp>
            <p:nvSpPr>
              <p:cNvPr name="Freeform 254" id="254"/>
              <p:cNvSpPr/>
              <p:nvPr/>
            </p:nvSpPr>
            <p:spPr>
              <a:xfrm flipH="false" flipV="false" rot="0">
                <a:off x="47031" y="50223"/>
                <a:ext cx="674198" cy="279893"/>
              </a:xfrm>
              <a:custGeom>
                <a:avLst/>
                <a:gdLst/>
                <a:ahLst/>
                <a:cxnLst/>
                <a:rect r="r" b="b" t="t" l="l"/>
                <a:pathLst>
                  <a:path h="279893" w="674198">
                    <a:moveTo>
                      <a:pt x="340319" y="230447"/>
                    </a:moveTo>
                    <a:cubicBezTo>
                      <a:pt x="184109" y="287597"/>
                      <a:pt x="142199" y="282517"/>
                      <a:pt x="104099" y="276167"/>
                    </a:cubicBezTo>
                    <a:cubicBezTo>
                      <a:pt x="69809" y="271087"/>
                      <a:pt x="16469" y="264737"/>
                      <a:pt x="3769" y="246957"/>
                    </a:cubicBezTo>
                    <a:cubicBezTo>
                      <a:pt x="-3851" y="232987"/>
                      <a:pt x="1229" y="213937"/>
                      <a:pt x="8849" y="196157"/>
                    </a:cubicBezTo>
                    <a:cubicBezTo>
                      <a:pt x="19009" y="170757"/>
                      <a:pt x="43139" y="135197"/>
                      <a:pt x="76159" y="113607"/>
                    </a:cubicBezTo>
                    <a:cubicBezTo>
                      <a:pt x="119339" y="83127"/>
                      <a:pt x="189189" y="71697"/>
                      <a:pt x="257769" y="53917"/>
                    </a:cubicBezTo>
                    <a:cubicBezTo>
                      <a:pt x="344129" y="32327"/>
                      <a:pt x="487639" y="3117"/>
                      <a:pt x="553679" y="577"/>
                    </a:cubicBezTo>
                    <a:cubicBezTo>
                      <a:pt x="586699" y="-693"/>
                      <a:pt x="610829" y="-693"/>
                      <a:pt x="629879" y="9467"/>
                    </a:cubicBezTo>
                    <a:cubicBezTo>
                      <a:pt x="646389" y="17087"/>
                      <a:pt x="661629" y="32327"/>
                      <a:pt x="667979" y="47567"/>
                    </a:cubicBezTo>
                    <a:cubicBezTo>
                      <a:pt x="674329" y="62807"/>
                      <a:pt x="676869" y="81857"/>
                      <a:pt x="670519" y="98367"/>
                    </a:cubicBezTo>
                    <a:cubicBezTo>
                      <a:pt x="662899" y="119957"/>
                      <a:pt x="637499" y="141547"/>
                      <a:pt x="613369" y="158057"/>
                    </a:cubicBezTo>
                    <a:cubicBezTo>
                      <a:pt x="584159" y="178377"/>
                      <a:pt x="543519" y="194887"/>
                      <a:pt x="504149" y="207587"/>
                    </a:cubicBezTo>
                    <a:cubicBezTo>
                      <a:pt x="463509" y="221557"/>
                      <a:pt x="407629" y="236797"/>
                      <a:pt x="372069" y="240607"/>
                    </a:cubicBezTo>
                    <a:cubicBezTo>
                      <a:pt x="349209" y="241877"/>
                      <a:pt x="326349" y="245687"/>
                      <a:pt x="313649" y="236797"/>
                    </a:cubicBezTo>
                    <a:cubicBezTo>
                      <a:pt x="300949" y="226637"/>
                      <a:pt x="306029" y="193617"/>
                      <a:pt x="293329" y="182187"/>
                    </a:cubicBezTo>
                    <a:cubicBezTo>
                      <a:pt x="279359" y="170757"/>
                      <a:pt x="246339" y="178377"/>
                      <a:pt x="234909" y="169487"/>
                    </a:cubicBezTo>
                    <a:cubicBezTo>
                      <a:pt x="226019" y="164407"/>
                      <a:pt x="217129" y="152977"/>
                      <a:pt x="220939" y="145357"/>
                    </a:cubicBezTo>
                    <a:cubicBezTo>
                      <a:pt x="226019" y="128847"/>
                      <a:pt x="293329" y="109797"/>
                      <a:pt x="337779" y="99637"/>
                    </a:cubicBezTo>
                    <a:cubicBezTo>
                      <a:pt x="391119" y="86937"/>
                      <a:pt x="497799" y="70427"/>
                      <a:pt x="519389" y="81857"/>
                    </a:cubicBezTo>
                    <a:cubicBezTo>
                      <a:pt x="527009" y="84397"/>
                      <a:pt x="530819" y="90747"/>
                      <a:pt x="529549" y="95827"/>
                    </a:cubicBezTo>
                    <a:cubicBezTo>
                      <a:pt x="529549" y="103447"/>
                      <a:pt x="518119" y="111067"/>
                      <a:pt x="507959" y="119957"/>
                    </a:cubicBezTo>
                    <a:cubicBezTo>
                      <a:pt x="491449" y="135197"/>
                      <a:pt x="458429" y="160597"/>
                      <a:pt x="433029" y="172027"/>
                    </a:cubicBezTo>
                    <a:cubicBezTo>
                      <a:pt x="412709" y="180917"/>
                      <a:pt x="379689" y="189807"/>
                      <a:pt x="370799" y="184727"/>
                    </a:cubicBezTo>
                    <a:cubicBezTo>
                      <a:pt x="366989" y="183457"/>
                      <a:pt x="363179" y="177107"/>
                      <a:pt x="365719" y="174567"/>
                    </a:cubicBezTo>
                    <a:cubicBezTo>
                      <a:pt x="369529" y="164407"/>
                      <a:pt x="424139" y="164407"/>
                      <a:pt x="449539" y="150437"/>
                    </a:cubicBezTo>
                    <a:cubicBezTo>
                      <a:pt x="474939" y="137737"/>
                      <a:pt x="523199" y="103447"/>
                      <a:pt x="519389" y="94557"/>
                    </a:cubicBezTo>
                    <a:cubicBezTo>
                      <a:pt x="514309" y="80587"/>
                      <a:pt x="392389" y="99637"/>
                      <a:pt x="340319" y="111067"/>
                    </a:cubicBezTo>
                    <a:cubicBezTo>
                      <a:pt x="298409" y="121227"/>
                      <a:pt x="229829" y="140277"/>
                      <a:pt x="229829" y="151707"/>
                    </a:cubicBezTo>
                    <a:cubicBezTo>
                      <a:pt x="229829" y="159327"/>
                      <a:pt x="285709" y="158057"/>
                      <a:pt x="300949" y="172027"/>
                    </a:cubicBezTo>
                    <a:cubicBezTo>
                      <a:pt x="314919" y="184727"/>
                      <a:pt x="307299" y="217747"/>
                      <a:pt x="325079" y="227907"/>
                    </a:cubicBezTo>
                    <a:cubicBezTo>
                      <a:pt x="354289" y="244417"/>
                      <a:pt x="455889" y="207587"/>
                      <a:pt x="500339" y="196157"/>
                    </a:cubicBezTo>
                    <a:cubicBezTo>
                      <a:pt x="528279" y="187267"/>
                      <a:pt x="546059" y="182187"/>
                      <a:pt x="568919" y="170757"/>
                    </a:cubicBezTo>
                    <a:cubicBezTo>
                      <a:pt x="595589" y="155517"/>
                      <a:pt x="634959" y="131387"/>
                      <a:pt x="648929" y="109797"/>
                    </a:cubicBezTo>
                    <a:cubicBezTo>
                      <a:pt x="659089" y="94557"/>
                      <a:pt x="664169" y="75507"/>
                      <a:pt x="659089" y="60267"/>
                    </a:cubicBezTo>
                    <a:cubicBezTo>
                      <a:pt x="655279" y="45027"/>
                      <a:pt x="638769" y="25977"/>
                      <a:pt x="619719" y="18357"/>
                    </a:cubicBezTo>
                    <a:cubicBezTo>
                      <a:pt x="596859" y="8197"/>
                      <a:pt x="563839" y="12007"/>
                      <a:pt x="524469" y="15817"/>
                    </a:cubicBezTo>
                    <a:cubicBezTo>
                      <a:pt x="458429" y="20897"/>
                      <a:pt x="340319" y="46297"/>
                      <a:pt x="262849" y="66617"/>
                    </a:cubicBezTo>
                    <a:cubicBezTo>
                      <a:pt x="196809" y="83127"/>
                      <a:pt x="125689" y="94557"/>
                      <a:pt x="83779" y="123767"/>
                    </a:cubicBezTo>
                    <a:cubicBezTo>
                      <a:pt x="52029" y="145357"/>
                      <a:pt x="26629" y="183457"/>
                      <a:pt x="17739" y="206317"/>
                    </a:cubicBezTo>
                    <a:cubicBezTo>
                      <a:pt x="12659" y="217747"/>
                      <a:pt x="10119" y="230447"/>
                      <a:pt x="12659" y="236797"/>
                    </a:cubicBezTo>
                    <a:cubicBezTo>
                      <a:pt x="15199" y="243147"/>
                      <a:pt x="20279" y="245687"/>
                      <a:pt x="29169" y="248227"/>
                    </a:cubicBezTo>
                    <a:cubicBezTo>
                      <a:pt x="58379" y="259657"/>
                      <a:pt x="180299" y="278707"/>
                      <a:pt x="233639" y="268547"/>
                    </a:cubicBezTo>
                    <a:cubicBezTo>
                      <a:pt x="271739" y="260927"/>
                      <a:pt x="307299" y="226637"/>
                      <a:pt x="326349" y="220287"/>
                    </a:cubicBezTo>
                    <a:cubicBezTo>
                      <a:pt x="333969" y="219017"/>
                      <a:pt x="340319" y="216477"/>
                      <a:pt x="342859" y="219017"/>
                    </a:cubicBezTo>
                    <a:cubicBezTo>
                      <a:pt x="344129" y="220287"/>
                      <a:pt x="340319" y="230447"/>
                      <a:pt x="340319" y="230447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55" id="255"/>
            <p:cNvGrpSpPr/>
            <p:nvPr/>
          </p:nvGrpSpPr>
          <p:grpSpPr>
            <a:xfrm rot="0">
              <a:off x="1291873" y="353238"/>
              <a:ext cx="268077" cy="256422"/>
              <a:chOff x="0" y="0"/>
              <a:chExt cx="350520" cy="335280"/>
            </a:xfrm>
          </p:grpSpPr>
          <p:sp>
            <p:nvSpPr>
              <p:cNvPr name="Freeform 256" id="256"/>
              <p:cNvSpPr/>
              <p:nvPr/>
            </p:nvSpPr>
            <p:spPr>
              <a:xfrm flipH="false" flipV="false" rot="0">
                <a:off x="50800" y="59126"/>
                <a:ext cx="249428" cy="225393"/>
              </a:xfrm>
              <a:custGeom>
                <a:avLst/>
                <a:gdLst/>
                <a:ahLst/>
                <a:cxnLst/>
                <a:rect r="r" b="b" t="t" l="l"/>
                <a:pathLst>
                  <a:path h="225393" w="249428">
                    <a:moveTo>
                      <a:pt x="0" y="9454"/>
                    </a:moveTo>
                    <a:cubicBezTo>
                      <a:pt x="63500" y="-9596"/>
                      <a:pt x="100330" y="4374"/>
                      <a:pt x="124460" y="14534"/>
                    </a:cubicBezTo>
                    <a:cubicBezTo>
                      <a:pt x="146050" y="24694"/>
                      <a:pt x="163830" y="33584"/>
                      <a:pt x="181610" y="51364"/>
                    </a:cubicBezTo>
                    <a:cubicBezTo>
                      <a:pt x="204470" y="74224"/>
                      <a:pt x="232410" y="119944"/>
                      <a:pt x="242570" y="151694"/>
                    </a:cubicBezTo>
                    <a:cubicBezTo>
                      <a:pt x="250190" y="177094"/>
                      <a:pt x="251460" y="222814"/>
                      <a:pt x="246380" y="225354"/>
                    </a:cubicBezTo>
                    <a:cubicBezTo>
                      <a:pt x="242570" y="226624"/>
                      <a:pt x="223520" y="196144"/>
                      <a:pt x="226060" y="189794"/>
                    </a:cubicBezTo>
                    <a:cubicBezTo>
                      <a:pt x="227330" y="187254"/>
                      <a:pt x="237490" y="187254"/>
                      <a:pt x="237490" y="187254"/>
                    </a:cubicBezTo>
                    <a:cubicBezTo>
                      <a:pt x="237490" y="187254"/>
                      <a:pt x="226060" y="191064"/>
                      <a:pt x="226060" y="191064"/>
                    </a:cubicBezTo>
                    <a:cubicBezTo>
                      <a:pt x="226060" y="191064"/>
                      <a:pt x="233680" y="184714"/>
                      <a:pt x="237490" y="185984"/>
                    </a:cubicBezTo>
                    <a:cubicBezTo>
                      <a:pt x="242570" y="188524"/>
                      <a:pt x="251460" y="216464"/>
                      <a:pt x="248920" y="220274"/>
                    </a:cubicBezTo>
                    <a:cubicBezTo>
                      <a:pt x="246380" y="224084"/>
                      <a:pt x="238760" y="225354"/>
                      <a:pt x="236220" y="222814"/>
                    </a:cubicBezTo>
                    <a:cubicBezTo>
                      <a:pt x="227330" y="215194"/>
                      <a:pt x="234950" y="166934"/>
                      <a:pt x="224790" y="141534"/>
                    </a:cubicBezTo>
                    <a:cubicBezTo>
                      <a:pt x="214630" y="113594"/>
                      <a:pt x="193040" y="80574"/>
                      <a:pt x="172720" y="60254"/>
                    </a:cubicBezTo>
                    <a:cubicBezTo>
                      <a:pt x="157480" y="45014"/>
                      <a:pt x="140970" y="36124"/>
                      <a:pt x="120650" y="27234"/>
                    </a:cubicBezTo>
                    <a:cubicBezTo>
                      <a:pt x="97790" y="17074"/>
                      <a:pt x="62230" y="3104"/>
                      <a:pt x="40640" y="4374"/>
                    </a:cubicBezTo>
                    <a:cubicBezTo>
                      <a:pt x="26670" y="5644"/>
                      <a:pt x="11430" y="22154"/>
                      <a:pt x="5080" y="19614"/>
                    </a:cubicBezTo>
                    <a:cubicBezTo>
                      <a:pt x="1270" y="18344"/>
                      <a:pt x="0" y="9454"/>
                      <a:pt x="0" y="9454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57" id="257"/>
            <p:cNvGrpSpPr/>
            <p:nvPr/>
          </p:nvGrpSpPr>
          <p:grpSpPr>
            <a:xfrm rot="0">
              <a:off x="1680391" y="118185"/>
              <a:ext cx="635227" cy="543925"/>
              <a:chOff x="0" y="0"/>
              <a:chExt cx="830580" cy="711200"/>
            </a:xfrm>
          </p:grpSpPr>
          <p:sp>
            <p:nvSpPr>
              <p:cNvPr name="Freeform 258" id="258"/>
              <p:cNvSpPr/>
              <p:nvPr/>
            </p:nvSpPr>
            <p:spPr>
              <a:xfrm flipH="false" flipV="false" rot="0">
                <a:off x="49347" y="47594"/>
                <a:ext cx="731824" cy="615135"/>
              </a:xfrm>
              <a:custGeom>
                <a:avLst/>
                <a:gdLst/>
                <a:ahLst/>
                <a:cxnLst/>
                <a:rect r="r" b="b" t="t" l="l"/>
                <a:pathLst>
                  <a:path h="615135" w="731824">
                    <a:moveTo>
                      <a:pt x="23043" y="61626"/>
                    </a:moveTo>
                    <a:cubicBezTo>
                      <a:pt x="183" y="54006"/>
                      <a:pt x="-2357" y="43846"/>
                      <a:pt x="1453" y="37496"/>
                    </a:cubicBezTo>
                    <a:cubicBezTo>
                      <a:pt x="11613" y="23526"/>
                      <a:pt x="76383" y="14636"/>
                      <a:pt x="120833" y="8286"/>
                    </a:cubicBezTo>
                    <a:cubicBezTo>
                      <a:pt x="175443" y="666"/>
                      <a:pt x="259263" y="-3144"/>
                      <a:pt x="304983" y="3206"/>
                    </a:cubicBezTo>
                    <a:cubicBezTo>
                      <a:pt x="332923" y="7016"/>
                      <a:pt x="345623" y="10826"/>
                      <a:pt x="372293" y="23526"/>
                    </a:cubicBezTo>
                    <a:cubicBezTo>
                      <a:pt x="416743" y="43846"/>
                      <a:pt x="491673" y="83216"/>
                      <a:pt x="542473" y="131476"/>
                    </a:cubicBezTo>
                    <a:cubicBezTo>
                      <a:pt x="598353" y="184816"/>
                      <a:pt x="655503" y="276256"/>
                      <a:pt x="687253" y="334676"/>
                    </a:cubicBezTo>
                    <a:cubicBezTo>
                      <a:pt x="708843" y="375316"/>
                      <a:pt x="725353" y="407066"/>
                      <a:pt x="730433" y="443896"/>
                    </a:cubicBezTo>
                    <a:cubicBezTo>
                      <a:pt x="734243" y="479456"/>
                      <a:pt x="730433" y="521366"/>
                      <a:pt x="716463" y="550576"/>
                    </a:cubicBezTo>
                    <a:cubicBezTo>
                      <a:pt x="703763" y="574706"/>
                      <a:pt x="677093" y="598836"/>
                      <a:pt x="656773" y="607726"/>
                    </a:cubicBezTo>
                    <a:cubicBezTo>
                      <a:pt x="641533" y="615346"/>
                      <a:pt x="621213" y="617886"/>
                      <a:pt x="609783" y="611536"/>
                    </a:cubicBezTo>
                    <a:cubicBezTo>
                      <a:pt x="597083" y="605186"/>
                      <a:pt x="588193" y="592486"/>
                      <a:pt x="583113" y="573436"/>
                    </a:cubicBezTo>
                    <a:cubicBezTo>
                      <a:pt x="570413" y="534066"/>
                      <a:pt x="598353" y="438816"/>
                      <a:pt x="586923" y="376586"/>
                    </a:cubicBezTo>
                    <a:cubicBezTo>
                      <a:pt x="576763" y="314356"/>
                      <a:pt x="550093" y="238156"/>
                      <a:pt x="522153" y="200056"/>
                    </a:cubicBezTo>
                    <a:cubicBezTo>
                      <a:pt x="504373" y="175926"/>
                      <a:pt x="486593" y="168306"/>
                      <a:pt x="461193" y="153066"/>
                    </a:cubicBezTo>
                    <a:cubicBezTo>
                      <a:pt x="424363" y="130206"/>
                      <a:pt x="363403" y="100996"/>
                      <a:pt x="318953" y="87026"/>
                    </a:cubicBezTo>
                    <a:cubicBezTo>
                      <a:pt x="283393" y="76866"/>
                      <a:pt x="249103" y="71786"/>
                      <a:pt x="217353" y="71786"/>
                    </a:cubicBezTo>
                    <a:cubicBezTo>
                      <a:pt x="191953" y="71786"/>
                      <a:pt x="164013" y="85756"/>
                      <a:pt x="144963" y="81946"/>
                    </a:cubicBezTo>
                    <a:cubicBezTo>
                      <a:pt x="132263" y="78136"/>
                      <a:pt x="114483" y="64166"/>
                      <a:pt x="114483" y="59086"/>
                    </a:cubicBezTo>
                    <a:cubicBezTo>
                      <a:pt x="113213" y="55276"/>
                      <a:pt x="123373" y="50196"/>
                      <a:pt x="123373" y="50196"/>
                    </a:cubicBezTo>
                    <a:cubicBezTo>
                      <a:pt x="123373" y="50196"/>
                      <a:pt x="113213" y="54006"/>
                      <a:pt x="113213" y="55276"/>
                    </a:cubicBezTo>
                    <a:cubicBezTo>
                      <a:pt x="113213" y="59086"/>
                      <a:pt x="129723" y="66706"/>
                      <a:pt x="142423" y="69246"/>
                    </a:cubicBezTo>
                    <a:cubicBezTo>
                      <a:pt x="160203" y="71786"/>
                      <a:pt x="189413" y="59086"/>
                      <a:pt x="216083" y="59086"/>
                    </a:cubicBezTo>
                    <a:cubicBezTo>
                      <a:pt x="247833" y="59086"/>
                      <a:pt x="280853" y="61626"/>
                      <a:pt x="320223" y="74326"/>
                    </a:cubicBezTo>
                    <a:cubicBezTo>
                      <a:pt x="376103" y="92106"/>
                      <a:pt x="476433" y="139096"/>
                      <a:pt x="514533" y="174656"/>
                    </a:cubicBezTo>
                    <a:cubicBezTo>
                      <a:pt x="537393" y="194976"/>
                      <a:pt x="542473" y="211486"/>
                      <a:pt x="555173" y="236886"/>
                    </a:cubicBezTo>
                    <a:cubicBezTo>
                      <a:pt x="571683" y="271176"/>
                      <a:pt x="592003" y="319436"/>
                      <a:pt x="599623" y="367696"/>
                    </a:cubicBezTo>
                    <a:cubicBezTo>
                      <a:pt x="608513" y="426116"/>
                      <a:pt x="589463" y="526446"/>
                      <a:pt x="594543" y="564546"/>
                    </a:cubicBezTo>
                    <a:cubicBezTo>
                      <a:pt x="597083" y="581056"/>
                      <a:pt x="598353" y="592486"/>
                      <a:pt x="605973" y="598836"/>
                    </a:cubicBezTo>
                    <a:cubicBezTo>
                      <a:pt x="614863" y="605186"/>
                      <a:pt x="636453" y="602646"/>
                      <a:pt x="651693" y="597566"/>
                    </a:cubicBezTo>
                    <a:cubicBezTo>
                      <a:pt x="669473" y="588676"/>
                      <a:pt x="693603" y="567086"/>
                      <a:pt x="705033" y="545496"/>
                    </a:cubicBezTo>
                    <a:cubicBezTo>
                      <a:pt x="716463" y="520096"/>
                      <a:pt x="721543" y="485806"/>
                      <a:pt x="717733" y="454056"/>
                    </a:cubicBezTo>
                    <a:cubicBezTo>
                      <a:pt x="715193" y="418496"/>
                      <a:pt x="698683" y="382936"/>
                      <a:pt x="675823" y="341026"/>
                    </a:cubicBezTo>
                    <a:cubicBezTo>
                      <a:pt x="645343" y="281336"/>
                      <a:pt x="589463" y="192436"/>
                      <a:pt x="533583" y="140366"/>
                    </a:cubicBezTo>
                    <a:cubicBezTo>
                      <a:pt x="484053" y="93376"/>
                      <a:pt x="410393" y="55276"/>
                      <a:pt x="367213" y="34956"/>
                    </a:cubicBezTo>
                    <a:cubicBezTo>
                      <a:pt x="343083" y="23526"/>
                      <a:pt x="331653" y="19716"/>
                      <a:pt x="304983" y="15906"/>
                    </a:cubicBezTo>
                    <a:cubicBezTo>
                      <a:pt x="260533" y="9556"/>
                      <a:pt x="176713" y="13366"/>
                      <a:pt x="123373" y="20986"/>
                    </a:cubicBezTo>
                    <a:cubicBezTo>
                      <a:pt x="81463" y="27336"/>
                      <a:pt x="11613" y="45116"/>
                      <a:pt x="11613" y="48926"/>
                    </a:cubicBezTo>
                    <a:cubicBezTo>
                      <a:pt x="11613" y="50196"/>
                      <a:pt x="25583" y="47656"/>
                      <a:pt x="26853" y="50196"/>
                    </a:cubicBezTo>
                    <a:cubicBezTo>
                      <a:pt x="29393" y="52736"/>
                      <a:pt x="23043" y="61626"/>
                      <a:pt x="23043" y="61626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59" id="259"/>
            <p:cNvGrpSpPr/>
            <p:nvPr/>
          </p:nvGrpSpPr>
          <p:grpSpPr>
            <a:xfrm rot="0">
              <a:off x="2039770" y="145381"/>
              <a:ext cx="327326" cy="701275"/>
              <a:chOff x="0" y="0"/>
              <a:chExt cx="427990" cy="916940"/>
            </a:xfrm>
          </p:grpSpPr>
          <p:sp>
            <p:nvSpPr>
              <p:cNvPr name="Freeform 260" id="260"/>
              <p:cNvSpPr/>
              <p:nvPr/>
            </p:nvSpPr>
            <p:spPr>
              <a:xfrm flipH="false" flipV="false" rot="0">
                <a:off x="48297" y="49992"/>
                <a:ext cx="332385" cy="817919"/>
              </a:xfrm>
              <a:custGeom>
                <a:avLst/>
                <a:gdLst/>
                <a:ahLst/>
                <a:cxnLst/>
                <a:rect r="r" b="b" t="t" l="l"/>
                <a:pathLst>
                  <a:path h="817919" w="332385">
                    <a:moveTo>
                      <a:pt x="85053" y="13508"/>
                    </a:moveTo>
                    <a:cubicBezTo>
                      <a:pt x="273013" y="146858"/>
                      <a:pt x="285713" y="170988"/>
                      <a:pt x="298413" y="201468"/>
                    </a:cubicBezTo>
                    <a:cubicBezTo>
                      <a:pt x="313653" y="235758"/>
                      <a:pt x="322543" y="275128"/>
                      <a:pt x="327623" y="315768"/>
                    </a:cubicBezTo>
                    <a:cubicBezTo>
                      <a:pt x="333973" y="362758"/>
                      <a:pt x="333973" y="417368"/>
                      <a:pt x="327623" y="466898"/>
                    </a:cubicBezTo>
                    <a:cubicBezTo>
                      <a:pt x="322543" y="515158"/>
                      <a:pt x="308573" y="569768"/>
                      <a:pt x="293333" y="607868"/>
                    </a:cubicBezTo>
                    <a:cubicBezTo>
                      <a:pt x="280633" y="635808"/>
                      <a:pt x="269203" y="654858"/>
                      <a:pt x="250153" y="677718"/>
                    </a:cubicBezTo>
                    <a:cubicBezTo>
                      <a:pt x="227293" y="705658"/>
                      <a:pt x="189193" y="737408"/>
                      <a:pt x="158713" y="761538"/>
                    </a:cubicBezTo>
                    <a:cubicBezTo>
                      <a:pt x="130773" y="783128"/>
                      <a:pt x="95213" y="808528"/>
                      <a:pt x="72353" y="814878"/>
                    </a:cubicBezTo>
                    <a:cubicBezTo>
                      <a:pt x="60923" y="818688"/>
                      <a:pt x="53303" y="818688"/>
                      <a:pt x="44413" y="816148"/>
                    </a:cubicBezTo>
                    <a:cubicBezTo>
                      <a:pt x="31713" y="812338"/>
                      <a:pt x="13933" y="803448"/>
                      <a:pt x="6313" y="792018"/>
                    </a:cubicBezTo>
                    <a:cubicBezTo>
                      <a:pt x="-1307" y="778048"/>
                      <a:pt x="-1307" y="758998"/>
                      <a:pt x="2503" y="734868"/>
                    </a:cubicBezTo>
                    <a:cubicBezTo>
                      <a:pt x="8853" y="691688"/>
                      <a:pt x="53303" y="560878"/>
                      <a:pt x="69813" y="553258"/>
                    </a:cubicBezTo>
                    <a:cubicBezTo>
                      <a:pt x="73623" y="551988"/>
                      <a:pt x="81243" y="557068"/>
                      <a:pt x="81243" y="558338"/>
                    </a:cubicBezTo>
                    <a:cubicBezTo>
                      <a:pt x="79973" y="558338"/>
                      <a:pt x="68543" y="555798"/>
                      <a:pt x="68543" y="555798"/>
                    </a:cubicBezTo>
                    <a:cubicBezTo>
                      <a:pt x="68543" y="555798"/>
                      <a:pt x="78703" y="553258"/>
                      <a:pt x="81243" y="557068"/>
                    </a:cubicBezTo>
                    <a:cubicBezTo>
                      <a:pt x="88863" y="569768"/>
                      <a:pt x="25363" y="686608"/>
                      <a:pt x="17743" y="725978"/>
                    </a:cubicBezTo>
                    <a:cubicBezTo>
                      <a:pt x="12663" y="746298"/>
                      <a:pt x="11393" y="762808"/>
                      <a:pt x="15203" y="775508"/>
                    </a:cubicBezTo>
                    <a:cubicBezTo>
                      <a:pt x="17743" y="785668"/>
                      <a:pt x="24093" y="793288"/>
                      <a:pt x="32983" y="798368"/>
                    </a:cubicBezTo>
                    <a:cubicBezTo>
                      <a:pt x="41873" y="804718"/>
                      <a:pt x="57113" y="805988"/>
                      <a:pt x="72353" y="802178"/>
                    </a:cubicBezTo>
                    <a:cubicBezTo>
                      <a:pt x="101563" y="795828"/>
                      <a:pt x="151093" y="755188"/>
                      <a:pt x="181573" y="729788"/>
                    </a:cubicBezTo>
                    <a:cubicBezTo>
                      <a:pt x="206973" y="706928"/>
                      <a:pt x="231103" y="682798"/>
                      <a:pt x="247613" y="659938"/>
                    </a:cubicBezTo>
                    <a:cubicBezTo>
                      <a:pt x="261583" y="642158"/>
                      <a:pt x="270473" y="628188"/>
                      <a:pt x="280633" y="605328"/>
                    </a:cubicBezTo>
                    <a:cubicBezTo>
                      <a:pt x="294603" y="571038"/>
                      <a:pt x="309843" y="513888"/>
                      <a:pt x="314923" y="466898"/>
                    </a:cubicBezTo>
                    <a:cubicBezTo>
                      <a:pt x="321273" y="418638"/>
                      <a:pt x="320003" y="364028"/>
                      <a:pt x="314923" y="319578"/>
                    </a:cubicBezTo>
                    <a:cubicBezTo>
                      <a:pt x="311113" y="280208"/>
                      <a:pt x="303493" y="243378"/>
                      <a:pt x="289523" y="210358"/>
                    </a:cubicBezTo>
                    <a:cubicBezTo>
                      <a:pt x="276823" y="179878"/>
                      <a:pt x="264123" y="154478"/>
                      <a:pt x="238723" y="130348"/>
                    </a:cubicBezTo>
                    <a:cubicBezTo>
                      <a:pt x="205703" y="97328"/>
                      <a:pt x="125693" y="68118"/>
                      <a:pt x="95213" y="42718"/>
                    </a:cubicBezTo>
                    <a:cubicBezTo>
                      <a:pt x="79973" y="30018"/>
                      <a:pt x="60923" y="13508"/>
                      <a:pt x="63463" y="7158"/>
                    </a:cubicBezTo>
                    <a:cubicBezTo>
                      <a:pt x="64733" y="2078"/>
                      <a:pt x="83783" y="-1732"/>
                      <a:pt x="86323" y="808"/>
                    </a:cubicBezTo>
                    <a:cubicBezTo>
                      <a:pt x="87593" y="2078"/>
                      <a:pt x="85053" y="13508"/>
                      <a:pt x="85053" y="13508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61" id="261"/>
            <p:cNvGrpSpPr/>
            <p:nvPr/>
          </p:nvGrpSpPr>
          <p:grpSpPr>
            <a:xfrm rot="0">
              <a:off x="1414256" y="587320"/>
              <a:ext cx="682820" cy="468164"/>
              <a:chOff x="0" y="0"/>
              <a:chExt cx="892810" cy="612140"/>
            </a:xfrm>
          </p:grpSpPr>
          <p:sp>
            <p:nvSpPr>
              <p:cNvPr name="Freeform 262" id="262"/>
              <p:cNvSpPr/>
              <p:nvPr/>
            </p:nvSpPr>
            <p:spPr>
              <a:xfrm flipH="false" flipV="false" rot="0">
                <a:off x="47260" y="50454"/>
                <a:ext cx="795700" cy="509727"/>
              </a:xfrm>
              <a:custGeom>
                <a:avLst/>
                <a:gdLst/>
                <a:ahLst/>
                <a:cxnLst/>
                <a:rect r="r" b="b" t="t" l="l"/>
                <a:pathLst>
                  <a:path h="509727" w="795700">
                    <a:moveTo>
                      <a:pt x="64500" y="9236"/>
                    </a:moveTo>
                    <a:cubicBezTo>
                      <a:pt x="88630" y="6696"/>
                      <a:pt x="110220" y="96866"/>
                      <a:pt x="119110" y="142586"/>
                    </a:cubicBezTo>
                    <a:cubicBezTo>
                      <a:pt x="126730" y="183226"/>
                      <a:pt x="129270" y="220056"/>
                      <a:pt x="126730" y="258156"/>
                    </a:cubicBezTo>
                    <a:cubicBezTo>
                      <a:pt x="125460" y="296256"/>
                      <a:pt x="122920" y="334356"/>
                      <a:pt x="106410" y="371186"/>
                    </a:cubicBezTo>
                    <a:cubicBezTo>
                      <a:pt x="87360" y="418176"/>
                      <a:pt x="13700" y="513426"/>
                      <a:pt x="3540" y="509616"/>
                    </a:cubicBezTo>
                    <a:cubicBezTo>
                      <a:pt x="-1540" y="508346"/>
                      <a:pt x="-1540" y="481676"/>
                      <a:pt x="6080" y="465166"/>
                    </a:cubicBezTo>
                    <a:cubicBezTo>
                      <a:pt x="21320" y="435956"/>
                      <a:pt x="81010" y="381346"/>
                      <a:pt x="117840" y="366106"/>
                    </a:cubicBezTo>
                    <a:cubicBezTo>
                      <a:pt x="147050" y="354676"/>
                      <a:pt x="171180" y="357216"/>
                      <a:pt x="204200" y="361026"/>
                    </a:cubicBezTo>
                    <a:cubicBezTo>
                      <a:pt x="246110" y="366106"/>
                      <a:pt x="298180" y="397856"/>
                      <a:pt x="348980" y="405476"/>
                    </a:cubicBezTo>
                    <a:cubicBezTo>
                      <a:pt x="406130" y="414366"/>
                      <a:pt x="473440" y="414366"/>
                      <a:pt x="530590" y="406746"/>
                    </a:cubicBezTo>
                    <a:cubicBezTo>
                      <a:pt x="583930" y="400396"/>
                      <a:pt x="639810" y="386426"/>
                      <a:pt x="681720" y="367376"/>
                    </a:cubicBezTo>
                    <a:cubicBezTo>
                      <a:pt x="718550" y="349596"/>
                      <a:pt x="760460" y="324196"/>
                      <a:pt x="775700" y="300066"/>
                    </a:cubicBezTo>
                    <a:cubicBezTo>
                      <a:pt x="785860" y="282286"/>
                      <a:pt x="784590" y="254346"/>
                      <a:pt x="780780" y="244186"/>
                    </a:cubicBezTo>
                    <a:cubicBezTo>
                      <a:pt x="778240" y="237836"/>
                      <a:pt x="774430" y="234026"/>
                      <a:pt x="769350" y="232756"/>
                    </a:cubicBezTo>
                    <a:cubicBezTo>
                      <a:pt x="761730" y="228946"/>
                      <a:pt x="747760" y="231486"/>
                      <a:pt x="735060" y="236566"/>
                    </a:cubicBezTo>
                    <a:cubicBezTo>
                      <a:pt x="714740" y="245456"/>
                      <a:pt x="686800" y="278476"/>
                      <a:pt x="663940" y="289906"/>
                    </a:cubicBezTo>
                    <a:cubicBezTo>
                      <a:pt x="647430" y="298796"/>
                      <a:pt x="638540" y="301336"/>
                      <a:pt x="615680" y="305146"/>
                    </a:cubicBezTo>
                    <a:cubicBezTo>
                      <a:pt x="562340" y="315306"/>
                      <a:pt x="413750" y="324196"/>
                      <a:pt x="345170" y="322926"/>
                    </a:cubicBezTo>
                    <a:cubicBezTo>
                      <a:pt x="304530" y="322926"/>
                      <a:pt x="271510" y="322926"/>
                      <a:pt x="244840" y="314036"/>
                    </a:cubicBezTo>
                    <a:cubicBezTo>
                      <a:pt x="224520" y="307686"/>
                      <a:pt x="197850" y="294986"/>
                      <a:pt x="195310" y="283556"/>
                    </a:cubicBezTo>
                    <a:cubicBezTo>
                      <a:pt x="192770" y="275936"/>
                      <a:pt x="202930" y="258156"/>
                      <a:pt x="208010" y="256886"/>
                    </a:cubicBezTo>
                    <a:cubicBezTo>
                      <a:pt x="210550" y="255616"/>
                      <a:pt x="216900" y="265776"/>
                      <a:pt x="216900" y="264506"/>
                    </a:cubicBezTo>
                    <a:cubicBezTo>
                      <a:pt x="216900" y="264506"/>
                      <a:pt x="211820" y="255616"/>
                      <a:pt x="210550" y="255616"/>
                    </a:cubicBezTo>
                    <a:cubicBezTo>
                      <a:pt x="208010" y="255616"/>
                      <a:pt x="201660" y="268316"/>
                      <a:pt x="202930" y="274666"/>
                    </a:cubicBezTo>
                    <a:cubicBezTo>
                      <a:pt x="206740" y="284826"/>
                      <a:pt x="235950" y="300066"/>
                      <a:pt x="256270" y="306416"/>
                    </a:cubicBezTo>
                    <a:cubicBezTo>
                      <a:pt x="277860" y="312766"/>
                      <a:pt x="299450" y="310226"/>
                      <a:pt x="333740" y="310226"/>
                    </a:cubicBezTo>
                    <a:cubicBezTo>
                      <a:pt x="397240" y="310226"/>
                      <a:pt x="557260" y="303876"/>
                      <a:pt x="610600" y="293716"/>
                    </a:cubicBezTo>
                    <a:cubicBezTo>
                      <a:pt x="633460" y="288636"/>
                      <a:pt x="641080" y="287366"/>
                      <a:pt x="657590" y="278476"/>
                    </a:cubicBezTo>
                    <a:cubicBezTo>
                      <a:pt x="682990" y="267046"/>
                      <a:pt x="718550" y="226406"/>
                      <a:pt x="741410" y="220056"/>
                    </a:cubicBezTo>
                    <a:cubicBezTo>
                      <a:pt x="755380" y="216246"/>
                      <a:pt x="768080" y="217516"/>
                      <a:pt x="776970" y="222596"/>
                    </a:cubicBezTo>
                    <a:cubicBezTo>
                      <a:pt x="784590" y="226406"/>
                      <a:pt x="790940" y="234026"/>
                      <a:pt x="793480" y="244186"/>
                    </a:cubicBezTo>
                    <a:cubicBezTo>
                      <a:pt x="797290" y="259426"/>
                      <a:pt x="797290" y="288636"/>
                      <a:pt x="784590" y="308956"/>
                    </a:cubicBezTo>
                    <a:cubicBezTo>
                      <a:pt x="764270" y="339436"/>
                      <a:pt x="702040" y="372456"/>
                      <a:pt x="657590" y="390236"/>
                    </a:cubicBezTo>
                    <a:cubicBezTo>
                      <a:pt x="616950" y="408016"/>
                      <a:pt x="576310" y="414366"/>
                      <a:pt x="530590" y="419446"/>
                    </a:cubicBezTo>
                    <a:cubicBezTo>
                      <a:pt x="477250" y="424526"/>
                      <a:pt x="404860" y="421986"/>
                      <a:pt x="360410" y="419446"/>
                    </a:cubicBezTo>
                    <a:cubicBezTo>
                      <a:pt x="331200" y="416906"/>
                      <a:pt x="313420" y="415636"/>
                      <a:pt x="289290" y="409286"/>
                    </a:cubicBezTo>
                    <a:cubicBezTo>
                      <a:pt x="261350" y="401666"/>
                      <a:pt x="230870" y="378806"/>
                      <a:pt x="204200" y="373726"/>
                    </a:cubicBezTo>
                    <a:cubicBezTo>
                      <a:pt x="181340" y="369916"/>
                      <a:pt x="158480" y="368646"/>
                      <a:pt x="138160" y="374996"/>
                    </a:cubicBezTo>
                    <a:cubicBezTo>
                      <a:pt x="117840" y="380076"/>
                      <a:pt x="100060" y="391506"/>
                      <a:pt x="81010" y="405476"/>
                    </a:cubicBezTo>
                    <a:cubicBezTo>
                      <a:pt x="59420" y="421986"/>
                      <a:pt x="28940" y="451196"/>
                      <a:pt x="16240" y="471516"/>
                    </a:cubicBezTo>
                    <a:cubicBezTo>
                      <a:pt x="7350" y="485486"/>
                      <a:pt x="1000" y="508346"/>
                      <a:pt x="3540" y="509616"/>
                    </a:cubicBezTo>
                    <a:cubicBezTo>
                      <a:pt x="7350" y="512156"/>
                      <a:pt x="70850" y="424526"/>
                      <a:pt x="89900" y="380076"/>
                    </a:cubicBezTo>
                    <a:cubicBezTo>
                      <a:pt x="106410" y="340706"/>
                      <a:pt x="111490" y="294986"/>
                      <a:pt x="114030" y="258156"/>
                    </a:cubicBezTo>
                    <a:cubicBezTo>
                      <a:pt x="117840" y="230216"/>
                      <a:pt x="119110" y="211166"/>
                      <a:pt x="114030" y="180686"/>
                    </a:cubicBezTo>
                    <a:cubicBezTo>
                      <a:pt x="107680" y="136236"/>
                      <a:pt x="67040" y="47336"/>
                      <a:pt x="64500" y="19396"/>
                    </a:cubicBezTo>
                    <a:cubicBezTo>
                      <a:pt x="63230" y="10506"/>
                      <a:pt x="63230" y="2886"/>
                      <a:pt x="65770" y="346"/>
                    </a:cubicBezTo>
                    <a:cubicBezTo>
                      <a:pt x="68310" y="-924"/>
                      <a:pt x="75930" y="1616"/>
                      <a:pt x="77200" y="2886"/>
                    </a:cubicBezTo>
                    <a:cubicBezTo>
                      <a:pt x="77200" y="4156"/>
                      <a:pt x="64500" y="9236"/>
                      <a:pt x="64500" y="9236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63" id="263"/>
            <p:cNvGrpSpPr/>
            <p:nvPr/>
          </p:nvGrpSpPr>
          <p:grpSpPr>
            <a:xfrm rot="0">
              <a:off x="1565778" y="825287"/>
              <a:ext cx="584720" cy="206886"/>
              <a:chOff x="0" y="0"/>
              <a:chExt cx="764540" cy="270510"/>
            </a:xfrm>
          </p:grpSpPr>
          <p:sp>
            <p:nvSpPr>
              <p:cNvPr name="Freeform 264" id="264"/>
              <p:cNvSpPr/>
              <p:nvPr/>
            </p:nvSpPr>
            <p:spPr>
              <a:xfrm flipH="false" flipV="false" rot="0">
                <a:off x="49978" y="50800"/>
                <a:ext cx="662492" cy="171969"/>
              </a:xfrm>
              <a:custGeom>
                <a:avLst/>
                <a:gdLst/>
                <a:ahLst/>
                <a:cxnLst/>
                <a:rect r="r" b="b" t="t" l="l"/>
                <a:pathLst>
                  <a:path h="171969" w="662492">
                    <a:moveTo>
                      <a:pt x="662492" y="8890"/>
                    </a:moveTo>
                    <a:cubicBezTo>
                      <a:pt x="609152" y="60960"/>
                      <a:pt x="538032" y="100330"/>
                      <a:pt x="484692" y="120650"/>
                    </a:cubicBezTo>
                    <a:cubicBezTo>
                      <a:pt x="432622" y="140970"/>
                      <a:pt x="383092" y="152400"/>
                      <a:pt x="322132" y="160020"/>
                    </a:cubicBezTo>
                    <a:cubicBezTo>
                      <a:pt x="245932" y="171450"/>
                      <a:pt x="115122" y="175260"/>
                      <a:pt x="61782" y="168910"/>
                    </a:cubicBezTo>
                    <a:cubicBezTo>
                      <a:pt x="36382" y="165100"/>
                      <a:pt x="14792" y="161290"/>
                      <a:pt x="5902" y="153670"/>
                    </a:cubicBezTo>
                    <a:cubicBezTo>
                      <a:pt x="2092" y="149860"/>
                      <a:pt x="-1718" y="140970"/>
                      <a:pt x="822" y="138430"/>
                    </a:cubicBezTo>
                    <a:cubicBezTo>
                      <a:pt x="2092" y="137160"/>
                      <a:pt x="12252" y="139700"/>
                      <a:pt x="12252" y="139700"/>
                    </a:cubicBezTo>
                    <a:cubicBezTo>
                      <a:pt x="12252" y="139700"/>
                      <a:pt x="822" y="138430"/>
                      <a:pt x="822" y="138430"/>
                    </a:cubicBezTo>
                    <a:cubicBezTo>
                      <a:pt x="-448" y="139700"/>
                      <a:pt x="33842" y="152400"/>
                      <a:pt x="61782" y="156210"/>
                    </a:cubicBezTo>
                    <a:cubicBezTo>
                      <a:pt x="116392" y="162560"/>
                      <a:pt x="239582" y="160020"/>
                      <a:pt x="317052" y="148590"/>
                    </a:cubicBezTo>
                    <a:cubicBezTo>
                      <a:pt x="381822" y="139700"/>
                      <a:pt x="440242" y="125730"/>
                      <a:pt x="493582" y="104140"/>
                    </a:cubicBezTo>
                    <a:cubicBezTo>
                      <a:pt x="543112" y="85090"/>
                      <a:pt x="602802" y="49530"/>
                      <a:pt x="629472" y="27940"/>
                    </a:cubicBezTo>
                    <a:cubicBezTo>
                      <a:pt x="642172" y="17780"/>
                      <a:pt x="647252" y="1270"/>
                      <a:pt x="653602" y="0"/>
                    </a:cubicBezTo>
                    <a:cubicBezTo>
                      <a:pt x="657412" y="0"/>
                      <a:pt x="662492" y="8890"/>
                      <a:pt x="662492" y="8890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65" id="265"/>
            <p:cNvGrpSpPr/>
            <p:nvPr/>
          </p:nvGrpSpPr>
          <p:grpSpPr>
            <a:xfrm rot="0">
              <a:off x="1464764" y="1023431"/>
              <a:ext cx="556552" cy="877079"/>
              <a:chOff x="0" y="0"/>
              <a:chExt cx="727710" cy="1146810"/>
            </a:xfrm>
          </p:grpSpPr>
          <p:sp>
            <p:nvSpPr>
              <p:cNvPr name="Freeform 266" id="266"/>
              <p:cNvSpPr/>
              <p:nvPr/>
            </p:nvSpPr>
            <p:spPr>
              <a:xfrm flipH="false" flipV="false" rot="0">
                <a:off x="47566" y="50554"/>
                <a:ext cx="634133" cy="1046592"/>
              </a:xfrm>
              <a:custGeom>
                <a:avLst/>
                <a:gdLst/>
                <a:ahLst/>
                <a:cxnLst/>
                <a:rect r="r" b="b" t="t" l="l"/>
                <a:pathLst>
                  <a:path h="1046592" w="634133">
                    <a:moveTo>
                      <a:pt x="357564" y="10406"/>
                    </a:moveTo>
                    <a:cubicBezTo>
                      <a:pt x="447734" y="98036"/>
                      <a:pt x="459164" y="141216"/>
                      <a:pt x="462974" y="169156"/>
                    </a:cubicBezTo>
                    <a:cubicBezTo>
                      <a:pt x="466784" y="190746"/>
                      <a:pt x="464244" y="202176"/>
                      <a:pt x="460434" y="226306"/>
                    </a:cubicBezTo>
                    <a:cubicBezTo>
                      <a:pt x="451544" y="274566"/>
                      <a:pt x="422334" y="368546"/>
                      <a:pt x="395664" y="429506"/>
                    </a:cubicBezTo>
                    <a:cubicBezTo>
                      <a:pt x="372804" y="485386"/>
                      <a:pt x="347404" y="532376"/>
                      <a:pt x="315654" y="581906"/>
                    </a:cubicBezTo>
                    <a:cubicBezTo>
                      <a:pt x="280094" y="637786"/>
                      <a:pt x="235644" y="694936"/>
                      <a:pt x="188654" y="749546"/>
                    </a:cubicBezTo>
                    <a:cubicBezTo>
                      <a:pt x="139124" y="806696"/>
                      <a:pt x="43874" y="870196"/>
                      <a:pt x="22284" y="918456"/>
                    </a:cubicBezTo>
                    <a:cubicBezTo>
                      <a:pt x="9584" y="946396"/>
                      <a:pt x="5774" y="974336"/>
                      <a:pt x="15934" y="993386"/>
                    </a:cubicBezTo>
                    <a:cubicBezTo>
                      <a:pt x="26094" y="1012436"/>
                      <a:pt x="57844" y="1026406"/>
                      <a:pt x="84514" y="1032756"/>
                    </a:cubicBezTo>
                    <a:cubicBezTo>
                      <a:pt x="118804" y="1039106"/>
                      <a:pt x="160714" y="1034026"/>
                      <a:pt x="205164" y="1017516"/>
                    </a:cubicBezTo>
                    <a:cubicBezTo>
                      <a:pt x="269934" y="994656"/>
                      <a:pt x="358834" y="938776"/>
                      <a:pt x="423604" y="877816"/>
                    </a:cubicBezTo>
                    <a:cubicBezTo>
                      <a:pt x="493454" y="813046"/>
                      <a:pt x="578544" y="708906"/>
                      <a:pt x="606484" y="632706"/>
                    </a:cubicBezTo>
                    <a:cubicBezTo>
                      <a:pt x="626804" y="579366"/>
                      <a:pt x="630614" y="503166"/>
                      <a:pt x="619184" y="481576"/>
                    </a:cubicBezTo>
                    <a:cubicBezTo>
                      <a:pt x="614104" y="472686"/>
                      <a:pt x="606484" y="468876"/>
                      <a:pt x="597594" y="470146"/>
                    </a:cubicBezTo>
                    <a:cubicBezTo>
                      <a:pt x="578544" y="471416"/>
                      <a:pt x="541714" y="499356"/>
                      <a:pt x="513774" y="528566"/>
                    </a:cubicBezTo>
                    <a:cubicBezTo>
                      <a:pt x="470594" y="571746"/>
                      <a:pt x="435034" y="669536"/>
                      <a:pt x="382964" y="724146"/>
                    </a:cubicBezTo>
                    <a:cubicBezTo>
                      <a:pt x="332164" y="777486"/>
                      <a:pt x="236914" y="820666"/>
                      <a:pt x="210244" y="857496"/>
                    </a:cubicBezTo>
                    <a:cubicBezTo>
                      <a:pt x="197544" y="875276"/>
                      <a:pt x="197544" y="889246"/>
                      <a:pt x="193734" y="905756"/>
                    </a:cubicBezTo>
                    <a:cubicBezTo>
                      <a:pt x="189924" y="919726"/>
                      <a:pt x="181034" y="942586"/>
                      <a:pt x="187384" y="947666"/>
                    </a:cubicBezTo>
                    <a:cubicBezTo>
                      <a:pt x="201354" y="956556"/>
                      <a:pt x="316924" y="874006"/>
                      <a:pt x="361374" y="829556"/>
                    </a:cubicBezTo>
                    <a:cubicBezTo>
                      <a:pt x="399474" y="791456"/>
                      <a:pt x="410904" y="739386"/>
                      <a:pt x="446464" y="703826"/>
                    </a:cubicBezTo>
                    <a:cubicBezTo>
                      <a:pt x="482024" y="668266"/>
                      <a:pt x="556954" y="642866"/>
                      <a:pt x="572194" y="617466"/>
                    </a:cubicBezTo>
                    <a:cubicBezTo>
                      <a:pt x="579814" y="606036"/>
                      <a:pt x="582354" y="588256"/>
                      <a:pt x="578544" y="585716"/>
                    </a:cubicBezTo>
                    <a:cubicBezTo>
                      <a:pt x="569654" y="580636"/>
                      <a:pt x="497264" y="650486"/>
                      <a:pt x="492184" y="646676"/>
                    </a:cubicBezTo>
                    <a:cubicBezTo>
                      <a:pt x="489644" y="644136"/>
                      <a:pt x="504884" y="625086"/>
                      <a:pt x="502344" y="620006"/>
                    </a:cubicBezTo>
                    <a:cubicBezTo>
                      <a:pt x="502344" y="616196"/>
                      <a:pt x="492184" y="613656"/>
                      <a:pt x="493454" y="612386"/>
                    </a:cubicBezTo>
                    <a:cubicBezTo>
                      <a:pt x="493454" y="612386"/>
                      <a:pt x="504884" y="613656"/>
                      <a:pt x="504884" y="614926"/>
                    </a:cubicBezTo>
                    <a:cubicBezTo>
                      <a:pt x="504884" y="616196"/>
                      <a:pt x="498534" y="621276"/>
                      <a:pt x="495994" y="621276"/>
                    </a:cubicBezTo>
                    <a:cubicBezTo>
                      <a:pt x="494724" y="620006"/>
                      <a:pt x="494724" y="609846"/>
                      <a:pt x="495994" y="609846"/>
                    </a:cubicBezTo>
                    <a:cubicBezTo>
                      <a:pt x="497264" y="608576"/>
                      <a:pt x="504884" y="617466"/>
                      <a:pt x="504884" y="618736"/>
                    </a:cubicBezTo>
                    <a:cubicBezTo>
                      <a:pt x="503614" y="618736"/>
                      <a:pt x="497264" y="609846"/>
                      <a:pt x="494724" y="609846"/>
                    </a:cubicBezTo>
                    <a:cubicBezTo>
                      <a:pt x="489644" y="611116"/>
                      <a:pt x="479484" y="635246"/>
                      <a:pt x="482024" y="637786"/>
                    </a:cubicBezTo>
                    <a:cubicBezTo>
                      <a:pt x="488374" y="644136"/>
                      <a:pt x="572194" y="571746"/>
                      <a:pt x="584894" y="578096"/>
                    </a:cubicBezTo>
                    <a:cubicBezTo>
                      <a:pt x="592514" y="583176"/>
                      <a:pt x="589974" y="606036"/>
                      <a:pt x="584894" y="618736"/>
                    </a:cubicBezTo>
                    <a:cubicBezTo>
                      <a:pt x="579814" y="632706"/>
                      <a:pt x="567114" y="645406"/>
                      <a:pt x="551874" y="659376"/>
                    </a:cubicBezTo>
                    <a:cubicBezTo>
                      <a:pt x="529014" y="677156"/>
                      <a:pt x="482024" y="687316"/>
                      <a:pt x="455354" y="712716"/>
                    </a:cubicBezTo>
                    <a:cubicBezTo>
                      <a:pt x="426144" y="740656"/>
                      <a:pt x="413444" y="791456"/>
                      <a:pt x="385504" y="823206"/>
                    </a:cubicBezTo>
                    <a:cubicBezTo>
                      <a:pt x="358834" y="853686"/>
                      <a:pt x="324544" y="880356"/>
                      <a:pt x="290254" y="903216"/>
                    </a:cubicBezTo>
                    <a:cubicBezTo>
                      <a:pt x="255964" y="926076"/>
                      <a:pt x="195004" y="969256"/>
                      <a:pt x="179764" y="959096"/>
                    </a:cubicBezTo>
                    <a:cubicBezTo>
                      <a:pt x="168334" y="951476"/>
                      <a:pt x="182304" y="899406"/>
                      <a:pt x="187384" y="879086"/>
                    </a:cubicBezTo>
                    <a:cubicBezTo>
                      <a:pt x="191194" y="866386"/>
                      <a:pt x="192464" y="860036"/>
                      <a:pt x="201354" y="847336"/>
                    </a:cubicBezTo>
                    <a:cubicBezTo>
                      <a:pt x="226754" y="816856"/>
                      <a:pt x="327084" y="767326"/>
                      <a:pt x="372804" y="716526"/>
                    </a:cubicBezTo>
                    <a:cubicBezTo>
                      <a:pt x="415984" y="669536"/>
                      <a:pt x="437574" y="599686"/>
                      <a:pt x="470594" y="557776"/>
                    </a:cubicBezTo>
                    <a:cubicBezTo>
                      <a:pt x="494724" y="527296"/>
                      <a:pt x="520124" y="501896"/>
                      <a:pt x="542984" y="484116"/>
                    </a:cubicBezTo>
                    <a:cubicBezTo>
                      <a:pt x="559494" y="471416"/>
                      <a:pt x="576004" y="461256"/>
                      <a:pt x="589974" y="457446"/>
                    </a:cubicBezTo>
                    <a:cubicBezTo>
                      <a:pt x="601404" y="454906"/>
                      <a:pt x="615374" y="452366"/>
                      <a:pt x="622994" y="459986"/>
                    </a:cubicBezTo>
                    <a:cubicBezTo>
                      <a:pt x="638234" y="475226"/>
                      <a:pt x="635694" y="551426"/>
                      <a:pt x="628074" y="592066"/>
                    </a:cubicBezTo>
                    <a:cubicBezTo>
                      <a:pt x="621724" y="630166"/>
                      <a:pt x="607754" y="656836"/>
                      <a:pt x="584894" y="694936"/>
                    </a:cubicBezTo>
                    <a:cubicBezTo>
                      <a:pt x="545524" y="758436"/>
                      <a:pt x="462974" y="863846"/>
                      <a:pt x="395664" y="920996"/>
                    </a:cubicBezTo>
                    <a:cubicBezTo>
                      <a:pt x="339784" y="969256"/>
                      <a:pt x="268664" y="1007356"/>
                      <a:pt x="217864" y="1026406"/>
                    </a:cubicBezTo>
                    <a:cubicBezTo>
                      <a:pt x="184844" y="1040376"/>
                      <a:pt x="158174" y="1042916"/>
                      <a:pt x="131504" y="1045456"/>
                    </a:cubicBezTo>
                    <a:cubicBezTo>
                      <a:pt x="109914" y="1046726"/>
                      <a:pt x="89594" y="1047996"/>
                      <a:pt x="70544" y="1042916"/>
                    </a:cubicBezTo>
                    <a:cubicBezTo>
                      <a:pt x="52764" y="1039106"/>
                      <a:pt x="33714" y="1030216"/>
                      <a:pt x="22284" y="1021326"/>
                    </a:cubicBezTo>
                    <a:cubicBezTo>
                      <a:pt x="13394" y="1013706"/>
                      <a:pt x="5774" y="1004816"/>
                      <a:pt x="3234" y="993386"/>
                    </a:cubicBezTo>
                    <a:cubicBezTo>
                      <a:pt x="-1846" y="976876"/>
                      <a:pt x="-576" y="946396"/>
                      <a:pt x="4504" y="928616"/>
                    </a:cubicBezTo>
                    <a:cubicBezTo>
                      <a:pt x="9584" y="913376"/>
                      <a:pt x="14664" y="905756"/>
                      <a:pt x="27364" y="891786"/>
                    </a:cubicBezTo>
                    <a:cubicBezTo>
                      <a:pt x="46414" y="867656"/>
                      <a:pt x="90864" y="843526"/>
                      <a:pt x="125154" y="807966"/>
                    </a:cubicBezTo>
                    <a:cubicBezTo>
                      <a:pt x="170874" y="759706"/>
                      <a:pt x="226754" y="687316"/>
                      <a:pt x="269934" y="622546"/>
                    </a:cubicBezTo>
                    <a:cubicBezTo>
                      <a:pt x="311844" y="560316"/>
                      <a:pt x="353754" y="496816"/>
                      <a:pt x="384234" y="425696"/>
                    </a:cubicBezTo>
                    <a:cubicBezTo>
                      <a:pt x="415984" y="349496"/>
                      <a:pt x="452814" y="242816"/>
                      <a:pt x="451544" y="180586"/>
                    </a:cubicBezTo>
                    <a:cubicBezTo>
                      <a:pt x="451544" y="141216"/>
                      <a:pt x="440114" y="114546"/>
                      <a:pt x="423604" y="86606"/>
                    </a:cubicBezTo>
                    <a:cubicBezTo>
                      <a:pt x="405824" y="57396"/>
                      <a:pt x="341054" y="19296"/>
                      <a:pt x="343594" y="7866"/>
                    </a:cubicBezTo>
                    <a:cubicBezTo>
                      <a:pt x="344864" y="2786"/>
                      <a:pt x="361374" y="-1024"/>
                      <a:pt x="362644" y="246"/>
                    </a:cubicBezTo>
                    <a:cubicBezTo>
                      <a:pt x="363914" y="1516"/>
                      <a:pt x="357564" y="10406"/>
                      <a:pt x="357564" y="10406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67" id="267"/>
            <p:cNvGrpSpPr/>
            <p:nvPr/>
          </p:nvGrpSpPr>
          <p:grpSpPr>
            <a:xfrm rot="0">
              <a:off x="1684276" y="1022460"/>
              <a:ext cx="304015" cy="603174"/>
              <a:chOff x="0" y="0"/>
              <a:chExt cx="397510" cy="788670"/>
            </a:xfrm>
          </p:grpSpPr>
          <p:sp>
            <p:nvSpPr>
              <p:cNvPr name="Freeform 268" id="268"/>
              <p:cNvSpPr/>
              <p:nvPr/>
            </p:nvSpPr>
            <p:spPr>
              <a:xfrm flipH="false" flipV="false" rot="0">
                <a:off x="50667" y="60792"/>
                <a:ext cx="296461" cy="676266"/>
              </a:xfrm>
              <a:custGeom>
                <a:avLst/>
                <a:gdLst/>
                <a:ahLst/>
                <a:cxnLst/>
                <a:rect r="r" b="b" t="t" l="l"/>
                <a:pathLst>
                  <a:path h="676266" w="296461">
                    <a:moveTo>
                      <a:pt x="176663" y="5248"/>
                    </a:moveTo>
                    <a:cubicBezTo>
                      <a:pt x="198253" y="-11262"/>
                      <a:pt x="224923" y="15408"/>
                      <a:pt x="240163" y="33188"/>
                    </a:cubicBezTo>
                    <a:cubicBezTo>
                      <a:pt x="259213" y="56048"/>
                      <a:pt x="278263" y="90338"/>
                      <a:pt x="287153" y="118278"/>
                    </a:cubicBezTo>
                    <a:cubicBezTo>
                      <a:pt x="296043" y="143678"/>
                      <a:pt x="297313" y="166538"/>
                      <a:pt x="296043" y="194478"/>
                    </a:cubicBezTo>
                    <a:cubicBezTo>
                      <a:pt x="293503" y="227498"/>
                      <a:pt x="288423" y="263058"/>
                      <a:pt x="270643" y="302428"/>
                    </a:cubicBezTo>
                    <a:cubicBezTo>
                      <a:pt x="243973" y="360848"/>
                      <a:pt x="160153" y="445938"/>
                      <a:pt x="129673" y="496738"/>
                    </a:cubicBezTo>
                    <a:cubicBezTo>
                      <a:pt x="111893" y="527218"/>
                      <a:pt x="110623" y="546268"/>
                      <a:pt x="94113" y="571668"/>
                    </a:cubicBezTo>
                    <a:cubicBezTo>
                      <a:pt x="73793" y="604688"/>
                      <a:pt x="26803" y="671998"/>
                      <a:pt x="11563" y="675808"/>
                    </a:cubicBezTo>
                    <a:cubicBezTo>
                      <a:pt x="6483" y="677078"/>
                      <a:pt x="1403" y="675808"/>
                      <a:pt x="133" y="670728"/>
                    </a:cubicBezTo>
                    <a:cubicBezTo>
                      <a:pt x="-6217" y="646598"/>
                      <a:pt x="216033" y="384978"/>
                      <a:pt x="247783" y="325288"/>
                    </a:cubicBezTo>
                    <a:cubicBezTo>
                      <a:pt x="257943" y="304968"/>
                      <a:pt x="257943" y="299888"/>
                      <a:pt x="263023" y="283378"/>
                    </a:cubicBezTo>
                    <a:cubicBezTo>
                      <a:pt x="269373" y="259248"/>
                      <a:pt x="280803" y="222418"/>
                      <a:pt x="283343" y="194478"/>
                    </a:cubicBezTo>
                    <a:cubicBezTo>
                      <a:pt x="284613" y="169078"/>
                      <a:pt x="282073" y="146218"/>
                      <a:pt x="275723" y="123358"/>
                    </a:cubicBezTo>
                    <a:cubicBezTo>
                      <a:pt x="270643" y="101768"/>
                      <a:pt x="261753" y="82718"/>
                      <a:pt x="249053" y="62398"/>
                    </a:cubicBezTo>
                    <a:cubicBezTo>
                      <a:pt x="235083" y="40808"/>
                      <a:pt x="203333" y="2708"/>
                      <a:pt x="189363" y="168"/>
                    </a:cubicBezTo>
                    <a:cubicBezTo>
                      <a:pt x="184283" y="-1102"/>
                      <a:pt x="176663" y="5248"/>
                      <a:pt x="176663" y="5248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69" id="269"/>
            <p:cNvGrpSpPr/>
            <p:nvPr/>
          </p:nvGrpSpPr>
          <p:grpSpPr>
            <a:xfrm rot="0">
              <a:off x="1096643" y="1767443"/>
              <a:ext cx="785778" cy="736242"/>
              <a:chOff x="0" y="0"/>
              <a:chExt cx="1027430" cy="962660"/>
            </a:xfrm>
          </p:grpSpPr>
          <p:sp>
            <p:nvSpPr>
              <p:cNvPr name="Freeform 270" id="270"/>
              <p:cNvSpPr/>
              <p:nvPr/>
            </p:nvSpPr>
            <p:spPr>
              <a:xfrm flipH="false" flipV="false" rot="0">
                <a:off x="49991" y="49778"/>
                <a:ext cx="925628" cy="861572"/>
              </a:xfrm>
              <a:custGeom>
                <a:avLst/>
                <a:gdLst/>
                <a:ahLst/>
                <a:cxnLst/>
                <a:rect r="r" b="b" t="t" l="l"/>
                <a:pathLst>
                  <a:path h="861572" w="925628">
                    <a:moveTo>
                      <a:pt x="922829" y="12452"/>
                    </a:moveTo>
                    <a:cubicBezTo>
                      <a:pt x="855519" y="111512"/>
                      <a:pt x="837739" y="120402"/>
                      <a:pt x="803449" y="129292"/>
                    </a:cubicBezTo>
                    <a:cubicBezTo>
                      <a:pt x="732329" y="148342"/>
                      <a:pt x="526589" y="116592"/>
                      <a:pt x="464359" y="149612"/>
                    </a:cubicBezTo>
                    <a:cubicBezTo>
                      <a:pt x="432609" y="167392"/>
                      <a:pt x="423719" y="187712"/>
                      <a:pt x="409749" y="222002"/>
                    </a:cubicBezTo>
                    <a:cubicBezTo>
                      <a:pt x="388159" y="276612"/>
                      <a:pt x="407209" y="385832"/>
                      <a:pt x="388159" y="465842"/>
                    </a:cubicBezTo>
                    <a:cubicBezTo>
                      <a:pt x="369109" y="548392"/>
                      <a:pt x="327199" y="655072"/>
                      <a:pt x="294179" y="710952"/>
                    </a:cubicBezTo>
                    <a:cubicBezTo>
                      <a:pt x="273859" y="745242"/>
                      <a:pt x="256079" y="764292"/>
                      <a:pt x="231949" y="784612"/>
                    </a:cubicBezTo>
                    <a:cubicBezTo>
                      <a:pt x="205279" y="804932"/>
                      <a:pt x="173529" y="818902"/>
                      <a:pt x="141779" y="831602"/>
                    </a:cubicBezTo>
                    <a:cubicBezTo>
                      <a:pt x="108759" y="844302"/>
                      <a:pt x="59229" y="865892"/>
                      <a:pt x="36369" y="860812"/>
                    </a:cubicBezTo>
                    <a:cubicBezTo>
                      <a:pt x="22399" y="858272"/>
                      <a:pt x="12239" y="845572"/>
                      <a:pt x="7159" y="836682"/>
                    </a:cubicBezTo>
                    <a:cubicBezTo>
                      <a:pt x="2079" y="827792"/>
                      <a:pt x="-1731" y="810012"/>
                      <a:pt x="809" y="808742"/>
                    </a:cubicBezTo>
                    <a:cubicBezTo>
                      <a:pt x="3349" y="807472"/>
                      <a:pt x="16049" y="843032"/>
                      <a:pt x="31289" y="848112"/>
                    </a:cubicBezTo>
                    <a:cubicBezTo>
                      <a:pt x="54149" y="855732"/>
                      <a:pt x="99869" y="835412"/>
                      <a:pt x="134159" y="821442"/>
                    </a:cubicBezTo>
                    <a:cubicBezTo>
                      <a:pt x="168449" y="807472"/>
                      <a:pt x="209089" y="787152"/>
                      <a:pt x="235759" y="764292"/>
                    </a:cubicBezTo>
                    <a:cubicBezTo>
                      <a:pt x="256079" y="746512"/>
                      <a:pt x="266239" y="733812"/>
                      <a:pt x="282749" y="705872"/>
                    </a:cubicBezTo>
                    <a:cubicBezTo>
                      <a:pt x="311959" y="653802"/>
                      <a:pt x="356409" y="547122"/>
                      <a:pt x="375459" y="464572"/>
                    </a:cubicBezTo>
                    <a:cubicBezTo>
                      <a:pt x="394509" y="384562"/>
                      <a:pt x="376729" y="272802"/>
                      <a:pt x="398319" y="215652"/>
                    </a:cubicBezTo>
                    <a:cubicBezTo>
                      <a:pt x="412289" y="181362"/>
                      <a:pt x="440229" y="154692"/>
                      <a:pt x="455469" y="140722"/>
                    </a:cubicBezTo>
                    <a:cubicBezTo>
                      <a:pt x="464359" y="133102"/>
                      <a:pt x="465629" y="130562"/>
                      <a:pt x="478329" y="126752"/>
                    </a:cubicBezTo>
                    <a:cubicBezTo>
                      <a:pt x="515159" y="116592"/>
                      <a:pt x="659939" y="135642"/>
                      <a:pt x="718359" y="130562"/>
                    </a:cubicBezTo>
                    <a:cubicBezTo>
                      <a:pt x="751379" y="128022"/>
                      <a:pt x="772969" y="125482"/>
                      <a:pt x="797099" y="117862"/>
                    </a:cubicBezTo>
                    <a:cubicBezTo>
                      <a:pt x="822499" y="110242"/>
                      <a:pt x="847899" y="98812"/>
                      <a:pt x="865679" y="83572"/>
                    </a:cubicBezTo>
                    <a:cubicBezTo>
                      <a:pt x="882189" y="70872"/>
                      <a:pt x="896159" y="51822"/>
                      <a:pt x="902509" y="36582"/>
                    </a:cubicBezTo>
                    <a:cubicBezTo>
                      <a:pt x="907589" y="26422"/>
                      <a:pt x="903779" y="11182"/>
                      <a:pt x="908859" y="4832"/>
                    </a:cubicBezTo>
                    <a:cubicBezTo>
                      <a:pt x="912669" y="1022"/>
                      <a:pt x="922829" y="-1518"/>
                      <a:pt x="925369" y="1022"/>
                    </a:cubicBezTo>
                    <a:cubicBezTo>
                      <a:pt x="926639" y="2292"/>
                      <a:pt x="922829" y="12452"/>
                      <a:pt x="922829" y="12452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71" id="271"/>
            <p:cNvGrpSpPr/>
            <p:nvPr/>
          </p:nvGrpSpPr>
          <p:grpSpPr>
            <a:xfrm rot="0">
              <a:off x="946092" y="2697944"/>
              <a:ext cx="871252" cy="241852"/>
              <a:chOff x="0" y="0"/>
              <a:chExt cx="1139190" cy="316230"/>
            </a:xfrm>
          </p:grpSpPr>
          <p:sp>
            <p:nvSpPr>
              <p:cNvPr name="Freeform 272" id="272"/>
              <p:cNvSpPr/>
              <p:nvPr/>
            </p:nvSpPr>
            <p:spPr>
              <a:xfrm flipH="false" flipV="false" rot="0">
                <a:off x="49671" y="50488"/>
                <a:ext cx="1038271" cy="217971"/>
              </a:xfrm>
              <a:custGeom>
                <a:avLst/>
                <a:gdLst/>
                <a:ahLst/>
                <a:cxnLst/>
                <a:rect r="r" b="b" t="t" l="l"/>
                <a:pathLst>
                  <a:path h="217971" w="1038271">
                    <a:moveTo>
                      <a:pt x="1129" y="75242"/>
                    </a:moveTo>
                    <a:cubicBezTo>
                      <a:pt x="55739" y="77782"/>
                      <a:pt x="98919" y="109532"/>
                      <a:pt x="135749" y="120962"/>
                    </a:cubicBezTo>
                    <a:cubicBezTo>
                      <a:pt x="171309" y="132392"/>
                      <a:pt x="196709" y="134932"/>
                      <a:pt x="247509" y="143822"/>
                    </a:cubicBezTo>
                    <a:cubicBezTo>
                      <a:pt x="349109" y="160332"/>
                      <a:pt x="589139" y="193352"/>
                      <a:pt x="716139" y="200972"/>
                    </a:cubicBezTo>
                    <a:cubicBezTo>
                      <a:pt x="802499" y="206052"/>
                      <a:pt x="877429" y="212402"/>
                      <a:pt x="934579" y="200972"/>
                    </a:cubicBezTo>
                    <a:cubicBezTo>
                      <a:pt x="973949" y="193352"/>
                      <a:pt x="1019669" y="156522"/>
                      <a:pt x="1032369" y="161602"/>
                    </a:cubicBezTo>
                    <a:cubicBezTo>
                      <a:pt x="1036179" y="162872"/>
                      <a:pt x="1039989" y="170492"/>
                      <a:pt x="1037449" y="171762"/>
                    </a:cubicBezTo>
                    <a:cubicBezTo>
                      <a:pt x="1031099" y="179382"/>
                      <a:pt x="919339" y="126042"/>
                      <a:pt x="841869" y="113342"/>
                    </a:cubicBezTo>
                    <a:cubicBezTo>
                      <a:pt x="735189" y="95562"/>
                      <a:pt x="543419" y="123502"/>
                      <a:pt x="453249" y="103182"/>
                    </a:cubicBezTo>
                    <a:cubicBezTo>
                      <a:pt x="402449" y="90482"/>
                      <a:pt x="382129" y="63812"/>
                      <a:pt x="337679" y="49842"/>
                    </a:cubicBezTo>
                    <a:cubicBezTo>
                      <a:pt x="285609" y="32062"/>
                      <a:pt x="205599" y="11742"/>
                      <a:pt x="157339" y="13012"/>
                    </a:cubicBezTo>
                    <a:cubicBezTo>
                      <a:pt x="124319" y="13012"/>
                      <a:pt x="86219" y="20632"/>
                      <a:pt x="76059" y="33332"/>
                    </a:cubicBezTo>
                    <a:cubicBezTo>
                      <a:pt x="69709" y="40952"/>
                      <a:pt x="70979" y="54922"/>
                      <a:pt x="76059" y="61272"/>
                    </a:cubicBezTo>
                    <a:cubicBezTo>
                      <a:pt x="82409" y="71432"/>
                      <a:pt x="100189" y="72702"/>
                      <a:pt x="121779" y="79052"/>
                    </a:cubicBezTo>
                    <a:cubicBezTo>
                      <a:pt x="176389" y="93022"/>
                      <a:pt x="314819" y="117152"/>
                      <a:pt x="407529" y="129852"/>
                    </a:cubicBezTo>
                    <a:cubicBezTo>
                      <a:pt x="492619" y="142552"/>
                      <a:pt x="589139" y="153982"/>
                      <a:pt x="653909" y="155252"/>
                    </a:cubicBezTo>
                    <a:cubicBezTo>
                      <a:pt x="697089" y="156522"/>
                      <a:pt x="733919" y="146362"/>
                      <a:pt x="760589" y="151442"/>
                    </a:cubicBezTo>
                    <a:cubicBezTo>
                      <a:pt x="778369" y="153982"/>
                      <a:pt x="803769" y="164142"/>
                      <a:pt x="802499" y="167952"/>
                    </a:cubicBezTo>
                    <a:cubicBezTo>
                      <a:pt x="801229" y="176842"/>
                      <a:pt x="665339" y="170492"/>
                      <a:pt x="578979" y="162872"/>
                    </a:cubicBezTo>
                    <a:cubicBezTo>
                      <a:pt x="457059" y="152712"/>
                      <a:pt x="227189" y="115882"/>
                      <a:pt x="142099" y="95562"/>
                    </a:cubicBezTo>
                    <a:cubicBezTo>
                      <a:pt x="106539" y="86672"/>
                      <a:pt x="78599" y="84132"/>
                      <a:pt x="67169" y="68892"/>
                    </a:cubicBezTo>
                    <a:cubicBezTo>
                      <a:pt x="59549" y="60002"/>
                      <a:pt x="59549" y="43492"/>
                      <a:pt x="63359" y="33332"/>
                    </a:cubicBezTo>
                    <a:cubicBezTo>
                      <a:pt x="67169" y="23172"/>
                      <a:pt x="81139" y="14282"/>
                      <a:pt x="93839" y="9202"/>
                    </a:cubicBezTo>
                    <a:cubicBezTo>
                      <a:pt x="110349" y="1582"/>
                      <a:pt x="130669" y="-958"/>
                      <a:pt x="157339" y="312"/>
                    </a:cubicBezTo>
                    <a:cubicBezTo>
                      <a:pt x="203059" y="1582"/>
                      <a:pt x="289419" y="20632"/>
                      <a:pt x="341489" y="38412"/>
                    </a:cubicBezTo>
                    <a:cubicBezTo>
                      <a:pt x="384669" y="52382"/>
                      <a:pt x="406259" y="80322"/>
                      <a:pt x="453249" y="90482"/>
                    </a:cubicBezTo>
                    <a:cubicBezTo>
                      <a:pt x="528179" y="106992"/>
                      <a:pt x="669149" y="85402"/>
                      <a:pt x="750429" y="90482"/>
                    </a:cubicBezTo>
                    <a:cubicBezTo>
                      <a:pt x="807579" y="94292"/>
                      <a:pt x="848219" y="99372"/>
                      <a:pt x="896479" y="110802"/>
                    </a:cubicBezTo>
                    <a:cubicBezTo>
                      <a:pt x="944739" y="123502"/>
                      <a:pt x="1034909" y="143822"/>
                      <a:pt x="1037449" y="162872"/>
                    </a:cubicBezTo>
                    <a:cubicBezTo>
                      <a:pt x="1038719" y="174302"/>
                      <a:pt x="1005699" y="190812"/>
                      <a:pt x="987919" y="199702"/>
                    </a:cubicBezTo>
                    <a:cubicBezTo>
                      <a:pt x="971409" y="207322"/>
                      <a:pt x="958709" y="211132"/>
                      <a:pt x="934579" y="213672"/>
                    </a:cubicBezTo>
                    <a:cubicBezTo>
                      <a:pt x="887589" y="220022"/>
                      <a:pt x="799959" y="218752"/>
                      <a:pt x="725029" y="213672"/>
                    </a:cubicBezTo>
                    <a:cubicBezTo>
                      <a:pt x="638669" y="209862"/>
                      <a:pt x="542149" y="195892"/>
                      <a:pt x="446899" y="183192"/>
                    </a:cubicBezTo>
                    <a:cubicBezTo>
                      <a:pt x="345299" y="169222"/>
                      <a:pt x="208139" y="156522"/>
                      <a:pt x="130669" y="133662"/>
                    </a:cubicBezTo>
                    <a:cubicBezTo>
                      <a:pt x="83679" y="118422"/>
                      <a:pt x="44309" y="85402"/>
                      <a:pt x="22719" y="82862"/>
                    </a:cubicBezTo>
                    <a:cubicBezTo>
                      <a:pt x="12559" y="81592"/>
                      <a:pt x="3669" y="90482"/>
                      <a:pt x="1129" y="87942"/>
                    </a:cubicBezTo>
                    <a:cubicBezTo>
                      <a:pt x="-1411" y="85402"/>
                      <a:pt x="1129" y="75242"/>
                      <a:pt x="1129" y="75242"/>
                    </a:cubicBezTo>
                  </a:path>
                </a:pathLst>
              </a:custGeom>
              <a:solidFill>
                <a:srgbClr val="F89F37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73" id="273"/>
            <p:cNvGrpSpPr/>
            <p:nvPr/>
          </p:nvGrpSpPr>
          <p:grpSpPr>
            <a:xfrm rot="0">
              <a:off x="1406486" y="1998611"/>
              <a:ext cx="508959" cy="561408"/>
              <a:chOff x="0" y="0"/>
              <a:chExt cx="665480" cy="734060"/>
            </a:xfrm>
          </p:grpSpPr>
          <p:sp>
            <p:nvSpPr>
              <p:cNvPr name="Freeform 274" id="274"/>
              <p:cNvSpPr/>
              <p:nvPr/>
            </p:nvSpPr>
            <p:spPr>
              <a:xfrm flipH="false" flipV="false" rot="0">
                <a:off x="47959" y="46890"/>
                <a:ext cx="565614" cy="635699"/>
              </a:xfrm>
              <a:custGeom>
                <a:avLst/>
                <a:gdLst/>
                <a:ahLst/>
                <a:cxnLst/>
                <a:rect r="r" b="b" t="t" l="l"/>
                <a:pathLst>
                  <a:path h="635699" w="565614">
                    <a:moveTo>
                      <a:pt x="552751" y="25500"/>
                    </a:moveTo>
                    <a:cubicBezTo>
                      <a:pt x="397811" y="33120"/>
                      <a:pt x="339391" y="66140"/>
                      <a:pt x="288591" y="108050"/>
                    </a:cubicBezTo>
                    <a:cubicBezTo>
                      <a:pt x="226361" y="160120"/>
                      <a:pt x="159051" y="251560"/>
                      <a:pt x="113331" y="325220"/>
                    </a:cubicBezTo>
                    <a:cubicBezTo>
                      <a:pt x="73961" y="391260"/>
                      <a:pt x="42211" y="468730"/>
                      <a:pt x="26971" y="527150"/>
                    </a:cubicBezTo>
                    <a:cubicBezTo>
                      <a:pt x="15541" y="567790"/>
                      <a:pt x="23161" y="630020"/>
                      <a:pt x="14271" y="635100"/>
                    </a:cubicBezTo>
                    <a:cubicBezTo>
                      <a:pt x="10461" y="637640"/>
                      <a:pt x="2841" y="631290"/>
                      <a:pt x="2841" y="631290"/>
                    </a:cubicBezTo>
                    <a:cubicBezTo>
                      <a:pt x="2841" y="630020"/>
                      <a:pt x="15541" y="632560"/>
                      <a:pt x="15541" y="632560"/>
                    </a:cubicBezTo>
                    <a:cubicBezTo>
                      <a:pt x="15541" y="632560"/>
                      <a:pt x="5381" y="633830"/>
                      <a:pt x="2841" y="631290"/>
                    </a:cubicBezTo>
                    <a:cubicBezTo>
                      <a:pt x="-4779" y="621130"/>
                      <a:pt x="4111" y="561440"/>
                      <a:pt x="15541" y="520800"/>
                    </a:cubicBezTo>
                    <a:cubicBezTo>
                      <a:pt x="30781" y="462380"/>
                      <a:pt x="62531" y="384910"/>
                      <a:pt x="101901" y="318870"/>
                    </a:cubicBezTo>
                    <a:cubicBezTo>
                      <a:pt x="147621" y="243940"/>
                      <a:pt x="217471" y="151230"/>
                      <a:pt x="280971" y="99160"/>
                    </a:cubicBezTo>
                    <a:cubicBezTo>
                      <a:pt x="330501" y="57250"/>
                      <a:pt x="386381" y="26770"/>
                      <a:pt x="435911" y="12800"/>
                    </a:cubicBezTo>
                    <a:cubicBezTo>
                      <a:pt x="475281" y="100"/>
                      <a:pt x="533701" y="-3710"/>
                      <a:pt x="552751" y="3910"/>
                    </a:cubicBezTo>
                    <a:cubicBezTo>
                      <a:pt x="560371" y="7720"/>
                      <a:pt x="566721" y="15340"/>
                      <a:pt x="565451" y="19150"/>
                    </a:cubicBezTo>
                    <a:cubicBezTo>
                      <a:pt x="565451" y="22960"/>
                      <a:pt x="552751" y="25500"/>
                      <a:pt x="552751" y="25500"/>
                    </a:cubicBezTo>
                  </a:path>
                </a:pathLst>
              </a:custGeom>
              <a:solidFill>
                <a:srgbClr val="EBB22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75" id="275"/>
            <p:cNvGrpSpPr/>
            <p:nvPr/>
          </p:nvGrpSpPr>
          <p:grpSpPr>
            <a:xfrm rot="0">
              <a:off x="1389003" y="2121966"/>
              <a:ext cx="422513" cy="466222"/>
              <a:chOff x="0" y="0"/>
              <a:chExt cx="552450" cy="609600"/>
            </a:xfrm>
          </p:grpSpPr>
          <p:sp>
            <p:nvSpPr>
              <p:cNvPr name="Freeform 276" id="276"/>
              <p:cNvSpPr/>
              <p:nvPr/>
            </p:nvSpPr>
            <p:spPr>
              <a:xfrm flipH="false" flipV="false" rot="0">
                <a:off x="50596" y="50222"/>
                <a:ext cx="450657" cy="510794"/>
              </a:xfrm>
              <a:custGeom>
                <a:avLst/>
                <a:gdLst/>
                <a:ahLst/>
                <a:cxnLst/>
                <a:rect r="r" b="b" t="t" l="l"/>
                <a:pathLst>
                  <a:path h="510794" w="450657">
                    <a:moveTo>
                      <a:pt x="448514" y="13278"/>
                    </a:moveTo>
                    <a:cubicBezTo>
                      <a:pt x="274524" y="158058"/>
                      <a:pt x="266904" y="241878"/>
                      <a:pt x="230074" y="302838"/>
                    </a:cubicBezTo>
                    <a:cubicBezTo>
                      <a:pt x="190704" y="365068"/>
                      <a:pt x="117044" y="441268"/>
                      <a:pt x="82754" y="474288"/>
                    </a:cubicBezTo>
                    <a:cubicBezTo>
                      <a:pt x="66244" y="490798"/>
                      <a:pt x="58624" y="500958"/>
                      <a:pt x="43384" y="506038"/>
                    </a:cubicBezTo>
                    <a:cubicBezTo>
                      <a:pt x="30684" y="511118"/>
                      <a:pt x="7824" y="512388"/>
                      <a:pt x="2744" y="508578"/>
                    </a:cubicBezTo>
                    <a:cubicBezTo>
                      <a:pt x="204" y="504768"/>
                      <a:pt x="2744" y="495878"/>
                      <a:pt x="4014" y="495878"/>
                    </a:cubicBezTo>
                    <a:cubicBezTo>
                      <a:pt x="4014" y="495878"/>
                      <a:pt x="5284" y="508578"/>
                      <a:pt x="4014" y="508578"/>
                    </a:cubicBezTo>
                    <a:cubicBezTo>
                      <a:pt x="4014" y="508578"/>
                      <a:pt x="204" y="495878"/>
                      <a:pt x="204" y="495878"/>
                    </a:cubicBezTo>
                    <a:cubicBezTo>
                      <a:pt x="204" y="495878"/>
                      <a:pt x="4014" y="508578"/>
                      <a:pt x="4014" y="508578"/>
                    </a:cubicBezTo>
                    <a:cubicBezTo>
                      <a:pt x="4014" y="508578"/>
                      <a:pt x="-1066" y="499688"/>
                      <a:pt x="204" y="497148"/>
                    </a:cubicBezTo>
                    <a:cubicBezTo>
                      <a:pt x="2744" y="493338"/>
                      <a:pt x="24334" y="500958"/>
                      <a:pt x="35764" y="497148"/>
                    </a:cubicBezTo>
                    <a:cubicBezTo>
                      <a:pt x="48464" y="493338"/>
                      <a:pt x="56084" y="483178"/>
                      <a:pt x="72594" y="467938"/>
                    </a:cubicBezTo>
                    <a:cubicBezTo>
                      <a:pt x="105614" y="436188"/>
                      <a:pt x="179274" y="358718"/>
                      <a:pt x="218644" y="296488"/>
                    </a:cubicBezTo>
                    <a:cubicBezTo>
                      <a:pt x="256744" y="235528"/>
                      <a:pt x="266904" y="149168"/>
                      <a:pt x="307544" y="99638"/>
                    </a:cubicBezTo>
                    <a:cubicBezTo>
                      <a:pt x="339294" y="58998"/>
                      <a:pt x="401524" y="23438"/>
                      <a:pt x="426924" y="9468"/>
                    </a:cubicBezTo>
                    <a:cubicBezTo>
                      <a:pt x="437084" y="4388"/>
                      <a:pt x="447244" y="-1962"/>
                      <a:pt x="449784" y="578"/>
                    </a:cubicBezTo>
                    <a:cubicBezTo>
                      <a:pt x="452324" y="1848"/>
                      <a:pt x="448514" y="13278"/>
                      <a:pt x="448514" y="13278"/>
                    </a:cubicBezTo>
                  </a:path>
                </a:pathLst>
              </a:custGeom>
              <a:solidFill>
                <a:srgbClr val="EBB22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77" id="277"/>
            <p:cNvGrpSpPr/>
            <p:nvPr/>
          </p:nvGrpSpPr>
          <p:grpSpPr>
            <a:xfrm rot="0">
              <a:off x="1287988" y="2149162"/>
              <a:ext cx="630370" cy="559466"/>
              <a:chOff x="0" y="0"/>
              <a:chExt cx="824230" cy="731520"/>
            </a:xfrm>
          </p:grpSpPr>
          <p:sp>
            <p:nvSpPr>
              <p:cNvPr name="Freeform 278" id="278"/>
              <p:cNvSpPr/>
              <p:nvPr/>
            </p:nvSpPr>
            <p:spPr>
              <a:xfrm flipH="false" flipV="false" rot="0">
                <a:off x="50567" y="49383"/>
                <a:ext cx="722863" cy="634593"/>
              </a:xfrm>
              <a:custGeom>
                <a:avLst/>
                <a:gdLst/>
                <a:ahLst/>
                <a:cxnLst/>
                <a:rect r="r" b="b" t="t" l="l"/>
                <a:pathLst>
                  <a:path h="634593" w="722863">
                    <a:moveTo>
                      <a:pt x="722863" y="2687"/>
                    </a:moveTo>
                    <a:cubicBezTo>
                      <a:pt x="692383" y="236367"/>
                      <a:pt x="675873" y="271927"/>
                      <a:pt x="655553" y="306217"/>
                    </a:cubicBezTo>
                    <a:cubicBezTo>
                      <a:pt x="636503" y="337967"/>
                      <a:pt x="616183" y="364637"/>
                      <a:pt x="588243" y="392577"/>
                    </a:cubicBezTo>
                    <a:cubicBezTo>
                      <a:pt x="555223" y="425597"/>
                      <a:pt x="494263" y="461157"/>
                      <a:pt x="463783" y="491637"/>
                    </a:cubicBezTo>
                    <a:cubicBezTo>
                      <a:pt x="443463" y="513227"/>
                      <a:pt x="433303" y="537357"/>
                      <a:pt x="418063" y="551327"/>
                    </a:cubicBezTo>
                    <a:cubicBezTo>
                      <a:pt x="406633" y="562757"/>
                      <a:pt x="400283" y="567837"/>
                      <a:pt x="383773" y="575457"/>
                    </a:cubicBezTo>
                    <a:cubicBezTo>
                      <a:pt x="349483" y="591967"/>
                      <a:pt x="277093" y="612287"/>
                      <a:pt x="218673" y="622447"/>
                    </a:cubicBezTo>
                    <a:cubicBezTo>
                      <a:pt x="157713" y="631337"/>
                      <a:pt x="61193" y="640227"/>
                      <a:pt x="26903" y="630067"/>
                    </a:cubicBezTo>
                    <a:cubicBezTo>
                      <a:pt x="12933" y="624987"/>
                      <a:pt x="2773" y="619907"/>
                      <a:pt x="233" y="611017"/>
                    </a:cubicBezTo>
                    <a:cubicBezTo>
                      <a:pt x="-2307" y="599587"/>
                      <a:pt x="16743" y="566567"/>
                      <a:pt x="19283" y="566567"/>
                    </a:cubicBezTo>
                    <a:cubicBezTo>
                      <a:pt x="20553" y="567837"/>
                      <a:pt x="9123" y="598317"/>
                      <a:pt x="12933" y="605937"/>
                    </a:cubicBezTo>
                    <a:cubicBezTo>
                      <a:pt x="15473" y="612287"/>
                      <a:pt x="19283" y="614827"/>
                      <a:pt x="28173" y="617367"/>
                    </a:cubicBezTo>
                    <a:cubicBezTo>
                      <a:pt x="48493" y="623717"/>
                      <a:pt x="101833" y="621177"/>
                      <a:pt x="145013" y="616097"/>
                    </a:cubicBezTo>
                    <a:cubicBezTo>
                      <a:pt x="200893" y="611017"/>
                      <a:pt x="283443" y="595777"/>
                      <a:pt x="331703" y="580537"/>
                    </a:cubicBezTo>
                    <a:cubicBezTo>
                      <a:pt x="363453" y="569107"/>
                      <a:pt x="387583" y="560217"/>
                      <a:pt x="409173" y="543707"/>
                    </a:cubicBezTo>
                    <a:cubicBezTo>
                      <a:pt x="429493" y="527197"/>
                      <a:pt x="434573" y="504337"/>
                      <a:pt x="456163" y="482747"/>
                    </a:cubicBezTo>
                    <a:cubicBezTo>
                      <a:pt x="485373" y="452267"/>
                      <a:pt x="546333" y="416707"/>
                      <a:pt x="579353" y="383687"/>
                    </a:cubicBezTo>
                    <a:cubicBezTo>
                      <a:pt x="606023" y="355747"/>
                      <a:pt x="626343" y="331617"/>
                      <a:pt x="644123" y="299867"/>
                    </a:cubicBezTo>
                    <a:cubicBezTo>
                      <a:pt x="663173" y="268117"/>
                      <a:pt x="680953" y="233827"/>
                      <a:pt x="691113" y="190647"/>
                    </a:cubicBezTo>
                    <a:cubicBezTo>
                      <a:pt x="705083" y="137307"/>
                      <a:pt x="696193" y="12847"/>
                      <a:pt x="710163" y="1417"/>
                    </a:cubicBezTo>
                    <a:cubicBezTo>
                      <a:pt x="713973" y="-2393"/>
                      <a:pt x="722863" y="2687"/>
                      <a:pt x="722863" y="2687"/>
                    </a:cubicBezTo>
                  </a:path>
                </a:pathLst>
              </a:custGeom>
              <a:solidFill>
                <a:srgbClr val="EBB22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79" id="279"/>
            <p:cNvGrpSpPr/>
            <p:nvPr/>
          </p:nvGrpSpPr>
          <p:grpSpPr>
            <a:xfrm rot="0">
              <a:off x="2452570" y="112357"/>
              <a:ext cx="1066482" cy="1431689"/>
              <a:chOff x="0" y="0"/>
              <a:chExt cx="1394460" cy="1871980"/>
            </a:xfrm>
          </p:grpSpPr>
          <p:sp>
            <p:nvSpPr>
              <p:cNvPr name="Freeform 280" id="280"/>
              <p:cNvSpPr/>
              <p:nvPr/>
            </p:nvSpPr>
            <p:spPr>
              <a:xfrm flipH="false" flipV="false" rot="0">
                <a:off x="50800" y="50800"/>
                <a:ext cx="1291920" cy="1772285"/>
              </a:xfrm>
              <a:custGeom>
                <a:avLst/>
                <a:gdLst/>
                <a:ahLst/>
                <a:cxnLst/>
                <a:rect r="r" b="b" t="t" l="l"/>
                <a:pathLst>
                  <a:path h="1772285" w="1291920">
                    <a:moveTo>
                      <a:pt x="0" y="1756410"/>
                    </a:moveTo>
                    <a:cubicBezTo>
                      <a:pt x="48260" y="1666240"/>
                      <a:pt x="124460" y="1602740"/>
                      <a:pt x="156210" y="1557020"/>
                    </a:cubicBezTo>
                    <a:cubicBezTo>
                      <a:pt x="180340" y="1525270"/>
                      <a:pt x="182880" y="1503680"/>
                      <a:pt x="207010" y="1468120"/>
                    </a:cubicBezTo>
                    <a:cubicBezTo>
                      <a:pt x="247650" y="1404620"/>
                      <a:pt x="351790" y="1295400"/>
                      <a:pt x="398780" y="1224280"/>
                    </a:cubicBezTo>
                    <a:cubicBezTo>
                      <a:pt x="433070" y="1173480"/>
                      <a:pt x="443230" y="1127760"/>
                      <a:pt x="473710" y="1087120"/>
                    </a:cubicBezTo>
                    <a:cubicBezTo>
                      <a:pt x="504190" y="1046480"/>
                      <a:pt x="549910" y="1019810"/>
                      <a:pt x="581660" y="981710"/>
                    </a:cubicBezTo>
                    <a:cubicBezTo>
                      <a:pt x="610870" y="944880"/>
                      <a:pt x="623570" y="901700"/>
                      <a:pt x="656590" y="862330"/>
                    </a:cubicBezTo>
                    <a:cubicBezTo>
                      <a:pt x="695960" y="812800"/>
                      <a:pt x="758190" y="779780"/>
                      <a:pt x="811530" y="715010"/>
                    </a:cubicBezTo>
                    <a:cubicBezTo>
                      <a:pt x="887730" y="623570"/>
                      <a:pt x="989330" y="448310"/>
                      <a:pt x="1049020" y="347980"/>
                    </a:cubicBezTo>
                    <a:cubicBezTo>
                      <a:pt x="1088390" y="280670"/>
                      <a:pt x="1103630" y="232410"/>
                      <a:pt x="1140460" y="176530"/>
                    </a:cubicBezTo>
                    <a:cubicBezTo>
                      <a:pt x="1178560" y="115570"/>
                      <a:pt x="1253490" y="0"/>
                      <a:pt x="1273810" y="0"/>
                    </a:cubicBezTo>
                    <a:cubicBezTo>
                      <a:pt x="1280160" y="0"/>
                      <a:pt x="1286510" y="12700"/>
                      <a:pt x="1286510" y="17780"/>
                    </a:cubicBezTo>
                    <a:cubicBezTo>
                      <a:pt x="1286510" y="22860"/>
                      <a:pt x="1276350" y="30480"/>
                      <a:pt x="1276350" y="31750"/>
                    </a:cubicBezTo>
                    <a:cubicBezTo>
                      <a:pt x="1276350" y="31750"/>
                      <a:pt x="1285240" y="26670"/>
                      <a:pt x="1285240" y="25400"/>
                    </a:cubicBezTo>
                    <a:cubicBezTo>
                      <a:pt x="1283970" y="22860"/>
                      <a:pt x="1263650" y="26670"/>
                      <a:pt x="1262380" y="22860"/>
                    </a:cubicBezTo>
                    <a:cubicBezTo>
                      <a:pt x="1261110" y="20320"/>
                      <a:pt x="1270000" y="6350"/>
                      <a:pt x="1273810" y="6350"/>
                    </a:cubicBezTo>
                    <a:cubicBezTo>
                      <a:pt x="1277620" y="6350"/>
                      <a:pt x="1287780" y="20320"/>
                      <a:pt x="1285240" y="24130"/>
                    </a:cubicBezTo>
                    <a:cubicBezTo>
                      <a:pt x="1283970" y="26670"/>
                      <a:pt x="1264920" y="27940"/>
                      <a:pt x="1262380" y="24130"/>
                    </a:cubicBezTo>
                    <a:cubicBezTo>
                      <a:pt x="1261110" y="21590"/>
                      <a:pt x="1270000" y="6350"/>
                      <a:pt x="1273810" y="6350"/>
                    </a:cubicBezTo>
                    <a:cubicBezTo>
                      <a:pt x="1277620" y="6350"/>
                      <a:pt x="1286510" y="13970"/>
                      <a:pt x="1286510" y="17780"/>
                    </a:cubicBezTo>
                    <a:cubicBezTo>
                      <a:pt x="1286510" y="21590"/>
                      <a:pt x="1276350" y="31750"/>
                      <a:pt x="1276350" y="31750"/>
                    </a:cubicBezTo>
                    <a:cubicBezTo>
                      <a:pt x="1276350" y="31750"/>
                      <a:pt x="1290320" y="11430"/>
                      <a:pt x="1291590" y="11430"/>
                    </a:cubicBezTo>
                    <a:cubicBezTo>
                      <a:pt x="1292860" y="11430"/>
                      <a:pt x="1290320" y="20320"/>
                      <a:pt x="1286510" y="26670"/>
                    </a:cubicBezTo>
                    <a:cubicBezTo>
                      <a:pt x="1272540" y="52070"/>
                      <a:pt x="1203960" y="124460"/>
                      <a:pt x="1168400" y="179070"/>
                    </a:cubicBezTo>
                    <a:cubicBezTo>
                      <a:pt x="1131570" y="234950"/>
                      <a:pt x="1111250" y="290830"/>
                      <a:pt x="1070610" y="360680"/>
                    </a:cubicBezTo>
                    <a:cubicBezTo>
                      <a:pt x="1009650" y="464820"/>
                      <a:pt x="906780" y="641350"/>
                      <a:pt x="829310" y="732790"/>
                    </a:cubicBezTo>
                    <a:cubicBezTo>
                      <a:pt x="777240" y="797560"/>
                      <a:pt x="716280" y="829310"/>
                      <a:pt x="675640" y="878840"/>
                    </a:cubicBezTo>
                    <a:cubicBezTo>
                      <a:pt x="641350" y="919480"/>
                      <a:pt x="626110" y="965200"/>
                      <a:pt x="595630" y="1002030"/>
                    </a:cubicBezTo>
                    <a:cubicBezTo>
                      <a:pt x="566420" y="1038860"/>
                      <a:pt x="520700" y="1066800"/>
                      <a:pt x="495300" y="1101090"/>
                    </a:cubicBezTo>
                    <a:cubicBezTo>
                      <a:pt x="472440" y="1131570"/>
                      <a:pt x="472440" y="1156970"/>
                      <a:pt x="448310" y="1196340"/>
                    </a:cubicBezTo>
                    <a:cubicBezTo>
                      <a:pt x="405130" y="1266190"/>
                      <a:pt x="279400" y="1402080"/>
                      <a:pt x="232410" y="1473200"/>
                    </a:cubicBezTo>
                    <a:cubicBezTo>
                      <a:pt x="205740" y="1513840"/>
                      <a:pt x="200660" y="1539240"/>
                      <a:pt x="175260" y="1574800"/>
                    </a:cubicBezTo>
                    <a:cubicBezTo>
                      <a:pt x="143510" y="1619250"/>
                      <a:pt x="71120" y="1678940"/>
                      <a:pt x="45720" y="1715770"/>
                    </a:cubicBezTo>
                    <a:cubicBezTo>
                      <a:pt x="31750" y="1737360"/>
                      <a:pt x="30480" y="1762760"/>
                      <a:pt x="20320" y="1770380"/>
                    </a:cubicBezTo>
                    <a:cubicBezTo>
                      <a:pt x="15240" y="1772920"/>
                      <a:pt x="7620" y="1772920"/>
                      <a:pt x="3810" y="1770380"/>
                    </a:cubicBezTo>
                    <a:cubicBezTo>
                      <a:pt x="0" y="1767840"/>
                      <a:pt x="0" y="1756410"/>
                      <a:pt x="0" y="1756410"/>
                    </a:cubicBezTo>
                  </a:path>
                </a:pathLst>
              </a:custGeom>
              <a:solidFill>
                <a:srgbClr val="5A3731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81" id="281"/>
            <p:cNvGrpSpPr/>
            <p:nvPr/>
          </p:nvGrpSpPr>
          <p:grpSpPr>
            <a:xfrm rot="0">
              <a:off x="2434116" y="835971"/>
              <a:ext cx="626485" cy="777036"/>
              <a:chOff x="0" y="0"/>
              <a:chExt cx="819150" cy="1016000"/>
            </a:xfrm>
          </p:grpSpPr>
          <p:sp>
            <p:nvSpPr>
              <p:cNvPr name="Freeform 282" id="282"/>
              <p:cNvSpPr/>
              <p:nvPr/>
            </p:nvSpPr>
            <p:spPr>
              <a:xfrm flipH="false" flipV="false" rot="0">
                <a:off x="50300" y="50712"/>
                <a:ext cx="718050" cy="913602"/>
              </a:xfrm>
              <a:custGeom>
                <a:avLst/>
                <a:gdLst/>
                <a:ahLst/>
                <a:cxnLst/>
                <a:rect r="r" b="b" t="t" l="l"/>
                <a:pathLst>
                  <a:path h="913602" w="718050">
                    <a:moveTo>
                      <a:pt x="718050" y="19138"/>
                    </a:moveTo>
                    <a:cubicBezTo>
                      <a:pt x="556760" y="282028"/>
                      <a:pt x="513580" y="316318"/>
                      <a:pt x="484370" y="362038"/>
                    </a:cubicBezTo>
                    <a:cubicBezTo>
                      <a:pt x="458970" y="403948"/>
                      <a:pt x="452620" y="449668"/>
                      <a:pt x="424680" y="491578"/>
                    </a:cubicBezTo>
                    <a:cubicBezTo>
                      <a:pt x="391660" y="539838"/>
                      <a:pt x="330700" y="581748"/>
                      <a:pt x="295140" y="628738"/>
                    </a:cubicBezTo>
                    <a:cubicBezTo>
                      <a:pt x="263390" y="671918"/>
                      <a:pt x="251960" y="721448"/>
                      <a:pt x="218940" y="760818"/>
                    </a:cubicBezTo>
                    <a:cubicBezTo>
                      <a:pt x="183380" y="803998"/>
                      <a:pt x="123690" y="847178"/>
                      <a:pt x="85590" y="873848"/>
                    </a:cubicBezTo>
                    <a:cubicBezTo>
                      <a:pt x="57650" y="891628"/>
                      <a:pt x="24630" y="917028"/>
                      <a:pt x="11930" y="913218"/>
                    </a:cubicBezTo>
                    <a:cubicBezTo>
                      <a:pt x="5580" y="910678"/>
                      <a:pt x="-770" y="896708"/>
                      <a:pt x="500" y="892898"/>
                    </a:cubicBezTo>
                    <a:cubicBezTo>
                      <a:pt x="3040" y="890358"/>
                      <a:pt x="19550" y="890358"/>
                      <a:pt x="22090" y="894168"/>
                    </a:cubicBezTo>
                    <a:cubicBezTo>
                      <a:pt x="24630" y="896708"/>
                      <a:pt x="20820" y="909408"/>
                      <a:pt x="17010" y="911948"/>
                    </a:cubicBezTo>
                    <a:cubicBezTo>
                      <a:pt x="14470" y="913218"/>
                      <a:pt x="4310" y="911948"/>
                      <a:pt x="1770" y="909408"/>
                    </a:cubicBezTo>
                    <a:cubicBezTo>
                      <a:pt x="-770" y="905598"/>
                      <a:pt x="-770" y="896708"/>
                      <a:pt x="3040" y="890358"/>
                    </a:cubicBezTo>
                    <a:cubicBezTo>
                      <a:pt x="10660" y="877658"/>
                      <a:pt x="48760" y="867498"/>
                      <a:pt x="75430" y="848448"/>
                    </a:cubicBezTo>
                    <a:cubicBezTo>
                      <a:pt x="113530" y="821778"/>
                      <a:pt x="170680" y="779868"/>
                      <a:pt x="202430" y="740498"/>
                    </a:cubicBezTo>
                    <a:cubicBezTo>
                      <a:pt x="230370" y="707478"/>
                      <a:pt x="234180" y="669378"/>
                      <a:pt x="260850" y="632548"/>
                    </a:cubicBezTo>
                    <a:cubicBezTo>
                      <a:pt x="296410" y="583018"/>
                      <a:pt x="367530" y="530948"/>
                      <a:pt x="401820" y="480148"/>
                    </a:cubicBezTo>
                    <a:cubicBezTo>
                      <a:pt x="431030" y="436968"/>
                      <a:pt x="436110" y="391248"/>
                      <a:pt x="462780" y="349338"/>
                    </a:cubicBezTo>
                    <a:cubicBezTo>
                      <a:pt x="490720" y="303618"/>
                      <a:pt x="536440" y="266788"/>
                      <a:pt x="570730" y="217258"/>
                    </a:cubicBezTo>
                    <a:cubicBezTo>
                      <a:pt x="610100" y="160108"/>
                      <a:pt x="658360" y="58508"/>
                      <a:pt x="682490" y="24218"/>
                    </a:cubicBezTo>
                    <a:cubicBezTo>
                      <a:pt x="692650" y="11518"/>
                      <a:pt x="699000" y="-1182"/>
                      <a:pt x="705350" y="88"/>
                    </a:cubicBezTo>
                    <a:cubicBezTo>
                      <a:pt x="710430" y="88"/>
                      <a:pt x="718050" y="19138"/>
                      <a:pt x="718050" y="19138"/>
                    </a:cubicBezTo>
                  </a:path>
                </a:pathLst>
              </a:custGeom>
              <a:solidFill>
                <a:srgbClr val="5A3731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83" id="283"/>
            <p:cNvGrpSpPr/>
            <p:nvPr/>
          </p:nvGrpSpPr>
          <p:grpSpPr>
            <a:xfrm rot="0">
              <a:off x="2439944" y="1260427"/>
              <a:ext cx="398231" cy="425427"/>
              <a:chOff x="0" y="0"/>
              <a:chExt cx="520700" cy="556260"/>
            </a:xfrm>
          </p:grpSpPr>
          <p:sp>
            <p:nvSpPr>
              <p:cNvPr name="Freeform 284" id="284"/>
              <p:cNvSpPr/>
              <p:nvPr/>
            </p:nvSpPr>
            <p:spPr>
              <a:xfrm flipH="false" flipV="false" rot="0">
                <a:off x="50800" y="50308"/>
                <a:ext cx="419100" cy="454905"/>
              </a:xfrm>
              <a:custGeom>
                <a:avLst/>
                <a:gdLst/>
                <a:ahLst/>
                <a:cxnLst/>
                <a:rect r="r" b="b" t="t" l="l"/>
                <a:pathLst>
                  <a:path h="454905" w="419100">
                    <a:moveTo>
                      <a:pt x="419100" y="23352"/>
                    </a:moveTo>
                    <a:cubicBezTo>
                      <a:pt x="120650" y="390382"/>
                      <a:pt x="52070" y="438642"/>
                      <a:pt x="26670" y="450072"/>
                    </a:cubicBezTo>
                    <a:cubicBezTo>
                      <a:pt x="19050" y="453882"/>
                      <a:pt x="13970" y="456422"/>
                      <a:pt x="11430" y="453882"/>
                    </a:cubicBezTo>
                    <a:cubicBezTo>
                      <a:pt x="7620" y="451342"/>
                      <a:pt x="16510" y="431022"/>
                      <a:pt x="13970" y="424672"/>
                    </a:cubicBezTo>
                    <a:cubicBezTo>
                      <a:pt x="11430" y="418322"/>
                      <a:pt x="1270" y="417052"/>
                      <a:pt x="0" y="413242"/>
                    </a:cubicBezTo>
                    <a:cubicBezTo>
                      <a:pt x="0" y="409432"/>
                      <a:pt x="5080" y="400542"/>
                      <a:pt x="10160" y="399272"/>
                    </a:cubicBezTo>
                    <a:cubicBezTo>
                      <a:pt x="13970" y="398002"/>
                      <a:pt x="22860" y="401812"/>
                      <a:pt x="24130" y="405622"/>
                    </a:cubicBezTo>
                    <a:cubicBezTo>
                      <a:pt x="25400" y="409432"/>
                      <a:pt x="13970" y="424672"/>
                      <a:pt x="10160" y="423402"/>
                    </a:cubicBezTo>
                    <a:cubicBezTo>
                      <a:pt x="6350" y="423402"/>
                      <a:pt x="0" y="406892"/>
                      <a:pt x="2540" y="404352"/>
                    </a:cubicBezTo>
                    <a:cubicBezTo>
                      <a:pt x="5080" y="401812"/>
                      <a:pt x="24130" y="404352"/>
                      <a:pt x="25400" y="408162"/>
                    </a:cubicBezTo>
                    <a:cubicBezTo>
                      <a:pt x="26670" y="410702"/>
                      <a:pt x="13970" y="424672"/>
                      <a:pt x="10160" y="423402"/>
                    </a:cubicBezTo>
                    <a:cubicBezTo>
                      <a:pt x="6350" y="423402"/>
                      <a:pt x="3810" y="403082"/>
                      <a:pt x="3810" y="401812"/>
                    </a:cubicBezTo>
                    <a:cubicBezTo>
                      <a:pt x="5080" y="401812"/>
                      <a:pt x="10160" y="423402"/>
                      <a:pt x="17780" y="424672"/>
                    </a:cubicBezTo>
                    <a:cubicBezTo>
                      <a:pt x="38100" y="428482"/>
                      <a:pt x="104140" y="371332"/>
                      <a:pt x="151130" y="324342"/>
                    </a:cubicBezTo>
                    <a:cubicBezTo>
                      <a:pt x="223520" y="253222"/>
                      <a:pt x="342900" y="53832"/>
                      <a:pt x="386080" y="15732"/>
                    </a:cubicBezTo>
                    <a:cubicBezTo>
                      <a:pt x="397510" y="5572"/>
                      <a:pt x="407670" y="-2048"/>
                      <a:pt x="414020" y="492"/>
                    </a:cubicBezTo>
                    <a:cubicBezTo>
                      <a:pt x="417830" y="1762"/>
                      <a:pt x="419100" y="23352"/>
                      <a:pt x="419100" y="23352"/>
                    </a:cubicBezTo>
                  </a:path>
                </a:pathLst>
              </a:custGeom>
              <a:solidFill>
                <a:srgbClr val="5A3731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85" id="285"/>
            <p:cNvGrpSpPr/>
            <p:nvPr/>
          </p:nvGrpSpPr>
          <p:grpSpPr>
            <a:xfrm rot="0">
              <a:off x="2326302" y="1158441"/>
              <a:ext cx="385604" cy="450681"/>
              <a:chOff x="0" y="0"/>
              <a:chExt cx="504190" cy="589280"/>
            </a:xfrm>
          </p:grpSpPr>
          <p:sp>
            <p:nvSpPr>
              <p:cNvPr name="Freeform 286" id="286"/>
              <p:cNvSpPr/>
              <p:nvPr/>
            </p:nvSpPr>
            <p:spPr>
              <a:xfrm flipH="false" flipV="false" rot="0">
                <a:off x="50492" y="48200"/>
                <a:ext cx="403266" cy="489010"/>
              </a:xfrm>
              <a:custGeom>
                <a:avLst/>
                <a:gdLst/>
                <a:ahLst/>
                <a:cxnLst/>
                <a:rect r="r" b="b" t="t" l="l"/>
                <a:pathLst>
                  <a:path h="489010" w="403266">
                    <a:moveTo>
                      <a:pt x="394008" y="24190"/>
                    </a:moveTo>
                    <a:cubicBezTo>
                      <a:pt x="301298" y="170240"/>
                      <a:pt x="244148" y="217230"/>
                      <a:pt x="203508" y="269300"/>
                    </a:cubicBezTo>
                    <a:cubicBezTo>
                      <a:pt x="160328" y="323910"/>
                      <a:pt x="112068" y="411540"/>
                      <a:pt x="82858" y="445830"/>
                    </a:cubicBezTo>
                    <a:cubicBezTo>
                      <a:pt x="70158" y="461070"/>
                      <a:pt x="63808" y="468690"/>
                      <a:pt x="51108" y="476310"/>
                    </a:cubicBezTo>
                    <a:cubicBezTo>
                      <a:pt x="37138" y="482660"/>
                      <a:pt x="6658" y="490280"/>
                      <a:pt x="1578" y="485200"/>
                    </a:cubicBezTo>
                    <a:cubicBezTo>
                      <a:pt x="-2232" y="482660"/>
                      <a:pt x="1578" y="466150"/>
                      <a:pt x="5388" y="464880"/>
                    </a:cubicBezTo>
                    <a:cubicBezTo>
                      <a:pt x="9198" y="463610"/>
                      <a:pt x="23168" y="471230"/>
                      <a:pt x="23168" y="475040"/>
                    </a:cubicBezTo>
                    <a:cubicBezTo>
                      <a:pt x="23168" y="480120"/>
                      <a:pt x="14278" y="489010"/>
                      <a:pt x="10468" y="489010"/>
                    </a:cubicBezTo>
                    <a:cubicBezTo>
                      <a:pt x="6658" y="487740"/>
                      <a:pt x="-962" y="475040"/>
                      <a:pt x="308" y="467420"/>
                    </a:cubicBezTo>
                    <a:cubicBezTo>
                      <a:pt x="4118" y="454720"/>
                      <a:pt x="42218" y="449640"/>
                      <a:pt x="63808" y="429320"/>
                    </a:cubicBezTo>
                    <a:cubicBezTo>
                      <a:pt x="101908" y="393760"/>
                      <a:pt x="140008" y="307400"/>
                      <a:pt x="181918" y="254060"/>
                    </a:cubicBezTo>
                    <a:cubicBezTo>
                      <a:pt x="222558" y="203260"/>
                      <a:pt x="279708" y="158810"/>
                      <a:pt x="312728" y="111820"/>
                    </a:cubicBezTo>
                    <a:cubicBezTo>
                      <a:pt x="339398" y="74990"/>
                      <a:pt x="352098" y="17840"/>
                      <a:pt x="372418" y="5140"/>
                    </a:cubicBezTo>
                    <a:cubicBezTo>
                      <a:pt x="382578" y="-1210"/>
                      <a:pt x="399088" y="-1210"/>
                      <a:pt x="402898" y="2600"/>
                    </a:cubicBezTo>
                    <a:cubicBezTo>
                      <a:pt x="405438" y="6410"/>
                      <a:pt x="394008" y="24190"/>
                      <a:pt x="394008" y="24190"/>
                    </a:cubicBezTo>
                  </a:path>
                </a:pathLst>
              </a:custGeom>
              <a:solidFill>
                <a:srgbClr val="5A3731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87" id="287"/>
            <p:cNvGrpSpPr/>
            <p:nvPr/>
          </p:nvGrpSpPr>
          <p:grpSpPr>
            <a:xfrm rot="0">
              <a:off x="2197120" y="128869"/>
              <a:ext cx="1320961" cy="1290851"/>
              <a:chOff x="0" y="0"/>
              <a:chExt cx="1727200" cy="1687830"/>
            </a:xfrm>
          </p:grpSpPr>
          <p:sp>
            <p:nvSpPr>
              <p:cNvPr name="Freeform 288" id="288"/>
              <p:cNvSpPr/>
              <p:nvPr/>
            </p:nvSpPr>
            <p:spPr>
              <a:xfrm flipH="false" flipV="false" rot="0">
                <a:off x="50690" y="50800"/>
                <a:ext cx="1625710" cy="1584960"/>
              </a:xfrm>
              <a:custGeom>
                <a:avLst/>
                <a:gdLst/>
                <a:ahLst/>
                <a:cxnLst/>
                <a:rect r="r" b="b" t="t" l="l"/>
                <a:pathLst>
                  <a:path h="1584960" w="1625710">
                    <a:moveTo>
                      <a:pt x="9000" y="1560830"/>
                    </a:moveTo>
                    <a:cubicBezTo>
                      <a:pt x="339200" y="1149350"/>
                      <a:pt x="671940" y="795020"/>
                      <a:pt x="804020" y="669290"/>
                    </a:cubicBezTo>
                    <a:cubicBezTo>
                      <a:pt x="863710" y="613410"/>
                      <a:pt x="886570" y="604520"/>
                      <a:pt x="939910" y="554990"/>
                    </a:cubicBezTo>
                    <a:cubicBezTo>
                      <a:pt x="1027540" y="473710"/>
                      <a:pt x="1155810" y="316230"/>
                      <a:pt x="1272650" y="222250"/>
                    </a:cubicBezTo>
                    <a:cubicBezTo>
                      <a:pt x="1379330" y="134620"/>
                      <a:pt x="1564750" y="6350"/>
                      <a:pt x="1606660" y="1270"/>
                    </a:cubicBezTo>
                    <a:cubicBezTo>
                      <a:pt x="1615550" y="0"/>
                      <a:pt x="1623170" y="3810"/>
                      <a:pt x="1624440" y="7620"/>
                    </a:cubicBezTo>
                    <a:cubicBezTo>
                      <a:pt x="1626980" y="11430"/>
                      <a:pt x="1621900" y="22860"/>
                      <a:pt x="1618090" y="24130"/>
                    </a:cubicBezTo>
                    <a:cubicBezTo>
                      <a:pt x="1614280" y="25400"/>
                      <a:pt x="1602850" y="21590"/>
                      <a:pt x="1601580" y="17780"/>
                    </a:cubicBezTo>
                    <a:cubicBezTo>
                      <a:pt x="1600310" y="13970"/>
                      <a:pt x="1605390" y="1270"/>
                      <a:pt x="1609200" y="0"/>
                    </a:cubicBezTo>
                    <a:cubicBezTo>
                      <a:pt x="1613010" y="0"/>
                      <a:pt x="1625710" y="8890"/>
                      <a:pt x="1625710" y="12700"/>
                    </a:cubicBezTo>
                    <a:cubicBezTo>
                      <a:pt x="1625710" y="16510"/>
                      <a:pt x="1606660" y="24130"/>
                      <a:pt x="1604120" y="21590"/>
                    </a:cubicBezTo>
                    <a:cubicBezTo>
                      <a:pt x="1602850" y="19050"/>
                      <a:pt x="1609200" y="0"/>
                      <a:pt x="1613010" y="0"/>
                    </a:cubicBezTo>
                    <a:cubicBezTo>
                      <a:pt x="1615550" y="0"/>
                      <a:pt x="1624440" y="12700"/>
                      <a:pt x="1623170" y="19050"/>
                    </a:cubicBezTo>
                    <a:cubicBezTo>
                      <a:pt x="1621900" y="31750"/>
                      <a:pt x="1595230" y="44450"/>
                      <a:pt x="1569830" y="63500"/>
                    </a:cubicBezTo>
                    <a:cubicBezTo>
                      <a:pt x="1511410" y="106680"/>
                      <a:pt x="1364090" y="180340"/>
                      <a:pt x="1268840" y="257810"/>
                    </a:cubicBezTo>
                    <a:cubicBezTo>
                      <a:pt x="1168510" y="339090"/>
                      <a:pt x="1068180" y="468630"/>
                      <a:pt x="985630" y="546100"/>
                    </a:cubicBezTo>
                    <a:cubicBezTo>
                      <a:pt x="924670" y="603250"/>
                      <a:pt x="891650" y="619760"/>
                      <a:pt x="823070" y="685800"/>
                    </a:cubicBezTo>
                    <a:cubicBezTo>
                      <a:pt x="683370" y="820420"/>
                      <a:pt x="353170" y="1168400"/>
                      <a:pt x="216010" y="1332230"/>
                    </a:cubicBezTo>
                    <a:cubicBezTo>
                      <a:pt x="139810" y="1424940"/>
                      <a:pt x="85200" y="1525270"/>
                      <a:pt x="48370" y="1562100"/>
                    </a:cubicBezTo>
                    <a:cubicBezTo>
                      <a:pt x="33130" y="1574800"/>
                      <a:pt x="22970" y="1584960"/>
                      <a:pt x="14080" y="1584960"/>
                    </a:cubicBezTo>
                    <a:cubicBezTo>
                      <a:pt x="7730" y="1584960"/>
                      <a:pt x="1380" y="1578610"/>
                      <a:pt x="110" y="1574800"/>
                    </a:cubicBezTo>
                    <a:cubicBezTo>
                      <a:pt x="-1160" y="1570990"/>
                      <a:pt x="9000" y="1560830"/>
                      <a:pt x="9000" y="1560830"/>
                    </a:cubicBezTo>
                  </a:path>
                </a:pathLst>
              </a:custGeom>
              <a:solidFill>
                <a:srgbClr val="5A3731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89" id="289"/>
            <p:cNvGrpSpPr/>
            <p:nvPr/>
          </p:nvGrpSpPr>
          <p:grpSpPr>
            <a:xfrm rot="0">
              <a:off x="2266082" y="426085"/>
              <a:ext cx="1005290" cy="1028601"/>
              <a:chOff x="0" y="0"/>
              <a:chExt cx="1314450" cy="1344930"/>
            </a:xfrm>
          </p:grpSpPr>
          <p:sp>
            <p:nvSpPr>
              <p:cNvPr name="Freeform 290" id="290"/>
              <p:cNvSpPr/>
              <p:nvPr/>
            </p:nvSpPr>
            <p:spPr>
              <a:xfrm flipH="false" flipV="false" rot="0">
                <a:off x="50800" y="50719"/>
                <a:ext cx="1212853" cy="1243779"/>
              </a:xfrm>
              <a:custGeom>
                <a:avLst/>
                <a:gdLst/>
                <a:ahLst/>
                <a:cxnLst/>
                <a:rect r="r" b="b" t="t" l="l"/>
                <a:pathLst>
                  <a:path h="1243779" w="1212853">
                    <a:moveTo>
                      <a:pt x="0" y="1234521"/>
                    </a:moveTo>
                    <a:cubicBezTo>
                      <a:pt x="22860" y="1158321"/>
                      <a:pt x="43180" y="1126571"/>
                      <a:pt x="78740" y="1078311"/>
                    </a:cubicBezTo>
                    <a:cubicBezTo>
                      <a:pt x="161290" y="964011"/>
                      <a:pt x="419100" y="666831"/>
                      <a:pt x="537210" y="541101"/>
                    </a:cubicBezTo>
                    <a:cubicBezTo>
                      <a:pt x="605790" y="467441"/>
                      <a:pt x="645160" y="430611"/>
                      <a:pt x="708660" y="374731"/>
                    </a:cubicBezTo>
                    <a:cubicBezTo>
                      <a:pt x="778510" y="312501"/>
                      <a:pt x="877570" y="231221"/>
                      <a:pt x="941070" y="185501"/>
                    </a:cubicBezTo>
                    <a:cubicBezTo>
                      <a:pt x="982980" y="156291"/>
                      <a:pt x="1013460" y="143591"/>
                      <a:pt x="1046480" y="116921"/>
                    </a:cubicBezTo>
                    <a:cubicBezTo>
                      <a:pt x="1082040" y="90251"/>
                      <a:pt x="1118870" y="44531"/>
                      <a:pt x="1148080" y="24211"/>
                    </a:cubicBezTo>
                    <a:cubicBezTo>
                      <a:pt x="1165860" y="12781"/>
                      <a:pt x="1184910" y="-1189"/>
                      <a:pt x="1196340" y="81"/>
                    </a:cubicBezTo>
                    <a:cubicBezTo>
                      <a:pt x="1203960" y="1351"/>
                      <a:pt x="1212850" y="10241"/>
                      <a:pt x="1212850" y="14051"/>
                    </a:cubicBezTo>
                    <a:cubicBezTo>
                      <a:pt x="1211580" y="17861"/>
                      <a:pt x="1192530" y="24211"/>
                      <a:pt x="1189990" y="21671"/>
                    </a:cubicBezTo>
                    <a:cubicBezTo>
                      <a:pt x="1187450" y="19131"/>
                      <a:pt x="1191260" y="2621"/>
                      <a:pt x="1195070" y="1351"/>
                    </a:cubicBezTo>
                    <a:cubicBezTo>
                      <a:pt x="1198880" y="-1189"/>
                      <a:pt x="1211580" y="5161"/>
                      <a:pt x="1212850" y="12781"/>
                    </a:cubicBezTo>
                    <a:cubicBezTo>
                      <a:pt x="1214120" y="50881"/>
                      <a:pt x="844550" y="289641"/>
                      <a:pt x="726440" y="392511"/>
                    </a:cubicBezTo>
                    <a:cubicBezTo>
                      <a:pt x="652780" y="457281"/>
                      <a:pt x="623570" y="485221"/>
                      <a:pt x="556260" y="558881"/>
                    </a:cubicBezTo>
                    <a:cubicBezTo>
                      <a:pt x="438150" y="684611"/>
                      <a:pt x="176530" y="985601"/>
                      <a:pt x="99060" y="1093551"/>
                    </a:cubicBezTo>
                    <a:cubicBezTo>
                      <a:pt x="67310" y="1135461"/>
                      <a:pt x="52070" y="1159591"/>
                      <a:pt x="39370" y="1187531"/>
                    </a:cubicBezTo>
                    <a:cubicBezTo>
                      <a:pt x="30480" y="1207851"/>
                      <a:pt x="31750" y="1238331"/>
                      <a:pt x="22860" y="1243411"/>
                    </a:cubicBezTo>
                    <a:cubicBezTo>
                      <a:pt x="16510" y="1245951"/>
                      <a:pt x="0" y="1234521"/>
                      <a:pt x="0" y="1234521"/>
                    </a:cubicBezTo>
                  </a:path>
                </a:pathLst>
              </a:custGeom>
              <a:solidFill>
                <a:srgbClr val="5A3731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91" id="291"/>
            <p:cNvGrpSpPr/>
            <p:nvPr/>
          </p:nvGrpSpPr>
          <p:grpSpPr>
            <a:xfrm rot="0">
              <a:off x="2352527" y="551382"/>
              <a:ext cx="903304" cy="901362"/>
              <a:chOff x="0" y="0"/>
              <a:chExt cx="1181100" cy="1178560"/>
            </a:xfrm>
          </p:grpSpPr>
          <p:sp>
            <p:nvSpPr>
              <p:cNvPr name="Freeform 292" id="292"/>
              <p:cNvSpPr/>
              <p:nvPr/>
            </p:nvSpPr>
            <p:spPr>
              <a:xfrm flipH="false" flipV="false" rot="0">
                <a:off x="50800" y="49770"/>
                <a:ext cx="1078230" cy="1078696"/>
              </a:xfrm>
              <a:custGeom>
                <a:avLst/>
                <a:gdLst/>
                <a:ahLst/>
                <a:cxnLst/>
                <a:rect r="r" b="b" t="t" l="l"/>
                <a:pathLst>
                  <a:path h="1078696" w="1078230">
                    <a:moveTo>
                      <a:pt x="0" y="1061480"/>
                    </a:moveTo>
                    <a:cubicBezTo>
                      <a:pt x="256540" y="717310"/>
                      <a:pt x="549910" y="408700"/>
                      <a:pt x="664210" y="295670"/>
                    </a:cubicBezTo>
                    <a:cubicBezTo>
                      <a:pt x="716280" y="244870"/>
                      <a:pt x="734060" y="228360"/>
                      <a:pt x="783590" y="188990"/>
                    </a:cubicBezTo>
                    <a:cubicBezTo>
                      <a:pt x="854710" y="133110"/>
                      <a:pt x="1021080" y="-1510"/>
                      <a:pt x="1059180" y="1030"/>
                    </a:cubicBezTo>
                    <a:cubicBezTo>
                      <a:pt x="1069340" y="1030"/>
                      <a:pt x="1078230" y="12460"/>
                      <a:pt x="1078230" y="16270"/>
                    </a:cubicBezTo>
                    <a:cubicBezTo>
                      <a:pt x="1076960" y="20080"/>
                      <a:pt x="1064260" y="25160"/>
                      <a:pt x="1060450" y="22620"/>
                    </a:cubicBezTo>
                    <a:cubicBezTo>
                      <a:pt x="1056640" y="20080"/>
                      <a:pt x="1055370" y="4840"/>
                      <a:pt x="1057910" y="2300"/>
                    </a:cubicBezTo>
                    <a:cubicBezTo>
                      <a:pt x="1060450" y="-1510"/>
                      <a:pt x="1074420" y="-240"/>
                      <a:pt x="1076960" y="3570"/>
                    </a:cubicBezTo>
                    <a:cubicBezTo>
                      <a:pt x="1079500" y="7380"/>
                      <a:pt x="1078230" y="13730"/>
                      <a:pt x="1073150" y="21350"/>
                    </a:cubicBezTo>
                    <a:cubicBezTo>
                      <a:pt x="1052830" y="54370"/>
                      <a:pt x="871220" y="152160"/>
                      <a:pt x="800100" y="208040"/>
                    </a:cubicBezTo>
                    <a:cubicBezTo>
                      <a:pt x="751840" y="246140"/>
                      <a:pt x="734060" y="262650"/>
                      <a:pt x="683260" y="313450"/>
                    </a:cubicBezTo>
                    <a:cubicBezTo>
                      <a:pt x="568960" y="425210"/>
                      <a:pt x="275590" y="735090"/>
                      <a:pt x="160020" y="877330"/>
                    </a:cubicBezTo>
                    <a:cubicBezTo>
                      <a:pt x="95250" y="957340"/>
                      <a:pt x="46990" y="1057670"/>
                      <a:pt x="21590" y="1074180"/>
                    </a:cubicBezTo>
                    <a:cubicBezTo>
                      <a:pt x="13970" y="1079260"/>
                      <a:pt x="8890" y="1079260"/>
                      <a:pt x="5080" y="1077990"/>
                    </a:cubicBezTo>
                    <a:cubicBezTo>
                      <a:pt x="1270" y="1075450"/>
                      <a:pt x="0" y="1061480"/>
                      <a:pt x="0" y="1061480"/>
                    </a:cubicBezTo>
                  </a:path>
                </a:pathLst>
              </a:custGeom>
              <a:solidFill>
                <a:srgbClr val="5A3731"/>
              </a:solidFill>
              <a:ln cap="sq">
                <a:noFill/>
                <a:prstDash val="solid"/>
                <a:miter/>
              </a:ln>
            </p:spPr>
          </p:sp>
        </p:grpSp>
      </p:grpSp>
      <p:sp>
        <p:nvSpPr>
          <p:cNvPr name="AutoShape 293" id="293"/>
          <p:cNvSpPr/>
          <p:nvPr/>
        </p:nvSpPr>
        <p:spPr>
          <a:xfrm>
            <a:off x="6295156" y="3259006"/>
            <a:ext cx="6584447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94" id="294"/>
          <p:cNvSpPr/>
          <p:nvPr/>
        </p:nvSpPr>
        <p:spPr>
          <a:xfrm flipH="true">
            <a:off x="5291069" y="4146295"/>
            <a:ext cx="100667" cy="4639454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95" id="295"/>
          <p:cNvSpPr/>
          <p:nvPr/>
        </p:nvSpPr>
        <p:spPr>
          <a:xfrm>
            <a:off x="13835584" y="4145881"/>
            <a:ext cx="0" cy="4548725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96" id="296"/>
          <p:cNvSpPr/>
          <p:nvPr/>
        </p:nvSpPr>
        <p:spPr>
          <a:xfrm flipV="true">
            <a:off x="8100742" y="9439562"/>
            <a:ext cx="4928785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97" id="297"/>
          <p:cNvSpPr/>
          <p:nvPr/>
        </p:nvSpPr>
        <p:spPr>
          <a:xfrm flipH="false" flipV="false" rot="0">
            <a:off x="3609968" y="1552377"/>
            <a:ext cx="1681101" cy="1629273"/>
          </a:xfrm>
          <a:custGeom>
            <a:avLst/>
            <a:gdLst/>
            <a:ahLst/>
            <a:cxnLst/>
            <a:rect r="r" b="b" t="t" l="l"/>
            <a:pathLst>
              <a:path h="1629273" w="1681101">
                <a:moveTo>
                  <a:pt x="0" y="0"/>
                </a:moveTo>
                <a:lnTo>
                  <a:pt x="1681101" y="0"/>
                </a:lnTo>
                <a:lnTo>
                  <a:pt x="1681101" y="1629273"/>
                </a:lnTo>
                <a:lnTo>
                  <a:pt x="0" y="1629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98" id="298"/>
          <p:cNvSpPr/>
          <p:nvPr/>
        </p:nvSpPr>
        <p:spPr>
          <a:xfrm flipH="false" flipV="false" rot="-5400000">
            <a:off x="2040678" y="2329416"/>
            <a:ext cx="2285703" cy="3342466"/>
          </a:xfrm>
          <a:custGeom>
            <a:avLst/>
            <a:gdLst/>
            <a:ahLst/>
            <a:cxnLst/>
            <a:rect r="r" b="b" t="t" l="l"/>
            <a:pathLst>
              <a:path h="3342466" w="2285703">
                <a:moveTo>
                  <a:pt x="0" y="0"/>
                </a:moveTo>
                <a:lnTo>
                  <a:pt x="2285703" y="0"/>
                </a:lnTo>
                <a:lnTo>
                  <a:pt x="2285703" y="3342465"/>
                </a:lnTo>
                <a:lnTo>
                  <a:pt x="0" y="33424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99" id="299"/>
          <p:cNvSpPr/>
          <p:nvPr/>
        </p:nvSpPr>
        <p:spPr>
          <a:xfrm flipH="false" flipV="false" rot="0">
            <a:off x="127032" y="1323794"/>
            <a:ext cx="2062887" cy="1982091"/>
          </a:xfrm>
          <a:custGeom>
            <a:avLst/>
            <a:gdLst/>
            <a:ahLst/>
            <a:cxnLst/>
            <a:rect r="r" b="b" t="t" l="l"/>
            <a:pathLst>
              <a:path h="1982091" w="2062887">
                <a:moveTo>
                  <a:pt x="0" y="0"/>
                </a:moveTo>
                <a:lnTo>
                  <a:pt x="2062887" y="0"/>
                </a:lnTo>
                <a:lnTo>
                  <a:pt x="2062887" y="1982091"/>
                </a:lnTo>
                <a:lnTo>
                  <a:pt x="0" y="19820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0" id="300"/>
          <p:cNvSpPr txBox="true"/>
          <p:nvPr/>
        </p:nvSpPr>
        <p:spPr>
          <a:xfrm rot="0">
            <a:off x="713373" y="1058558"/>
            <a:ext cx="6332225" cy="4923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46"/>
              </a:lnSpc>
              <a:spcBef>
                <a:spcPct val="0"/>
              </a:spcBef>
            </a:pPr>
            <a:r>
              <a:rPr lang="en-US" sz="3038" spc="-91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IDEA PROGETTUALE</a:t>
            </a:r>
          </a:p>
        </p:txBody>
      </p:sp>
      <p:sp>
        <p:nvSpPr>
          <p:cNvPr name="TextBox 301" id="301"/>
          <p:cNvSpPr txBox="true"/>
          <p:nvPr/>
        </p:nvSpPr>
        <p:spPr>
          <a:xfrm rot="0">
            <a:off x="7274011" y="262240"/>
            <a:ext cx="3739978" cy="1218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06"/>
              </a:lnSpc>
              <a:spcBef>
                <a:spcPct val="0"/>
              </a:spcBef>
            </a:pPr>
            <a:r>
              <a:rPr lang="en-US" sz="7147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LOGO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31966" y="9188834"/>
            <a:ext cx="19548795" cy="1891836"/>
            <a:chOff x="0" y="0"/>
            <a:chExt cx="5148654" cy="4982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48654" cy="498261"/>
            </a:xfrm>
            <a:custGeom>
              <a:avLst/>
              <a:gdLst/>
              <a:ahLst/>
              <a:cxnLst/>
              <a:rect r="r" b="b" t="t" l="l"/>
              <a:pathLst>
                <a:path h="498261" w="5148654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140906" y="709751"/>
            <a:ext cx="5876386" cy="1218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06"/>
              </a:lnSpc>
              <a:spcBef>
                <a:spcPct val="0"/>
              </a:spcBef>
            </a:pPr>
            <a:r>
              <a:rPr lang="en-US" sz="7147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ATMOSFERA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740302" y="2385141"/>
            <a:ext cx="5973846" cy="6041816"/>
          </a:xfrm>
          <a:custGeom>
            <a:avLst/>
            <a:gdLst/>
            <a:ahLst/>
            <a:cxnLst/>
            <a:rect r="r" b="b" t="t" l="l"/>
            <a:pathLst>
              <a:path h="6041816" w="5973846">
                <a:moveTo>
                  <a:pt x="0" y="0"/>
                </a:moveTo>
                <a:lnTo>
                  <a:pt x="5973845" y="0"/>
                </a:lnTo>
                <a:lnTo>
                  <a:pt x="5973845" y="6041816"/>
                </a:lnTo>
                <a:lnTo>
                  <a:pt x="0" y="60418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653741" y="3360151"/>
            <a:ext cx="4068463" cy="4091796"/>
            <a:chOff x="0" y="0"/>
            <a:chExt cx="1415972" cy="142409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415972" cy="1424092"/>
            </a:xfrm>
            <a:custGeom>
              <a:avLst/>
              <a:gdLst/>
              <a:ahLst/>
              <a:cxnLst/>
              <a:rect r="r" b="b" t="t" l="l"/>
              <a:pathLst>
                <a:path h="1424092" w="1415972">
                  <a:moveTo>
                    <a:pt x="95146" y="0"/>
                  </a:moveTo>
                  <a:lnTo>
                    <a:pt x="1320826" y="0"/>
                  </a:lnTo>
                  <a:cubicBezTo>
                    <a:pt x="1373374" y="0"/>
                    <a:pt x="1415972" y="42598"/>
                    <a:pt x="1415972" y="95146"/>
                  </a:cubicBezTo>
                  <a:lnTo>
                    <a:pt x="1415972" y="1328947"/>
                  </a:lnTo>
                  <a:cubicBezTo>
                    <a:pt x="1415972" y="1381494"/>
                    <a:pt x="1373374" y="1424092"/>
                    <a:pt x="1320826" y="1424092"/>
                  </a:cubicBezTo>
                  <a:lnTo>
                    <a:pt x="95146" y="1424092"/>
                  </a:lnTo>
                  <a:cubicBezTo>
                    <a:pt x="42598" y="1424092"/>
                    <a:pt x="0" y="1381494"/>
                    <a:pt x="0" y="1328947"/>
                  </a:cubicBezTo>
                  <a:lnTo>
                    <a:pt x="0" y="95146"/>
                  </a:lnTo>
                  <a:cubicBezTo>
                    <a:pt x="0" y="42598"/>
                    <a:pt x="42598" y="0"/>
                    <a:pt x="9514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1415972" cy="14431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8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503958" y="3979780"/>
            <a:ext cx="4368029" cy="2871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5519" indent="-302759" lvl="1">
              <a:lnSpc>
                <a:spcPts val="2804"/>
              </a:lnSpc>
              <a:spcBef>
                <a:spcPct val="0"/>
              </a:spcBef>
              <a:buFont typeface="Arial"/>
              <a:buChar char="•"/>
            </a:pPr>
            <a:r>
              <a:rPr lang="en-US" sz="2804" spc="-84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Atmosfera calda e accogliente capace di invitare senza invadenza. </a:t>
            </a:r>
          </a:p>
          <a:p>
            <a:pPr algn="l" marL="605519" indent="-302759" lvl="1">
              <a:lnSpc>
                <a:spcPts val="2804"/>
              </a:lnSpc>
              <a:spcBef>
                <a:spcPct val="0"/>
              </a:spcBef>
              <a:buFont typeface="Arial"/>
              <a:buChar char="•"/>
            </a:pPr>
            <a:r>
              <a:rPr lang="en-US" sz="2804" spc="-84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Connessione tra sconosciuti e divertimento leggero.</a:t>
            </a:r>
          </a:p>
          <a:p>
            <a:pPr algn="l">
              <a:lnSpc>
                <a:spcPts val="2804"/>
              </a:lnSpc>
              <a:spcBef>
                <a:spcPct val="0"/>
              </a:spcBef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3580251" y="-1708742"/>
            <a:ext cx="7662898" cy="6360205"/>
          </a:xfrm>
          <a:custGeom>
            <a:avLst/>
            <a:gdLst/>
            <a:ahLst/>
            <a:cxnLst/>
            <a:rect r="r" b="b" t="t" l="l"/>
            <a:pathLst>
              <a:path h="6360205" w="7662898">
                <a:moveTo>
                  <a:pt x="0" y="0"/>
                </a:moveTo>
                <a:lnTo>
                  <a:pt x="7662898" y="0"/>
                </a:lnTo>
                <a:lnTo>
                  <a:pt x="7662898" y="6360205"/>
                </a:lnTo>
                <a:lnTo>
                  <a:pt x="0" y="6360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0664502" y="646623"/>
            <a:ext cx="4219733" cy="4219733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2198" y="0"/>
                  </a:moveTo>
                  <a:lnTo>
                    <a:pt x="770602" y="0"/>
                  </a:lnTo>
                  <a:cubicBezTo>
                    <a:pt x="793907" y="0"/>
                    <a:pt x="812800" y="18893"/>
                    <a:pt x="812800" y="42198"/>
                  </a:cubicBezTo>
                  <a:lnTo>
                    <a:pt x="812800" y="770602"/>
                  </a:lnTo>
                  <a:cubicBezTo>
                    <a:pt x="812800" y="793907"/>
                    <a:pt x="793907" y="812800"/>
                    <a:pt x="770602" y="812800"/>
                  </a:cubicBezTo>
                  <a:lnTo>
                    <a:pt x="42198" y="812800"/>
                  </a:lnTo>
                  <a:cubicBezTo>
                    <a:pt x="18893" y="812800"/>
                    <a:pt x="0" y="793907"/>
                    <a:pt x="0" y="770602"/>
                  </a:cubicBezTo>
                  <a:lnTo>
                    <a:pt x="0" y="42198"/>
                  </a:lnTo>
                  <a:cubicBezTo>
                    <a:pt x="0" y="18893"/>
                    <a:pt x="18893" y="0"/>
                    <a:pt x="42198" y="0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name="Freeform 14" id="14"/>
          <p:cNvSpPr/>
          <p:nvPr/>
        </p:nvSpPr>
        <p:spPr>
          <a:xfrm flipH="false" flipV="false" rot="1778796">
            <a:off x="13843994" y="645900"/>
            <a:ext cx="1573445" cy="394402"/>
          </a:xfrm>
          <a:custGeom>
            <a:avLst/>
            <a:gdLst/>
            <a:ahLst/>
            <a:cxnLst/>
            <a:rect r="r" b="b" t="t" l="l"/>
            <a:pathLst>
              <a:path h="394402" w="1573445">
                <a:moveTo>
                  <a:pt x="0" y="0"/>
                </a:moveTo>
                <a:lnTo>
                  <a:pt x="1573444" y="0"/>
                </a:lnTo>
                <a:lnTo>
                  <a:pt x="1573444" y="394402"/>
                </a:lnTo>
                <a:lnTo>
                  <a:pt x="0" y="394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778796">
            <a:off x="10147045" y="4385762"/>
            <a:ext cx="1573445" cy="394402"/>
          </a:xfrm>
          <a:custGeom>
            <a:avLst/>
            <a:gdLst/>
            <a:ahLst/>
            <a:cxnLst/>
            <a:rect r="r" b="b" t="t" l="l"/>
            <a:pathLst>
              <a:path h="394402" w="1573445">
                <a:moveTo>
                  <a:pt x="0" y="0"/>
                </a:moveTo>
                <a:lnTo>
                  <a:pt x="1573445" y="0"/>
                </a:lnTo>
                <a:lnTo>
                  <a:pt x="1573445" y="394402"/>
                </a:lnTo>
                <a:lnTo>
                  <a:pt x="0" y="394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6" id="16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851150" y="4476222"/>
            <a:ext cx="6453798" cy="4963807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2142009" y="4407176"/>
            <a:ext cx="6539974" cy="5030088"/>
          </a:xfrm>
          <a:prstGeom prst="rect">
            <a:avLst/>
          </a:prstGeom>
        </p:spPr>
      </p:pic>
      <p:sp>
        <p:nvSpPr>
          <p:cNvPr name="Freeform 18" id="18"/>
          <p:cNvSpPr/>
          <p:nvPr/>
        </p:nvSpPr>
        <p:spPr>
          <a:xfrm flipH="false" flipV="false" rot="0">
            <a:off x="319578" y="8048840"/>
            <a:ext cx="821328" cy="2085912"/>
          </a:xfrm>
          <a:custGeom>
            <a:avLst/>
            <a:gdLst/>
            <a:ahLst/>
            <a:cxnLst/>
            <a:rect r="r" b="b" t="t" l="l"/>
            <a:pathLst>
              <a:path h="2085912" w="821328">
                <a:moveTo>
                  <a:pt x="0" y="0"/>
                </a:moveTo>
                <a:lnTo>
                  <a:pt x="821328" y="0"/>
                </a:lnTo>
                <a:lnTo>
                  <a:pt x="821328" y="2085912"/>
                </a:lnTo>
                <a:lnTo>
                  <a:pt x="0" y="20859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31966" y="9188834"/>
            <a:ext cx="19548795" cy="1891836"/>
            <a:chOff x="0" y="0"/>
            <a:chExt cx="5148654" cy="4982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48654" cy="498261"/>
            </a:xfrm>
            <a:custGeom>
              <a:avLst/>
              <a:gdLst/>
              <a:ahLst/>
              <a:cxnLst/>
              <a:rect r="r" b="b" t="t" l="l"/>
              <a:pathLst>
                <a:path h="498261" w="5148654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45377" y="320774"/>
            <a:ext cx="8000414" cy="1147183"/>
            <a:chOff x="0" y="0"/>
            <a:chExt cx="10667219" cy="1529577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0667219" cy="1529577"/>
              <a:chOff x="0" y="0"/>
              <a:chExt cx="2107105" cy="302139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107105" cy="302139"/>
              </a:xfrm>
              <a:custGeom>
                <a:avLst/>
                <a:gdLst/>
                <a:ahLst/>
                <a:cxnLst/>
                <a:rect r="r" b="b" t="t" l="l"/>
                <a:pathLst>
                  <a:path h="302139" w="2107105">
                    <a:moveTo>
                      <a:pt x="19354" y="0"/>
                    </a:moveTo>
                    <a:lnTo>
                      <a:pt x="2087751" y="0"/>
                    </a:lnTo>
                    <a:cubicBezTo>
                      <a:pt x="2092884" y="0"/>
                      <a:pt x="2097807" y="2039"/>
                      <a:pt x="2101436" y="5669"/>
                    </a:cubicBezTo>
                    <a:cubicBezTo>
                      <a:pt x="2105066" y="9298"/>
                      <a:pt x="2107105" y="14221"/>
                      <a:pt x="2107105" y="19354"/>
                    </a:cubicBezTo>
                    <a:lnTo>
                      <a:pt x="2107105" y="282785"/>
                    </a:lnTo>
                    <a:cubicBezTo>
                      <a:pt x="2107105" y="287918"/>
                      <a:pt x="2105066" y="292841"/>
                      <a:pt x="2101436" y="296470"/>
                    </a:cubicBezTo>
                    <a:cubicBezTo>
                      <a:pt x="2097807" y="300100"/>
                      <a:pt x="2092884" y="302139"/>
                      <a:pt x="2087751" y="302139"/>
                    </a:cubicBezTo>
                    <a:lnTo>
                      <a:pt x="19354" y="302139"/>
                    </a:lnTo>
                    <a:cubicBezTo>
                      <a:pt x="14221" y="302139"/>
                      <a:pt x="9298" y="300100"/>
                      <a:pt x="5669" y="296470"/>
                    </a:cubicBezTo>
                    <a:cubicBezTo>
                      <a:pt x="2039" y="292841"/>
                      <a:pt x="0" y="287918"/>
                      <a:pt x="0" y="282785"/>
                    </a:cubicBezTo>
                    <a:lnTo>
                      <a:pt x="0" y="19354"/>
                    </a:lnTo>
                    <a:cubicBezTo>
                      <a:pt x="0" y="14221"/>
                      <a:pt x="2039" y="9298"/>
                      <a:pt x="5669" y="5669"/>
                    </a:cubicBezTo>
                    <a:cubicBezTo>
                      <a:pt x="9298" y="2039"/>
                      <a:pt x="14221" y="0"/>
                      <a:pt x="19354" y="0"/>
                    </a:cubicBezTo>
                    <a:close/>
                  </a:path>
                </a:pathLst>
              </a:custGeom>
              <a:solidFill>
                <a:srgbClr val="FF7C7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0"/>
                <a:ext cx="2107105" cy="30213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79"/>
                  </a:lnSpc>
                </a:pPr>
              </a:p>
            </p:txBody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329788" y="312825"/>
              <a:ext cx="816200" cy="816200"/>
            </a:xfrm>
            <a:custGeom>
              <a:avLst/>
              <a:gdLst/>
              <a:ahLst/>
              <a:cxnLst/>
              <a:rect r="r" b="b" t="t" l="l"/>
              <a:pathLst>
                <a:path h="816200" w="816200">
                  <a:moveTo>
                    <a:pt x="0" y="0"/>
                  </a:moveTo>
                  <a:lnTo>
                    <a:pt x="816200" y="0"/>
                  </a:lnTo>
                  <a:lnTo>
                    <a:pt x="816200" y="816200"/>
                  </a:lnTo>
                  <a:lnTo>
                    <a:pt x="0" y="816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 rot="0">
              <a:off x="0" y="523488"/>
              <a:ext cx="10667219" cy="482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en-US" sz="2400" spc="-72">
                  <a:solidFill>
                    <a:srgbClr val="000000"/>
                  </a:solidFill>
                  <a:latin typeface="Cooper BT Light"/>
                  <a:ea typeface="Cooper BT Light"/>
                  <a:cs typeface="Cooper BT Light"/>
                  <a:sym typeface="Cooper BT Light"/>
                </a:rPr>
                <a:t>Disponibilità all’interazione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463811" y="1290407"/>
            <a:ext cx="9359965" cy="8844345"/>
            <a:chOff x="0" y="0"/>
            <a:chExt cx="12479953" cy="1179246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5851371" y="443404"/>
              <a:ext cx="1711041" cy="286211"/>
            </a:xfrm>
            <a:custGeom>
              <a:avLst/>
              <a:gdLst/>
              <a:ahLst/>
              <a:cxnLst/>
              <a:rect r="r" b="b" t="t" l="l"/>
              <a:pathLst>
                <a:path h="286211" w="1711041">
                  <a:moveTo>
                    <a:pt x="0" y="0"/>
                  </a:moveTo>
                  <a:lnTo>
                    <a:pt x="1711042" y="0"/>
                  </a:lnTo>
                  <a:lnTo>
                    <a:pt x="1711042" y="286211"/>
                  </a:lnTo>
                  <a:lnTo>
                    <a:pt x="0" y="286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479953" cy="5933092"/>
            </a:xfrm>
            <a:custGeom>
              <a:avLst/>
              <a:gdLst/>
              <a:ahLst/>
              <a:cxnLst/>
              <a:rect r="r" b="b" t="t" l="l"/>
              <a:pathLst>
                <a:path h="5933092" w="12479953">
                  <a:moveTo>
                    <a:pt x="0" y="0"/>
                  </a:moveTo>
                  <a:lnTo>
                    <a:pt x="12479953" y="0"/>
                  </a:lnTo>
                  <a:lnTo>
                    <a:pt x="12479953" y="5933092"/>
                  </a:lnTo>
                  <a:lnTo>
                    <a:pt x="0" y="5933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4103927" y="6194847"/>
              <a:ext cx="2967567" cy="496393"/>
            </a:xfrm>
            <a:custGeom>
              <a:avLst/>
              <a:gdLst/>
              <a:ahLst/>
              <a:cxnLst/>
              <a:rect r="r" b="b" t="t" l="l"/>
              <a:pathLst>
                <a:path h="496393" w="2967567">
                  <a:moveTo>
                    <a:pt x="0" y="0"/>
                  </a:moveTo>
                  <a:lnTo>
                    <a:pt x="2967568" y="0"/>
                  </a:lnTo>
                  <a:lnTo>
                    <a:pt x="2967568" y="496393"/>
                  </a:lnTo>
                  <a:lnTo>
                    <a:pt x="0" y="496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5859368"/>
              <a:ext cx="12479953" cy="5933092"/>
            </a:xfrm>
            <a:custGeom>
              <a:avLst/>
              <a:gdLst/>
              <a:ahLst/>
              <a:cxnLst/>
              <a:rect r="r" b="b" t="t" l="l"/>
              <a:pathLst>
                <a:path h="5933092" w="12479953">
                  <a:moveTo>
                    <a:pt x="0" y="0"/>
                  </a:moveTo>
                  <a:lnTo>
                    <a:pt x="12479953" y="0"/>
                  </a:lnTo>
                  <a:lnTo>
                    <a:pt x="12479953" y="5933092"/>
                  </a:lnTo>
                  <a:lnTo>
                    <a:pt x="0" y="5933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0661906" y="895350"/>
            <a:ext cx="6597394" cy="1218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06"/>
              </a:lnSpc>
              <a:spcBef>
                <a:spcPct val="0"/>
              </a:spcBef>
            </a:pPr>
            <a:r>
              <a:rPr lang="en-US" b="true" sz="7147" strike="noStrike" u="non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Risultati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2033536" y="2646270"/>
            <a:ext cx="4119607" cy="4672522"/>
            <a:chOff x="0" y="0"/>
            <a:chExt cx="5492809" cy="623002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492809" cy="6230029"/>
            </a:xfrm>
            <a:custGeom>
              <a:avLst/>
              <a:gdLst/>
              <a:ahLst/>
              <a:cxnLst/>
              <a:rect r="r" b="b" t="t" l="l"/>
              <a:pathLst>
                <a:path h="6230029" w="5492809">
                  <a:moveTo>
                    <a:pt x="0" y="0"/>
                  </a:moveTo>
                  <a:lnTo>
                    <a:pt x="5492809" y="0"/>
                  </a:lnTo>
                  <a:lnTo>
                    <a:pt x="5492809" y="6230029"/>
                  </a:lnTo>
                  <a:lnTo>
                    <a:pt x="0" y="6230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560021" y="1886289"/>
              <a:ext cx="4372767" cy="2447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000" spc="-6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Dall’indagine è emerso che </a:t>
              </a:r>
            </a:p>
            <a:p>
              <a:pPr algn="ctr">
                <a:lnSpc>
                  <a:spcPts val="2400"/>
                </a:lnSpc>
              </a:pPr>
              <a:r>
                <a:rPr lang="en-US" sz="2000" spc="-6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i soggetti intervistati sono </a:t>
              </a:r>
            </a:p>
            <a:p>
              <a:pPr algn="ctr">
                <a:lnSpc>
                  <a:spcPts val="2400"/>
                </a:lnSpc>
              </a:pPr>
              <a:r>
                <a:rPr lang="en-US" sz="2000" spc="-6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molto </a:t>
              </a:r>
              <a:r>
                <a:rPr lang="en-US" b="true" sz="2000" spc="-6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propensi</a:t>
              </a:r>
              <a:r>
                <a:rPr lang="en-US" sz="2000" spc="-6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ad uscire </a:t>
              </a:r>
            </a:p>
            <a:p>
              <a:pPr algn="ctr">
                <a:lnSpc>
                  <a:spcPts val="2400"/>
                </a:lnSpc>
              </a:pPr>
              <a:r>
                <a:rPr lang="en-US" sz="2000" spc="-6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dalla propria </a:t>
              </a:r>
              <a:r>
                <a:rPr lang="en-US" b="true" sz="2000" spc="-6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comfort zone</a:t>
              </a:r>
              <a:r>
                <a:rPr lang="en-US" sz="2000" spc="-6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</a:p>
            <a:p>
              <a:pPr algn="ctr">
                <a:lnSpc>
                  <a:spcPts val="2400"/>
                </a:lnSpc>
              </a:pPr>
              <a:r>
                <a:rPr lang="en-US" sz="2000" spc="-6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e conoscere </a:t>
              </a:r>
              <a:r>
                <a:rPr lang="en-US" b="true" sz="2000" spc="-6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nuove persone</a:t>
              </a:r>
              <a:r>
                <a:rPr lang="en-US" sz="2000" spc="-6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…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60543">
            <a:off x="9453836" y="6756305"/>
            <a:ext cx="5070070" cy="4304951"/>
          </a:xfrm>
          <a:custGeom>
            <a:avLst/>
            <a:gdLst/>
            <a:ahLst/>
            <a:cxnLst/>
            <a:rect r="r" b="b" t="t" l="l"/>
            <a:pathLst>
              <a:path h="4304951" w="5070070">
                <a:moveTo>
                  <a:pt x="0" y="0"/>
                </a:moveTo>
                <a:lnTo>
                  <a:pt x="5070070" y="0"/>
                </a:lnTo>
                <a:lnTo>
                  <a:pt x="5070070" y="4304951"/>
                </a:lnTo>
                <a:lnTo>
                  <a:pt x="0" y="43049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60543">
            <a:off x="6573686" y="6570251"/>
            <a:ext cx="5070070" cy="4304951"/>
          </a:xfrm>
          <a:custGeom>
            <a:avLst/>
            <a:gdLst/>
            <a:ahLst/>
            <a:cxnLst/>
            <a:rect r="r" b="b" t="t" l="l"/>
            <a:pathLst>
              <a:path h="4304951" w="5070070">
                <a:moveTo>
                  <a:pt x="0" y="0"/>
                </a:moveTo>
                <a:lnTo>
                  <a:pt x="5070071" y="0"/>
                </a:lnTo>
                <a:lnTo>
                  <a:pt x="5070071" y="4304950"/>
                </a:lnTo>
                <a:lnTo>
                  <a:pt x="0" y="4304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60543">
            <a:off x="2748069" y="6365290"/>
            <a:ext cx="5070070" cy="4304951"/>
          </a:xfrm>
          <a:custGeom>
            <a:avLst/>
            <a:gdLst/>
            <a:ahLst/>
            <a:cxnLst/>
            <a:rect r="r" b="b" t="t" l="l"/>
            <a:pathLst>
              <a:path h="4304951" w="5070070">
                <a:moveTo>
                  <a:pt x="0" y="0"/>
                </a:moveTo>
                <a:lnTo>
                  <a:pt x="5070070" y="0"/>
                </a:lnTo>
                <a:lnTo>
                  <a:pt x="5070070" y="4304951"/>
                </a:lnTo>
                <a:lnTo>
                  <a:pt x="0" y="43049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531966" y="9188834"/>
            <a:ext cx="19548795" cy="1891836"/>
            <a:chOff x="0" y="0"/>
            <a:chExt cx="5148654" cy="49826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148654" cy="498261"/>
            </a:xfrm>
            <a:custGeom>
              <a:avLst/>
              <a:gdLst/>
              <a:ahLst/>
              <a:cxnLst/>
              <a:rect r="r" b="b" t="t" l="l"/>
              <a:pathLst>
                <a:path h="498261" w="5148654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1806736">
            <a:off x="12323304" y="6823530"/>
            <a:ext cx="6112808" cy="5190330"/>
          </a:xfrm>
          <a:custGeom>
            <a:avLst/>
            <a:gdLst/>
            <a:ahLst/>
            <a:cxnLst/>
            <a:rect r="r" b="b" t="t" l="l"/>
            <a:pathLst>
              <a:path h="5190330" w="6112808">
                <a:moveTo>
                  <a:pt x="0" y="0"/>
                </a:moveTo>
                <a:lnTo>
                  <a:pt x="6112808" y="0"/>
                </a:lnTo>
                <a:lnTo>
                  <a:pt x="6112808" y="5190330"/>
                </a:lnTo>
                <a:lnTo>
                  <a:pt x="0" y="51903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45377" y="320774"/>
            <a:ext cx="8000414" cy="1147183"/>
            <a:chOff x="0" y="0"/>
            <a:chExt cx="10667219" cy="1529577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10667219" cy="1529577"/>
              <a:chOff x="0" y="0"/>
              <a:chExt cx="2107105" cy="302139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2107105" cy="302139"/>
              </a:xfrm>
              <a:custGeom>
                <a:avLst/>
                <a:gdLst/>
                <a:ahLst/>
                <a:cxnLst/>
                <a:rect r="r" b="b" t="t" l="l"/>
                <a:pathLst>
                  <a:path h="302139" w="2107105">
                    <a:moveTo>
                      <a:pt x="19354" y="0"/>
                    </a:moveTo>
                    <a:lnTo>
                      <a:pt x="2087751" y="0"/>
                    </a:lnTo>
                    <a:cubicBezTo>
                      <a:pt x="2092884" y="0"/>
                      <a:pt x="2097807" y="2039"/>
                      <a:pt x="2101436" y="5669"/>
                    </a:cubicBezTo>
                    <a:cubicBezTo>
                      <a:pt x="2105066" y="9298"/>
                      <a:pt x="2107105" y="14221"/>
                      <a:pt x="2107105" y="19354"/>
                    </a:cubicBezTo>
                    <a:lnTo>
                      <a:pt x="2107105" y="282785"/>
                    </a:lnTo>
                    <a:cubicBezTo>
                      <a:pt x="2107105" y="287918"/>
                      <a:pt x="2105066" y="292841"/>
                      <a:pt x="2101436" y="296470"/>
                    </a:cubicBezTo>
                    <a:cubicBezTo>
                      <a:pt x="2097807" y="300100"/>
                      <a:pt x="2092884" y="302139"/>
                      <a:pt x="2087751" y="302139"/>
                    </a:cubicBezTo>
                    <a:lnTo>
                      <a:pt x="19354" y="302139"/>
                    </a:lnTo>
                    <a:cubicBezTo>
                      <a:pt x="14221" y="302139"/>
                      <a:pt x="9298" y="300100"/>
                      <a:pt x="5669" y="296470"/>
                    </a:cubicBezTo>
                    <a:cubicBezTo>
                      <a:pt x="2039" y="292841"/>
                      <a:pt x="0" y="287918"/>
                      <a:pt x="0" y="282785"/>
                    </a:cubicBezTo>
                    <a:lnTo>
                      <a:pt x="0" y="19354"/>
                    </a:lnTo>
                    <a:cubicBezTo>
                      <a:pt x="0" y="14221"/>
                      <a:pt x="2039" y="9298"/>
                      <a:pt x="5669" y="5669"/>
                    </a:cubicBezTo>
                    <a:cubicBezTo>
                      <a:pt x="9298" y="2039"/>
                      <a:pt x="14221" y="0"/>
                      <a:pt x="19354" y="0"/>
                    </a:cubicBezTo>
                    <a:close/>
                  </a:path>
                </a:pathLst>
              </a:custGeom>
              <a:solidFill>
                <a:srgbClr val="FF7C7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0"/>
                <a:ext cx="2107105" cy="30213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79"/>
                  </a:lnSpc>
                </a:pPr>
              </a:p>
            </p:txBody>
          </p:sp>
        </p:grpSp>
        <p:sp>
          <p:nvSpPr>
            <p:cNvPr name="Freeform 13" id="13"/>
            <p:cNvSpPr/>
            <p:nvPr/>
          </p:nvSpPr>
          <p:spPr>
            <a:xfrm flipH="false" flipV="false" rot="0">
              <a:off x="329788" y="312825"/>
              <a:ext cx="816200" cy="816200"/>
            </a:xfrm>
            <a:custGeom>
              <a:avLst/>
              <a:gdLst/>
              <a:ahLst/>
              <a:cxnLst/>
              <a:rect r="r" b="b" t="t" l="l"/>
              <a:pathLst>
                <a:path h="816200" w="816200">
                  <a:moveTo>
                    <a:pt x="0" y="0"/>
                  </a:moveTo>
                  <a:lnTo>
                    <a:pt x="816200" y="0"/>
                  </a:lnTo>
                  <a:lnTo>
                    <a:pt x="816200" y="816200"/>
                  </a:lnTo>
                  <a:lnTo>
                    <a:pt x="0" y="816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 rot="0">
              <a:off x="0" y="523488"/>
              <a:ext cx="10667219" cy="482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en-US" sz="2400" spc="-72">
                  <a:solidFill>
                    <a:srgbClr val="000000"/>
                  </a:solidFill>
                  <a:latin typeface="Cooper BT Light"/>
                  <a:ea typeface="Cooper BT Light"/>
                  <a:cs typeface="Cooper BT Light"/>
                  <a:sym typeface="Cooper BT Light"/>
                </a:rPr>
                <a:t>Cosa ne pensano gli intervistati?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0661906" y="791964"/>
            <a:ext cx="6597394" cy="1218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06"/>
              </a:lnSpc>
              <a:spcBef>
                <a:spcPct val="0"/>
              </a:spcBef>
            </a:pPr>
            <a:r>
              <a:rPr lang="en-US" b="true" sz="7147" strike="noStrike" u="non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Risultati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-579539">
            <a:off x="-1789658" y="8771320"/>
            <a:ext cx="5070070" cy="4304951"/>
          </a:xfrm>
          <a:custGeom>
            <a:avLst/>
            <a:gdLst/>
            <a:ahLst/>
            <a:cxnLst/>
            <a:rect r="r" b="b" t="t" l="l"/>
            <a:pathLst>
              <a:path h="4304951" w="5070070">
                <a:moveTo>
                  <a:pt x="0" y="0"/>
                </a:moveTo>
                <a:lnTo>
                  <a:pt x="5070070" y="0"/>
                </a:lnTo>
                <a:lnTo>
                  <a:pt x="5070070" y="4304951"/>
                </a:lnTo>
                <a:lnTo>
                  <a:pt x="0" y="43049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-323584" y="6565891"/>
            <a:ext cx="5720497" cy="5094599"/>
            <a:chOff x="0" y="0"/>
            <a:chExt cx="7627330" cy="6792799"/>
          </a:xfrm>
        </p:grpSpPr>
        <p:sp>
          <p:nvSpPr>
            <p:cNvPr name="Freeform 18" id="18"/>
            <p:cNvSpPr/>
            <p:nvPr/>
          </p:nvSpPr>
          <p:spPr>
            <a:xfrm flipH="false" flipV="false" rot="-579539">
              <a:off x="433618" y="526432"/>
              <a:ext cx="6760094" cy="5739934"/>
            </a:xfrm>
            <a:custGeom>
              <a:avLst/>
              <a:gdLst/>
              <a:ahLst/>
              <a:cxnLst/>
              <a:rect r="r" b="b" t="t" l="l"/>
              <a:pathLst>
                <a:path h="5739934" w="6760094">
                  <a:moveTo>
                    <a:pt x="0" y="0"/>
                  </a:moveTo>
                  <a:lnTo>
                    <a:pt x="6760094" y="0"/>
                  </a:lnTo>
                  <a:lnTo>
                    <a:pt x="6760094" y="5739934"/>
                  </a:lnTo>
                  <a:lnTo>
                    <a:pt x="0" y="573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-579539">
              <a:off x="597181" y="1698633"/>
              <a:ext cx="5984627" cy="19354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94"/>
                </a:lnSpc>
              </a:pPr>
              <a:r>
                <a:rPr lang="en-US" sz="1912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Una serata giochi ben </a:t>
              </a:r>
            </a:p>
            <a:p>
              <a:pPr algn="ctr">
                <a:lnSpc>
                  <a:spcPts val="2294"/>
                </a:lnSpc>
              </a:pPr>
              <a:r>
                <a:rPr lang="en-US" sz="1912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riuscita spesso crea u</a:t>
              </a:r>
              <a:r>
                <a:rPr lang="en-US" sz="1912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</a:t>
              </a:r>
              <a:r>
                <a:rPr lang="en-US" sz="1912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“appuntamento</a:t>
              </a:r>
              <a:r>
                <a:rPr lang="en-US" sz="1912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1912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implicito”</a:t>
              </a:r>
              <a:r>
                <a:rPr lang="en-US" sz="1912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per</a:t>
              </a:r>
              <a:r>
                <a:rPr lang="en-US" sz="1912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rifarlo. Ed è proprio la ripetizione nel tempo che trasforma una conoscenza in amic</a:t>
              </a:r>
              <a:r>
                <a:rPr lang="en-US" sz="1912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izi</a:t>
              </a:r>
              <a:r>
                <a:rPr lang="en-US" sz="1912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a</a:t>
              </a:r>
              <a:r>
                <a:rPr lang="en-US" sz="1912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vera.</a:t>
              </a: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-579539">
            <a:off x="6924076" y="8497238"/>
            <a:ext cx="5070070" cy="4304951"/>
          </a:xfrm>
          <a:custGeom>
            <a:avLst/>
            <a:gdLst/>
            <a:ahLst/>
            <a:cxnLst/>
            <a:rect r="r" b="b" t="t" l="l"/>
            <a:pathLst>
              <a:path h="4304951" w="5070070">
                <a:moveTo>
                  <a:pt x="0" y="0"/>
                </a:moveTo>
                <a:lnTo>
                  <a:pt x="5070070" y="0"/>
                </a:lnTo>
                <a:lnTo>
                  <a:pt x="5070070" y="4304951"/>
                </a:lnTo>
                <a:lnTo>
                  <a:pt x="0" y="43049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3218060">
            <a:off x="11425568" y="8771320"/>
            <a:ext cx="5070070" cy="4304951"/>
          </a:xfrm>
          <a:custGeom>
            <a:avLst/>
            <a:gdLst/>
            <a:ahLst/>
            <a:cxnLst/>
            <a:rect r="r" b="b" t="t" l="l"/>
            <a:pathLst>
              <a:path h="4304951" w="5070070">
                <a:moveTo>
                  <a:pt x="0" y="0"/>
                </a:moveTo>
                <a:lnTo>
                  <a:pt x="5070070" y="0"/>
                </a:lnTo>
                <a:lnTo>
                  <a:pt x="5070070" y="4304951"/>
                </a:lnTo>
                <a:lnTo>
                  <a:pt x="0" y="43049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-334482">
            <a:off x="9290404" y="7474856"/>
            <a:ext cx="4673267" cy="3968029"/>
            <a:chOff x="0" y="0"/>
            <a:chExt cx="6231023" cy="529070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231023" cy="5290705"/>
            </a:xfrm>
            <a:custGeom>
              <a:avLst/>
              <a:gdLst/>
              <a:ahLst/>
              <a:cxnLst/>
              <a:rect r="r" b="b" t="t" l="l"/>
              <a:pathLst>
                <a:path h="5290705" w="6231023">
                  <a:moveTo>
                    <a:pt x="0" y="0"/>
                  </a:moveTo>
                  <a:lnTo>
                    <a:pt x="6231023" y="0"/>
                  </a:lnTo>
                  <a:lnTo>
                    <a:pt x="6231023" y="5290705"/>
                  </a:lnTo>
                  <a:lnTo>
                    <a:pt x="0" y="5290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477104" y="980664"/>
              <a:ext cx="5512260" cy="22291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94"/>
                </a:lnSpc>
              </a:pPr>
              <a:r>
                <a:rPr lang="en-US" sz="1828" spc="-54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A differenza di un </a:t>
              </a:r>
            </a:p>
            <a:p>
              <a:pPr algn="ctr">
                <a:lnSpc>
                  <a:spcPts val="2194"/>
                </a:lnSpc>
              </a:pPr>
              <a:r>
                <a:rPr lang="en-US" sz="1828" spc="-54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normale locale dove i gruppi restano chiusi nelle proprie “bolle”, questo format crea </a:t>
              </a:r>
            </a:p>
            <a:p>
              <a:pPr algn="ctr">
                <a:lnSpc>
                  <a:spcPts val="2194"/>
                </a:lnSpc>
              </a:pPr>
              <a:r>
                <a:rPr lang="en-US" sz="1828" spc="-54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u</a:t>
              </a:r>
              <a:r>
                <a:rPr lang="en-US" sz="1828" spc="-54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</a:t>
              </a:r>
              <a:r>
                <a:rPr lang="en-US" sz="1828" spc="-54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terreno</a:t>
              </a:r>
              <a:r>
                <a:rPr lang="en-US" sz="1828" spc="-54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fert</a:t>
              </a:r>
              <a:r>
                <a:rPr lang="en-US" sz="1828" spc="-54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ile</a:t>
              </a:r>
              <a:r>
                <a:rPr lang="en-US" sz="1828" spc="-54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per</a:t>
              </a:r>
              <a:r>
                <a:rPr lang="en-US" sz="1828" spc="-54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connessioni che possono, poi, approfondirsi fuori dal contesto della singola</a:t>
              </a:r>
              <a:r>
                <a:rPr lang="en-US" sz="1828" spc="-54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serata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-579539">
            <a:off x="2328116" y="8928195"/>
            <a:ext cx="5070070" cy="4304951"/>
          </a:xfrm>
          <a:custGeom>
            <a:avLst/>
            <a:gdLst/>
            <a:ahLst/>
            <a:cxnLst/>
            <a:rect r="r" b="b" t="t" l="l"/>
            <a:pathLst>
              <a:path h="4304951" w="5070070">
                <a:moveTo>
                  <a:pt x="0" y="0"/>
                </a:moveTo>
                <a:lnTo>
                  <a:pt x="5070070" y="0"/>
                </a:lnTo>
                <a:lnTo>
                  <a:pt x="5070070" y="4304951"/>
                </a:lnTo>
                <a:lnTo>
                  <a:pt x="0" y="43049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4395325" y="7013444"/>
            <a:ext cx="5063786" cy="4301367"/>
            <a:chOff x="0" y="0"/>
            <a:chExt cx="6751715" cy="5735156"/>
          </a:xfrm>
        </p:grpSpPr>
        <p:sp>
          <p:nvSpPr>
            <p:cNvPr name="Freeform 27" id="27"/>
            <p:cNvSpPr/>
            <p:nvPr/>
          </p:nvSpPr>
          <p:spPr>
            <a:xfrm flipH="false" flipV="false" rot="4266">
              <a:off x="3551" y="4183"/>
              <a:ext cx="6744613" cy="5726790"/>
            </a:xfrm>
            <a:custGeom>
              <a:avLst/>
              <a:gdLst/>
              <a:ahLst/>
              <a:cxnLst/>
              <a:rect r="r" b="b" t="t" l="l"/>
              <a:pathLst>
                <a:path h="5726790" w="6744613">
                  <a:moveTo>
                    <a:pt x="0" y="0"/>
                  </a:moveTo>
                  <a:lnTo>
                    <a:pt x="6744613" y="0"/>
                  </a:lnTo>
                  <a:lnTo>
                    <a:pt x="6744613" y="5726790"/>
                  </a:lnTo>
                  <a:lnTo>
                    <a:pt x="0" y="5726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-102295">
              <a:off x="395893" y="339482"/>
              <a:ext cx="6070637" cy="31186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08"/>
                </a:lnSpc>
              </a:pPr>
              <a:r>
                <a:rPr lang="en-US" sz="1923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È un </a:t>
              </a:r>
            </a:p>
            <a:p>
              <a:pPr algn="ctr">
                <a:lnSpc>
                  <a:spcPts val="2308"/>
                </a:lnSpc>
              </a:pPr>
              <a:r>
                <a:rPr lang="en-US" sz="1923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posto dove </a:t>
              </a:r>
            </a:p>
            <a:p>
              <a:pPr algn="ctr">
                <a:lnSpc>
                  <a:spcPts val="2308"/>
                </a:lnSpc>
              </a:pPr>
              <a:r>
                <a:rPr lang="en-US" sz="1923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poter fare amicizia e pe</a:t>
              </a:r>
              <a:r>
                <a:rPr lang="en-US" sz="1923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nso</a:t>
              </a:r>
              <a:r>
                <a:rPr lang="en-US" sz="1923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che </a:t>
              </a:r>
              <a:r>
                <a:rPr lang="en-US" sz="1923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si </a:t>
              </a:r>
            </a:p>
            <a:p>
              <a:pPr algn="ctr">
                <a:lnSpc>
                  <a:spcPts val="2308"/>
                </a:lnSpc>
              </a:pPr>
              <a:r>
                <a:rPr lang="en-US" sz="1923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possano</a:t>
              </a:r>
              <a:r>
                <a:rPr lang="en-US" sz="1923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1923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i</a:t>
              </a:r>
              <a:r>
                <a:rPr lang="en-US" sz="1923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</a:t>
              </a:r>
              <a:r>
                <a:rPr lang="en-US" sz="1923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contrar</a:t>
              </a:r>
              <a:r>
                <a:rPr lang="en-US" sz="1923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e persone</a:t>
              </a:r>
              <a:r>
                <a:rPr lang="en-US" sz="1923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interessanti </a:t>
              </a:r>
            </a:p>
            <a:p>
              <a:pPr algn="ctr">
                <a:lnSpc>
                  <a:spcPts val="2308"/>
                </a:lnSpc>
              </a:pPr>
              <a:r>
                <a:rPr lang="en-US" sz="1923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ed anche culturalmente e socialmente </a:t>
              </a:r>
            </a:p>
            <a:p>
              <a:pPr algn="ctr">
                <a:lnSpc>
                  <a:spcPts val="2308"/>
                </a:lnSpc>
              </a:pPr>
              <a:r>
                <a:rPr lang="en-US" sz="1923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diverse e ciò implicherebbe u</a:t>
              </a:r>
              <a:r>
                <a:rPr lang="en-US" sz="1923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 </a:t>
              </a:r>
            </a:p>
            <a:p>
              <a:pPr algn="ctr">
                <a:lnSpc>
                  <a:spcPts val="2308"/>
                </a:lnSpc>
              </a:pPr>
              <a:r>
                <a:rPr lang="en-US" sz="1923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arricch</a:t>
              </a:r>
              <a:r>
                <a:rPr lang="en-US" sz="1923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imento</a:t>
              </a:r>
            </a:p>
            <a:p>
              <a:pPr algn="ctr">
                <a:lnSpc>
                  <a:spcPts val="2308"/>
                </a:lnSpc>
              </a:pPr>
              <a:r>
                <a:rPr lang="en-US" sz="1923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della mi</a:t>
              </a:r>
              <a:r>
                <a:rPr lang="en-US" sz="1923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a</a:t>
              </a:r>
              <a:r>
                <a:rPr lang="en-US" sz="1923" spc="-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persona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3291717" y="7606179"/>
            <a:ext cx="4901695" cy="4251953"/>
            <a:chOff x="0" y="0"/>
            <a:chExt cx="6535593" cy="5669271"/>
          </a:xfrm>
        </p:grpSpPr>
        <p:sp>
          <p:nvSpPr>
            <p:cNvPr name="Freeform 30" id="30"/>
            <p:cNvSpPr/>
            <p:nvPr/>
          </p:nvSpPr>
          <p:spPr>
            <a:xfrm flipH="false" flipV="false" rot="239112">
              <a:off x="175029" y="208595"/>
              <a:ext cx="6185535" cy="5252081"/>
            </a:xfrm>
            <a:custGeom>
              <a:avLst/>
              <a:gdLst/>
              <a:ahLst/>
              <a:cxnLst/>
              <a:rect r="r" b="b" t="t" l="l"/>
              <a:pathLst>
                <a:path h="5252081" w="6185535">
                  <a:moveTo>
                    <a:pt x="0" y="0"/>
                  </a:moveTo>
                  <a:lnTo>
                    <a:pt x="6185535" y="0"/>
                  </a:lnTo>
                  <a:lnTo>
                    <a:pt x="6185535" y="5252081"/>
                  </a:lnTo>
                  <a:lnTo>
                    <a:pt x="0" y="5252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1" id="31"/>
            <p:cNvSpPr txBox="true"/>
            <p:nvPr/>
          </p:nvSpPr>
          <p:spPr>
            <a:xfrm rot="0">
              <a:off x="590956" y="1262037"/>
              <a:ext cx="5676820" cy="21605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17"/>
                </a:lnSpc>
              </a:pP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Condividere questo</a:t>
              </a:r>
            </a:p>
            <a:p>
              <a:pPr algn="ctr">
                <a:lnSpc>
                  <a:spcPts val="2117"/>
                </a:lnSpc>
              </a:pP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tipo di esperienza, in u</a:t>
              </a: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no</a:t>
              </a: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s</a:t>
              </a: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pazio</a:t>
              </a: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</a:p>
            <a:p>
              <a:pPr algn="ctr">
                <a:lnSpc>
                  <a:spcPts val="2117"/>
                </a:lnSpc>
              </a:pP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i</a:t>
              </a: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</a:t>
              </a: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c</a:t>
              </a: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u</a:t>
              </a: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i l</a:t>
              </a: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e persone</a:t>
              </a: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sentono di poter essere</a:t>
              </a:r>
            </a:p>
            <a:p>
              <a:pPr algn="ctr">
                <a:lnSpc>
                  <a:spcPts val="2117"/>
                </a:lnSpc>
              </a:pP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se stesse, potrebbe creare dei legami autentici, dunque terreno fertile per u</a:t>
              </a: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n’</a:t>
              </a: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amic</a:t>
              </a: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izi</a:t>
              </a: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a</a:t>
              </a: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du</a:t>
              </a: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rat</a:t>
              </a: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u</a:t>
              </a:r>
              <a:r>
                <a:rPr lang="en-US" sz="1764" spc="-5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ra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334715" y="2035136"/>
            <a:ext cx="8124396" cy="3710060"/>
            <a:chOff x="0" y="0"/>
            <a:chExt cx="10832528" cy="4946746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2379433" y="2000547"/>
              <a:ext cx="2369360" cy="2369360"/>
            </a:xfrm>
            <a:custGeom>
              <a:avLst/>
              <a:gdLst/>
              <a:ahLst/>
              <a:cxnLst/>
              <a:rect r="r" b="b" t="t" l="l"/>
              <a:pathLst>
                <a:path h="2369360" w="2369360">
                  <a:moveTo>
                    <a:pt x="0" y="0"/>
                  </a:moveTo>
                  <a:lnTo>
                    <a:pt x="2369360" y="0"/>
                  </a:lnTo>
                  <a:lnTo>
                    <a:pt x="2369360" y="2369360"/>
                  </a:lnTo>
                  <a:lnTo>
                    <a:pt x="0" y="2369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6731000" y="405943"/>
              <a:ext cx="1485145" cy="248424"/>
            </a:xfrm>
            <a:custGeom>
              <a:avLst/>
              <a:gdLst/>
              <a:ahLst/>
              <a:cxnLst/>
              <a:rect r="r" b="b" t="t" l="l"/>
              <a:pathLst>
                <a:path h="248424" w="1485145">
                  <a:moveTo>
                    <a:pt x="0" y="0"/>
                  </a:moveTo>
                  <a:lnTo>
                    <a:pt x="1485145" y="0"/>
                  </a:lnTo>
                  <a:lnTo>
                    <a:pt x="1485145" y="248424"/>
                  </a:lnTo>
                  <a:lnTo>
                    <a:pt x="0" y="248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10832528" cy="4946746"/>
            </a:xfrm>
            <a:custGeom>
              <a:avLst/>
              <a:gdLst/>
              <a:ahLst/>
              <a:cxnLst/>
              <a:rect r="r" b="b" t="t" l="l"/>
              <a:pathLst>
                <a:path h="4946746" w="10832528">
                  <a:moveTo>
                    <a:pt x="0" y="0"/>
                  </a:moveTo>
                  <a:lnTo>
                    <a:pt x="10832528" y="0"/>
                  </a:lnTo>
                  <a:lnTo>
                    <a:pt x="10832528" y="4946746"/>
                  </a:lnTo>
                  <a:lnTo>
                    <a:pt x="0" y="4946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-684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4868759" y="867348"/>
              <a:ext cx="1576925" cy="1822974"/>
            </a:xfrm>
            <a:custGeom>
              <a:avLst/>
              <a:gdLst/>
              <a:ahLst/>
              <a:cxnLst/>
              <a:rect r="r" b="b" t="t" l="l"/>
              <a:pathLst>
                <a:path h="1822974" w="1576925">
                  <a:moveTo>
                    <a:pt x="0" y="0"/>
                  </a:moveTo>
                  <a:lnTo>
                    <a:pt x="1576924" y="0"/>
                  </a:lnTo>
                  <a:lnTo>
                    <a:pt x="1576924" y="1822974"/>
                  </a:lnTo>
                  <a:lnTo>
                    <a:pt x="0" y="1822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649787" t="-114739" r="-334062" b="-210493"/>
              </a:stretch>
            </a:blip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12584534" y="2227809"/>
            <a:ext cx="3121642" cy="3540614"/>
            <a:chOff x="0" y="0"/>
            <a:chExt cx="4162189" cy="4720819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4162189" cy="4720819"/>
            </a:xfrm>
            <a:custGeom>
              <a:avLst/>
              <a:gdLst/>
              <a:ahLst/>
              <a:cxnLst/>
              <a:rect r="r" b="b" t="t" l="l"/>
              <a:pathLst>
                <a:path h="4720819" w="4162189">
                  <a:moveTo>
                    <a:pt x="0" y="0"/>
                  </a:moveTo>
                  <a:lnTo>
                    <a:pt x="4162189" y="0"/>
                  </a:lnTo>
                  <a:lnTo>
                    <a:pt x="4162189" y="4720819"/>
                  </a:lnTo>
                  <a:lnTo>
                    <a:pt x="0" y="4720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9" id="39"/>
            <p:cNvSpPr txBox="true"/>
            <p:nvPr/>
          </p:nvSpPr>
          <p:spPr>
            <a:xfrm rot="0">
              <a:off x="424357" y="1210853"/>
              <a:ext cx="3313474" cy="3260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000" spc="-6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Sul campione intervistato, il</a:t>
              </a:r>
              <a:r>
                <a:rPr lang="en-US" b="true" sz="2000" spc="-6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90,4 % </a:t>
              </a:r>
              <a:r>
                <a:rPr lang="en-US" sz="2000" spc="-6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crede che SocialBite sia un ottimo </a:t>
              </a:r>
              <a:r>
                <a:rPr lang="en-US" b="true" sz="2000" spc="-6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input</a:t>
              </a:r>
              <a:r>
                <a:rPr lang="en-US" sz="2000" spc="-6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</a:p>
            <a:p>
              <a:pPr algn="ctr">
                <a:lnSpc>
                  <a:spcPts val="2400"/>
                </a:lnSpc>
              </a:pPr>
              <a:r>
                <a:rPr lang="en-US" sz="2000" spc="-6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per </a:t>
              </a:r>
              <a:r>
                <a:rPr lang="en-US" b="true" sz="2000" spc="-6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instaurare </a:t>
              </a:r>
            </a:p>
            <a:p>
              <a:pPr algn="ctr">
                <a:lnSpc>
                  <a:spcPts val="2400"/>
                </a:lnSpc>
              </a:pPr>
              <a:r>
                <a:rPr lang="en-US" b="true" sz="2000" spc="-6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nuove relazioni</a:t>
              </a:r>
            </a:p>
            <a:p>
              <a:pPr algn="ctr">
                <a:lnSpc>
                  <a:spcPts val="2400"/>
                </a:lnSpc>
              </a:pPr>
            </a:p>
            <a:p>
              <a:pPr algn="ctr">
                <a:lnSpc>
                  <a:spcPts val="2400"/>
                </a:lnSpc>
              </a:pP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31966" y="9188834"/>
            <a:ext cx="19548795" cy="1891836"/>
            <a:chOff x="0" y="0"/>
            <a:chExt cx="5148654" cy="4982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48654" cy="498261"/>
            </a:xfrm>
            <a:custGeom>
              <a:avLst/>
              <a:gdLst/>
              <a:ahLst/>
              <a:cxnLst/>
              <a:rect r="r" b="b" t="t" l="l"/>
              <a:pathLst>
                <a:path h="498261" w="5148654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652614"/>
            <a:ext cx="8000414" cy="1147183"/>
            <a:chOff x="0" y="0"/>
            <a:chExt cx="10667219" cy="1529577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0667219" cy="1529577"/>
              <a:chOff x="0" y="0"/>
              <a:chExt cx="2107105" cy="302139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107105" cy="302139"/>
              </a:xfrm>
              <a:custGeom>
                <a:avLst/>
                <a:gdLst/>
                <a:ahLst/>
                <a:cxnLst/>
                <a:rect r="r" b="b" t="t" l="l"/>
                <a:pathLst>
                  <a:path h="302139" w="2107105">
                    <a:moveTo>
                      <a:pt x="19354" y="0"/>
                    </a:moveTo>
                    <a:lnTo>
                      <a:pt x="2087751" y="0"/>
                    </a:lnTo>
                    <a:cubicBezTo>
                      <a:pt x="2092884" y="0"/>
                      <a:pt x="2097807" y="2039"/>
                      <a:pt x="2101436" y="5669"/>
                    </a:cubicBezTo>
                    <a:cubicBezTo>
                      <a:pt x="2105066" y="9298"/>
                      <a:pt x="2107105" y="14221"/>
                      <a:pt x="2107105" y="19354"/>
                    </a:cubicBezTo>
                    <a:lnTo>
                      <a:pt x="2107105" y="282785"/>
                    </a:lnTo>
                    <a:cubicBezTo>
                      <a:pt x="2107105" y="287918"/>
                      <a:pt x="2105066" y="292841"/>
                      <a:pt x="2101436" y="296470"/>
                    </a:cubicBezTo>
                    <a:cubicBezTo>
                      <a:pt x="2097807" y="300100"/>
                      <a:pt x="2092884" y="302139"/>
                      <a:pt x="2087751" y="302139"/>
                    </a:cubicBezTo>
                    <a:lnTo>
                      <a:pt x="19354" y="302139"/>
                    </a:lnTo>
                    <a:cubicBezTo>
                      <a:pt x="14221" y="302139"/>
                      <a:pt x="9298" y="300100"/>
                      <a:pt x="5669" y="296470"/>
                    </a:cubicBezTo>
                    <a:cubicBezTo>
                      <a:pt x="2039" y="292841"/>
                      <a:pt x="0" y="287918"/>
                      <a:pt x="0" y="282785"/>
                    </a:cubicBezTo>
                    <a:lnTo>
                      <a:pt x="0" y="19354"/>
                    </a:lnTo>
                    <a:cubicBezTo>
                      <a:pt x="0" y="14221"/>
                      <a:pt x="2039" y="9298"/>
                      <a:pt x="5669" y="5669"/>
                    </a:cubicBezTo>
                    <a:cubicBezTo>
                      <a:pt x="9298" y="2039"/>
                      <a:pt x="14221" y="0"/>
                      <a:pt x="19354" y="0"/>
                    </a:cubicBezTo>
                    <a:close/>
                  </a:path>
                </a:pathLst>
              </a:custGeom>
              <a:solidFill>
                <a:srgbClr val="F76866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0"/>
                <a:ext cx="2107105" cy="30213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79"/>
                  </a:lnSpc>
                </a:pPr>
              </a:p>
            </p:txBody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329788" y="312825"/>
              <a:ext cx="816200" cy="816200"/>
            </a:xfrm>
            <a:custGeom>
              <a:avLst/>
              <a:gdLst/>
              <a:ahLst/>
              <a:cxnLst/>
              <a:rect r="r" b="b" t="t" l="l"/>
              <a:pathLst>
                <a:path h="816200" w="816200">
                  <a:moveTo>
                    <a:pt x="0" y="0"/>
                  </a:moveTo>
                  <a:lnTo>
                    <a:pt x="816200" y="0"/>
                  </a:lnTo>
                  <a:lnTo>
                    <a:pt x="816200" y="816200"/>
                  </a:lnTo>
                  <a:lnTo>
                    <a:pt x="0" y="816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 rot="0">
              <a:off x="0" y="523488"/>
              <a:ext cx="10667219" cy="482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en-US" sz="2400" spc="-72">
                  <a:solidFill>
                    <a:srgbClr val="000000"/>
                  </a:solidFill>
                  <a:latin typeface="Cooper BT Light"/>
                  <a:ea typeface="Cooper BT Light"/>
                  <a:cs typeface="Cooper BT Light"/>
                  <a:sym typeface="Cooper BT Light"/>
                </a:rPr>
                <a:t>Apertura a provare piatti e prodotti nuovi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028700" y="2044043"/>
            <a:ext cx="4734758" cy="3286629"/>
          </a:xfrm>
          <a:custGeom>
            <a:avLst/>
            <a:gdLst/>
            <a:ahLst/>
            <a:cxnLst/>
            <a:rect r="r" b="b" t="t" l="l"/>
            <a:pathLst>
              <a:path h="3286629" w="4734758">
                <a:moveTo>
                  <a:pt x="0" y="0"/>
                </a:moveTo>
                <a:lnTo>
                  <a:pt x="4734758" y="0"/>
                </a:lnTo>
                <a:lnTo>
                  <a:pt x="4734758" y="3286629"/>
                </a:lnTo>
                <a:lnTo>
                  <a:pt x="0" y="32866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64973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597827" y="2708008"/>
            <a:ext cx="3995985" cy="2288732"/>
          </a:xfrm>
          <a:custGeom>
            <a:avLst/>
            <a:gdLst/>
            <a:ahLst/>
            <a:cxnLst/>
            <a:rect r="r" b="b" t="t" l="l"/>
            <a:pathLst>
              <a:path h="2288732" w="3995985">
                <a:moveTo>
                  <a:pt x="0" y="0"/>
                </a:moveTo>
                <a:lnTo>
                  <a:pt x="3995985" y="0"/>
                </a:lnTo>
                <a:lnTo>
                  <a:pt x="3995985" y="2288733"/>
                </a:lnTo>
                <a:lnTo>
                  <a:pt x="0" y="22887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583" t="-53547" r="-6754" b="-54601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28700" y="5330672"/>
            <a:ext cx="8366751" cy="3977636"/>
          </a:xfrm>
          <a:custGeom>
            <a:avLst/>
            <a:gdLst/>
            <a:ahLst/>
            <a:cxnLst/>
            <a:rect r="r" b="b" t="t" l="l"/>
            <a:pathLst>
              <a:path h="3977636" w="8366751">
                <a:moveTo>
                  <a:pt x="0" y="0"/>
                </a:moveTo>
                <a:lnTo>
                  <a:pt x="8366751" y="0"/>
                </a:lnTo>
                <a:lnTo>
                  <a:pt x="8366751" y="3977636"/>
                </a:lnTo>
                <a:lnTo>
                  <a:pt x="0" y="39776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12077781" y="3687358"/>
            <a:ext cx="4119607" cy="4672522"/>
          </a:xfrm>
          <a:custGeom>
            <a:avLst/>
            <a:gdLst/>
            <a:ahLst/>
            <a:cxnLst/>
            <a:rect r="r" b="b" t="t" l="l"/>
            <a:pathLst>
              <a:path h="4672522" w="4119607">
                <a:moveTo>
                  <a:pt x="0" y="0"/>
                </a:moveTo>
                <a:lnTo>
                  <a:pt x="4119607" y="0"/>
                </a:lnTo>
                <a:lnTo>
                  <a:pt x="4119607" y="4672521"/>
                </a:lnTo>
                <a:lnTo>
                  <a:pt x="0" y="46725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3011100" y="5114925"/>
            <a:ext cx="2252969" cy="2027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8"/>
              </a:lnSpc>
              <a:spcBef>
                <a:spcPct val="0"/>
              </a:spcBef>
            </a:pPr>
            <a:r>
              <a:rPr lang="en-US" sz="1874" spc="-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Più della metà degli intervistati si è mostrato propenso a provare piatti diversi rispetto alla tradizione culinaria della propria regione.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661906" y="895350"/>
            <a:ext cx="6597394" cy="1218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06"/>
              </a:lnSpc>
              <a:spcBef>
                <a:spcPct val="0"/>
              </a:spcBef>
            </a:pPr>
            <a:r>
              <a:rPr lang="en-US" b="true" sz="7147" strike="noStrike" u="non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Risultati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5217518" y="8472290"/>
            <a:ext cx="2932019" cy="1737887"/>
          </a:xfrm>
          <a:custGeom>
            <a:avLst/>
            <a:gdLst/>
            <a:ahLst/>
            <a:cxnLst/>
            <a:rect r="r" b="b" t="t" l="l"/>
            <a:pathLst>
              <a:path h="1737887" w="2932019">
                <a:moveTo>
                  <a:pt x="0" y="0"/>
                </a:moveTo>
                <a:lnTo>
                  <a:pt x="2932019" y="0"/>
                </a:lnTo>
                <a:lnTo>
                  <a:pt x="2932019" y="1737888"/>
                </a:lnTo>
                <a:lnTo>
                  <a:pt x="0" y="1737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31966" y="9188834"/>
            <a:ext cx="19548795" cy="1891836"/>
            <a:chOff x="0" y="0"/>
            <a:chExt cx="5148654" cy="4982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48654" cy="498261"/>
            </a:xfrm>
            <a:custGeom>
              <a:avLst/>
              <a:gdLst/>
              <a:ahLst/>
              <a:cxnLst/>
              <a:rect r="r" b="b" t="t" l="l"/>
              <a:pathLst>
                <a:path h="498261" w="5148654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31917" y="1776254"/>
            <a:ext cx="4807862" cy="6760096"/>
            <a:chOff x="0" y="0"/>
            <a:chExt cx="1673309" cy="235275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73309" cy="2352757"/>
            </a:xfrm>
            <a:custGeom>
              <a:avLst/>
              <a:gdLst/>
              <a:ahLst/>
              <a:cxnLst/>
              <a:rect r="r" b="b" t="t" l="l"/>
              <a:pathLst>
                <a:path h="2352757" w="1673309">
                  <a:moveTo>
                    <a:pt x="80513" y="0"/>
                  </a:moveTo>
                  <a:lnTo>
                    <a:pt x="1592796" y="0"/>
                  </a:lnTo>
                  <a:cubicBezTo>
                    <a:pt x="1637262" y="0"/>
                    <a:pt x="1673309" y="36047"/>
                    <a:pt x="1673309" y="80513"/>
                  </a:cubicBezTo>
                  <a:lnTo>
                    <a:pt x="1673309" y="2272244"/>
                  </a:lnTo>
                  <a:cubicBezTo>
                    <a:pt x="1673309" y="2316710"/>
                    <a:pt x="1637262" y="2352757"/>
                    <a:pt x="1592796" y="2352757"/>
                  </a:cubicBezTo>
                  <a:lnTo>
                    <a:pt x="80513" y="2352757"/>
                  </a:lnTo>
                  <a:cubicBezTo>
                    <a:pt x="36047" y="2352757"/>
                    <a:pt x="0" y="2316710"/>
                    <a:pt x="0" y="2272244"/>
                  </a:cubicBezTo>
                  <a:lnTo>
                    <a:pt x="0" y="80513"/>
                  </a:lnTo>
                  <a:cubicBezTo>
                    <a:pt x="0" y="36047"/>
                    <a:pt x="36047" y="0"/>
                    <a:pt x="80513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1673309" cy="23718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80"/>
                </a:lnSpc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4985795" y="876547"/>
            <a:ext cx="4967795" cy="8533904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9059749" y="6059"/>
            <a:ext cx="4848167" cy="529873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3599592" y="25849"/>
            <a:ext cx="4811953" cy="525915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1263183" y="4694522"/>
            <a:ext cx="4929602" cy="5387734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 rot="0">
            <a:off x="9639099" y="6863278"/>
            <a:ext cx="1676394" cy="1673073"/>
            <a:chOff x="0" y="0"/>
            <a:chExt cx="2235192" cy="223076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105506"/>
              <a:ext cx="2235192" cy="2019752"/>
            </a:xfrm>
            <a:custGeom>
              <a:avLst/>
              <a:gdLst/>
              <a:ahLst/>
              <a:cxnLst/>
              <a:rect r="r" b="b" t="t" l="l"/>
              <a:pathLst>
                <a:path h="2019752" w="2235192">
                  <a:moveTo>
                    <a:pt x="0" y="0"/>
                  </a:moveTo>
                  <a:lnTo>
                    <a:pt x="2235192" y="0"/>
                  </a:lnTo>
                  <a:lnTo>
                    <a:pt x="2235192" y="2019752"/>
                  </a:lnTo>
                  <a:lnTo>
                    <a:pt x="0" y="2019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166629" cy="2230763"/>
            </a:xfrm>
            <a:custGeom>
              <a:avLst/>
              <a:gdLst/>
              <a:ahLst/>
              <a:cxnLst/>
              <a:rect r="r" b="b" t="t" l="l"/>
              <a:pathLst>
                <a:path h="2230763" w="2166629">
                  <a:moveTo>
                    <a:pt x="0" y="0"/>
                  </a:moveTo>
                  <a:lnTo>
                    <a:pt x="2166629" y="0"/>
                  </a:lnTo>
                  <a:lnTo>
                    <a:pt x="2166629" y="2230763"/>
                  </a:lnTo>
                  <a:lnTo>
                    <a:pt x="0" y="2230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0" y="557620"/>
            <a:ext cx="5203985" cy="1218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06"/>
              </a:lnSpc>
              <a:spcBef>
                <a:spcPct val="0"/>
              </a:spcBef>
            </a:pPr>
            <a:r>
              <a:rPr lang="en-US" sz="7147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SOCIAL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67805" y="1913102"/>
            <a:ext cx="3497491" cy="6786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7"/>
              </a:lnSpc>
            </a:pPr>
            <a:r>
              <a:rPr lang="en-US" sz="2527" spc="-75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Avere una pagina social è oggi fondamentale per i locali che offrono: </a:t>
            </a:r>
          </a:p>
          <a:p>
            <a:pPr algn="l">
              <a:lnSpc>
                <a:spcPts val="2527"/>
              </a:lnSpc>
            </a:pPr>
          </a:p>
          <a:p>
            <a:pPr algn="l" marL="545783" indent="-272891" lvl="1">
              <a:lnSpc>
                <a:spcPts val="2527"/>
              </a:lnSpc>
              <a:buFont typeface="Arial"/>
              <a:buChar char="•"/>
            </a:pPr>
            <a:r>
              <a:rPr lang="en-US" sz="2527" spc="-75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aperitivi, intrattenimento e servizi simili perché rappresenta uno dei principali strumenti di marketing diretto e immediato.</a:t>
            </a:r>
          </a:p>
          <a:p>
            <a:pPr algn="l">
              <a:lnSpc>
                <a:spcPts val="2527"/>
              </a:lnSpc>
            </a:pPr>
          </a:p>
          <a:p>
            <a:pPr algn="l" marL="545783" indent="-272891" lvl="1">
              <a:lnSpc>
                <a:spcPts val="2527"/>
              </a:lnSpc>
              <a:buFont typeface="Arial"/>
              <a:buChar char="•"/>
            </a:pPr>
            <a:r>
              <a:rPr lang="en-US" sz="2527" spc="-75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piattaforme social che permettono di aumentare la visibilità senza costi pubblicitari elevati. </a:t>
            </a:r>
          </a:p>
          <a:p>
            <a:pPr algn="l">
              <a:lnSpc>
                <a:spcPts val="2527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31966" y="9188834"/>
            <a:ext cx="19548795" cy="1891836"/>
            <a:chOff x="0" y="0"/>
            <a:chExt cx="5148654" cy="4982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48654" cy="498261"/>
            </a:xfrm>
            <a:custGeom>
              <a:avLst/>
              <a:gdLst/>
              <a:ahLst/>
              <a:cxnLst/>
              <a:rect r="r" b="b" t="t" l="l"/>
              <a:pathLst>
                <a:path h="498261" w="5148654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3045618" y="81824"/>
            <a:ext cx="12393628" cy="1554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b="true" sz="5700" spc="-17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Usciamo spesso ma conosciamo sempre meno persone...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036134" y="1002888"/>
            <a:ext cx="12173190" cy="8791748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5694437" y="9450217"/>
            <a:ext cx="12419877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7"/>
              </a:lnSpc>
            </a:pPr>
            <a:r>
              <a:rPr lang="en-US" sz="2756" spc="-82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 se il vero problema non fosse trovare un locale ma trovare connessioni?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5068362" y="9157170"/>
            <a:ext cx="425799" cy="1081394"/>
          </a:xfrm>
          <a:custGeom>
            <a:avLst/>
            <a:gdLst/>
            <a:ahLst/>
            <a:cxnLst/>
            <a:rect r="r" b="b" t="t" l="l"/>
            <a:pathLst>
              <a:path h="1081394" w="425799">
                <a:moveTo>
                  <a:pt x="0" y="0"/>
                </a:moveTo>
                <a:lnTo>
                  <a:pt x="425799" y="0"/>
                </a:lnTo>
                <a:lnTo>
                  <a:pt x="425799" y="1081394"/>
                </a:lnTo>
                <a:lnTo>
                  <a:pt x="0" y="10813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31966" y="9188834"/>
            <a:ext cx="19548795" cy="1891836"/>
            <a:chOff x="0" y="0"/>
            <a:chExt cx="5148654" cy="4982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48654" cy="498261"/>
            </a:xfrm>
            <a:custGeom>
              <a:avLst/>
              <a:gdLst/>
              <a:ahLst/>
              <a:cxnLst/>
              <a:rect r="r" b="b" t="t" l="l"/>
              <a:pathLst>
                <a:path h="498261" w="5148654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072890" y="52400"/>
            <a:ext cx="2848797" cy="2558737"/>
          </a:xfrm>
          <a:custGeom>
            <a:avLst/>
            <a:gdLst/>
            <a:ahLst/>
            <a:cxnLst/>
            <a:rect r="r" b="b" t="t" l="l"/>
            <a:pathLst>
              <a:path h="2558737" w="2848797">
                <a:moveTo>
                  <a:pt x="0" y="0"/>
                </a:moveTo>
                <a:lnTo>
                  <a:pt x="2848797" y="0"/>
                </a:lnTo>
                <a:lnTo>
                  <a:pt x="2848797" y="2558737"/>
                </a:lnTo>
                <a:lnTo>
                  <a:pt x="0" y="25587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088906" y="0"/>
            <a:ext cx="2848797" cy="2558737"/>
          </a:xfrm>
          <a:custGeom>
            <a:avLst/>
            <a:gdLst/>
            <a:ahLst/>
            <a:cxnLst/>
            <a:rect r="r" b="b" t="t" l="l"/>
            <a:pathLst>
              <a:path h="2558737" w="2848797">
                <a:moveTo>
                  <a:pt x="0" y="0"/>
                </a:moveTo>
                <a:lnTo>
                  <a:pt x="2848797" y="0"/>
                </a:lnTo>
                <a:lnTo>
                  <a:pt x="2848797" y="2558737"/>
                </a:lnTo>
                <a:lnTo>
                  <a:pt x="0" y="25587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870784" y="-1064348"/>
            <a:ext cx="1987356" cy="1785007"/>
          </a:xfrm>
          <a:custGeom>
            <a:avLst/>
            <a:gdLst/>
            <a:ahLst/>
            <a:cxnLst/>
            <a:rect r="r" b="b" t="t" l="l"/>
            <a:pathLst>
              <a:path h="1785007" w="1987356">
                <a:moveTo>
                  <a:pt x="0" y="0"/>
                </a:moveTo>
                <a:lnTo>
                  <a:pt x="1987356" y="0"/>
                </a:lnTo>
                <a:lnTo>
                  <a:pt x="1987356" y="1785007"/>
                </a:lnTo>
                <a:lnTo>
                  <a:pt x="0" y="17850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3261201" y="2804939"/>
            <a:ext cx="11765598" cy="2916777"/>
            <a:chOff x="0" y="0"/>
            <a:chExt cx="4094852" cy="101514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094852" cy="1015143"/>
            </a:xfrm>
            <a:custGeom>
              <a:avLst/>
              <a:gdLst/>
              <a:ahLst/>
              <a:cxnLst/>
              <a:rect r="r" b="b" t="t" l="l"/>
              <a:pathLst>
                <a:path h="1015143" w="4094852">
                  <a:moveTo>
                    <a:pt x="32901" y="0"/>
                  </a:moveTo>
                  <a:lnTo>
                    <a:pt x="4061951" y="0"/>
                  </a:lnTo>
                  <a:cubicBezTo>
                    <a:pt x="4080121" y="0"/>
                    <a:pt x="4094852" y="14730"/>
                    <a:pt x="4094852" y="32901"/>
                  </a:cubicBezTo>
                  <a:lnTo>
                    <a:pt x="4094852" y="982243"/>
                  </a:lnTo>
                  <a:cubicBezTo>
                    <a:pt x="4094852" y="990968"/>
                    <a:pt x="4091385" y="999337"/>
                    <a:pt x="4085215" y="1005507"/>
                  </a:cubicBezTo>
                  <a:cubicBezTo>
                    <a:pt x="4079045" y="1011677"/>
                    <a:pt x="4070677" y="1015143"/>
                    <a:pt x="4061951" y="1015143"/>
                  </a:cubicBezTo>
                  <a:lnTo>
                    <a:pt x="32901" y="1015143"/>
                  </a:lnTo>
                  <a:cubicBezTo>
                    <a:pt x="24175" y="1015143"/>
                    <a:pt x="15806" y="1011677"/>
                    <a:pt x="9636" y="1005507"/>
                  </a:cubicBezTo>
                  <a:cubicBezTo>
                    <a:pt x="3466" y="999337"/>
                    <a:pt x="0" y="990968"/>
                    <a:pt x="0" y="982243"/>
                  </a:cubicBezTo>
                  <a:lnTo>
                    <a:pt x="0" y="32901"/>
                  </a:lnTo>
                  <a:cubicBezTo>
                    <a:pt x="0" y="24175"/>
                    <a:pt x="3466" y="15806"/>
                    <a:pt x="9636" y="9636"/>
                  </a:cubicBezTo>
                  <a:cubicBezTo>
                    <a:pt x="15806" y="3466"/>
                    <a:pt x="24175" y="0"/>
                    <a:pt x="329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4094852" cy="10341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80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3565812" y="2473012"/>
            <a:ext cx="11156375" cy="3048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19"/>
              </a:lnSpc>
              <a:spcBef>
                <a:spcPct val="0"/>
              </a:spcBef>
            </a:pPr>
          </a:p>
          <a:p>
            <a:pPr algn="ctr" marL="0" indent="0" lvl="0">
              <a:lnSpc>
                <a:spcPts val="2799"/>
              </a:lnSpc>
              <a:spcBef>
                <a:spcPct val="0"/>
              </a:spcBef>
            </a:pPr>
          </a:p>
          <a:p>
            <a:pPr algn="ctr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2799" spc="-83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Finanziare questo progetto significa sostenere un’idea con potenziale concreto di crescita, replicabilità e forte impatto sociale. Perché le persone possono dimenticare cosa hanno mangiato, ma difficilmente dimenticano come un’esperienza le ha fatte sentire. </a:t>
            </a:r>
          </a:p>
          <a:p>
            <a:pPr algn="ctr" marL="0" indent="0" lvl="0">
              <a:lnSpc>
                <a:spcPts val="2799"/>
              </a:lnSpc>
              <a:spcBef>
                <a:spcPct val="0"/>
              </a:spcBef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540028" y="5885101"/>
            <a:ext cx="2873479" cy="3303733"/>
          </a:xfrm>
          <a:custGeom>
            <a:avLst/>
            <a:gdLst/>
            <a:ahLst/>
            <a:cxnLst/>
            <a:rect r="r" b="b" t="t" l="l"/>
            <a:pathLst>
              <a:path h="3303733" w="2873479">
                <a:moveTo>
                  <a:pt x="0" y="0"/>
                </a:moveTo>
                <a:lnTo>
                  <a:pt x="2873479" y="0"/>
                </a:lnTo>
                <a:lnTo>
                  <a:pt x="2873479" y="3303733"/>
                </a:lnTo>
                <a:lnTo>
                  <a:pt x="0" y="33037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284" t="0" r="-16284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540025" y="6679267"/>
            <a:ext cx="3404813" cy="2509567"/>
          </a:xfrm>
          <a:custGeom>
            <a:avLst/>
            <a:gdLst/>
            <a:ahLst/>
            <a:cxnLst/>
            <a:rect r="r" b="b" t="t" l="l"/>
            <a:pathLst>
              <a:path h="2509567" w="3404813">
                <a:moveTo>
                  <a:pt x="0" y="0"/>
                </a:moveTo>
                <a:lnTo>
                  <a:pt x="3404813" y="0"/>
                </a:lnTo>
                <a:lnTo>
                  <a:pt x="3404813" y="2509567"/>
                </a:lnTo>
                <a:lnTo>
                  <a:pt x="0" y="25095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874493" y="6157055"/>
            <a:ext cx="2849872" cy="3031779"/>
          </a:xfrm>
          <a:custGeom>
            <a:avLst/>
            <a:gdLst/>
            <a:ahLst/>
            <a:cxnLst/>
            <a:rect r="r" b="b" t="t" l="l"/>
            <a:pathLst>
              <a:path h="3031779" w="2849872">
                <a:moveTo>
                  <a:pt x="0" y="0"/>
                </a:moveTo>
                <a:lnTo>
                  <a:pt x="2849873" y="0"/>
                </a:lnTo>
                <a:lnTo>
                  <a:pt x="2849873" y="3031779"/>
                </a:lnTo>
                <a:lnTo>
                  <a:pt x="0" y="3031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3784260" y="895350"/>
            <a:ext cx="11242539" cy="1218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06"/>
              </a:lnSpc>
              <a:spcBef>
                <a:spcPct val="0"/>
              </a:spcBef>
            </a:pPr>
            <a:r>
              <a:rPr lang="en-US" sz="7147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PERCHÈ  FINANZIARCI?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87335" y="1703607"/>
            <a:ext cx="2886716" cy="3555554"/>
            <a:chOff x="0" y="0"/>
            <a:chExt cx="3848955" cy="474073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4503" y="0"/>
              <a:ext cx="3483652" cy="4507938"/>
            </a:xfrm>
            <a:custGeom>
              <a:avLst/>
              <a:gdLst/>
              <a:ahLst/>
              <a:cxnLst/>
              <a:rect r="r" b="b" t="t" l="l"/>
              <a:pathLst>
                <a:path h="4507938" w="3483652">
                  <a:moveTo>
                    <a:pt x="0" y="0"/>
                  </a:moveTo>
                  <a:lnTo>
                    <a:pt x="3483652" y="0"/>
                  </a:lnTo>
                  <a:lnTo>
                    <a:pt x="3483652" y="4507938"/>
                  </a:lnTo>
                  <a:lnTo>
                    <a:pt x="0" y="4507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-3037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3720766"/>
              <a:ext cx="3848955" cy="1019973"/>
            </a:xfrm>
            <a:custGeom>
              <a:avLst/>
              <a:gdLst/>
              <a:ahLst/>
              <a:cxnLst/>
              <a:rect r="r" b="b" t="t" l="l"/>
              <a:pathLst>
                <a:path h="1019973" w="3848955">
                  <a:moveTo>
                    <a:pt x="0" y="0"/>
                  </a:moveTo>
                  <a:lnTo>
                    <a:pt x="3848955" y="0"/>
                  </a:lnTo>
                  <a:lnTo>
                    <a:pt x="3848955" y="1019973"/>
                  </a:lnTo>
                  <a:lnTo>
                    <a:pt x="0" y="1019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438027" y="3903638"/>
              <a:ext cx="2972901" cy="5547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18"/>
                </a:lnSpc>
              </a:pPr>
              <a:r>
                <a:rPr lang="en-US" sz="237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Roberta Coda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7839540" y="2167885"/>
            <a:ext cx="2581328" cy="3091276"/>
            <a:chOff x="0" y="0"/>
            <a:chExt cx="3441771" cy="412170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58249" y="0"/>
              <a:ext cx="3115907" cy="3502663"/>
            </a:xfrm>
            <a:custGeom>
              <a:avLst/>
              <a:gdLst/>
              <a:ahLst/>
              <a:cxnLst/>
              <a:rect r="r" b="b" t="t" l="l"/>
              <a:pathLst>
                <a:path h="3502663" w="3115907">
                  <a:moveTo>
                    <a:pt x="0" y="0"/>
                  </a:moveTo>
                  <a:lnTo>
                    <a:pt x="3115907" y="0"/>
                  </a:lnTo>
                  <a:lnTo>
                    <a:pt x="3115907" y="3502663"/>
                  </a:lnTo>
                  <a:lnTo>
                    <a:pt x="0" y="3502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6352" r="0" b="-12258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209632"/>
              <a:ext cx="3441771" cy="912069"/>
            </a:xfrm>
            <a:custGeom>
              <a:avLst/>
              <a:gdLst/>
              <a:ahLst/>
              <a:cxnLst/>
              <a:rect r="r" b="b" t="t" l="l"/>
              <a:pathLst>
                <a:path h="912069" w="3441771">
                  <a:moveTo>
                    <a:pt x="0" y="0"/>
                  </a:moveTo>
                  <a:lnTo>
                    <a:pt x="3441771" y="0"/>
                  </a:lnTo>
                  <a:lnTo>
                    <a:pt x="3441771" y="912069"/>
                  </a:lnTo>
                  <a:lnTo>
                    <a:pt x="0" y="912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82086" y="3348333"/>
              <a:ext cx="3268232" cy="5584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22"/>
                </a:lnSpc>
              </a:pPr>
              <a:r>
                <a:rPr lang="en-US" sz="237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Letizia Raduazzo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1591490" y="1847127"/>
            <a:ext cx="2799650" cy="3448315"/>
            <a:chOff x="0" y="0"/>
            <a:chExt cx="3732867" cy="459775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486823" y="0"/>
              <a:ext cx="2759221" cy="4330759"/>
            </a:xfrm>
            <a:custGeom>
              <a:avLst/>
              <a:gdLst/>
              <a:ahLst/>
              <a:cxnLst/>
              <a:rect r="r" b="b" t="t" l="l"/>
              <a:pathLst>
                <a:path h="4330759" w="2759221">
                  <a:moveTo>
                    <a:pt x="0" y="0"/>
                  </a:moveTo>
                  <a:lnTo>
                    <a:pt x="2759221" y="0"/>
                  </a:lnTo>
                  <a:lnTo>
                    <a:pt x="2759221" y="4330759"/>
                  </a:lnTo>
                  <a:lnTo>
                    <a:pt x="0" y="4330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7469" t="0" r="-13186" b="-4018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3608544"/>
              <a:ext cx="3732867" cy="989210"/>
            </a:xfrm>
            <a:custGeom>
              <a:avLst/>
              <a:gdLst/>
              <a:ahLst/>
              <a:cxnLst/>
              <a:rect r="r" b="b" t="t" l="l"/>
              <a:pathLst>
                <a:path h="989210" w="3732867">
                  <a:moveTo>
                    <a:pt x="0" y="0"/>
                  </a:moveTo>
                  <a:lnTo>
                    <a:pt x="3732867" y="0"/>
                  </a:lnTo>
                  <a:lnTo>
                    <a:pt x="3732867" y="989209"/>
                  </a:lnTo>
                  <a:lnTo>
                    <a:pt x="0" y="989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177949" y="3783602"/>
              <a:ext cx="3360165" cy="5547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18"/>
                </a:lnSpc>
              </a:pPr>
              <a:r>
                <a:rPr lang="en-US" sz="237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Anna Cerundolo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4732096" y="6239915"/>
            <a:ext cx="2677643" cy="3018385"/>
            <a:chOff x="0" y="0"/>
            <a:chExt cx="3570191" cy="402451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259660" y="0"/>
              <a:ext cx="2636040" cy="3514720"/>
            </a:xfrm>
            <a:custGeom>
              <a:avLst/>
              <a:gdLst/>
              <a:ahLst/>
              <a:cxnLst/>
              <a:rect r="r" b="b" t="t" l="l"/>
              <a:pathLst>
                <a:path h="3514720" w="2636040">
                  <a:moveTo>
                    <a:pt x="0" y="0"/>
                  </a:moveTo>
                  <a:lnTo>
                    <a:pt x="2636040" y="0"/>
                  </a:lnTo>
                  <a:lnTo>
                    <a:pt x="2636040" y="3514720"/>
                  </a:lnTo>
                  <a:lnTo>
                    <a:pt x="0" y="3514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3078413"/>
              <a:ext cx="3570191" cy="946101"/>
            </a:xfrm>
            <a:custGeom>
              <a:avLst/>
              <a:gdLst/>
              <a:ahLst/>
              <a:cxnLst/>
              <a:rect r="r" b="b" t="t" l="l"/>
              <a:pathLst>
                <a:path h="946101" w="3570191">
                  <a:moveTo>
                    <a:pt x="0" y="0"/>
                  </a:moveTo>
                  <a:lnTo>
                    <a:pt x="3570191" y="0"/>
                  </a:lnTo>
                  <a:lnTo>
                    <a:pt x="3570191" y="946101"/>
                  </a:lnTo>
                  <a:lnTo>
                    <a:pt x="0" y="9461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409077" y="3264596"/>
              <a:ext cx="2752037" cy="5306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62"/>
                </a:lnSpc>
              </a:pPr>
              <a:r>
                <a:rPr lang="en-US" sz="233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Simona Chieti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-379566" y="9341234"/>
            <a:ext cx="19548795" cy="1891836"/>
            <a:chOff x="0" y="0"/>
            <a:chExt cx="5148654" cy="49826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5148654" cy="498261"/>
            </a:xfrm>
            <a:custGeom>
              <a:avLst/>
              <a:gdLst/>
              <a:ahLst/>
              <a:cxnLst/>
              <a:rect r="r" b="b" t="t" l="l"/>
              <a:pathLst>
                <a:path h="498261" w="5148654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1790067" y="6186244"/>
            <a:ext cx="2772867" cy="3125727"/>
            <a:chOff x="0" y="0"/>
            <a:chExt cx="3697156" cy="4167636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588968" y="0"/>
              <a:ext cx="2921364" cy="3895152"/>
            </a:xfrm>
            <a:custGeom>
              <a:avLst/>
              <a:gdLst/>
              <a:ahLst/>
              <a:cxnLst/>
              <a:rect r="r" b="b" t="t" l="l"/>
              <a:pathLst>
                <a:path h="3895152" w="2921364">
                  <a:moveTo>
                    <a:pt x="0" y="0"/>
                  </a:moveTo>
                  <a:lnTo>
                    <a:pt x="2921364" y="0"/>
                  </a:lnTo>
                  <a:lnTo>
                    <a:pt x="2921364" y="3895152"/>
                  </a:lnTo>
                  <a:lnTo>
                    <a:pt x="0" y="3895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3187890"/>
              <a:ext cx="3697156" cy="979746"/>
            </a:xfrm>
            <a:custGeom>
              <a:avLst/>
              <a:gdLst/>
              <a:ahLst/>
              <a:cxnLst/>
              <a:rect r="r" b="b" t="t" l="l"/>
              <a:pathLst>
                <a:path h="979746" w="3697156">
                  <a:moveTo>
                    <a:pt x="0" y="0"/>
                  </a:moveTo>
                  <a:lnTo>
                    <a:pt x="3697156" y="0"/>
                  </a:lnTo>
                  <a:lnTo>
                    <a:pt x="3697156" y="979746"/>
                  </a:lnTo>
                  <a:lnTo>
                    <a:pt x="0" y="979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666263" y="3342145"/>
              <a:ext cx="2500899" cy="7075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03"/>
                </a:lnSpc>
              </a:pPr>
              <a:r>
                <a:rPr lang="en-US" sz="209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Elisa Diana </a:t>
              </a:r>
            </a:p>
            <a:p>
              <a:pPr algn="ctr">
                <a:lnSpc>
                  <a:spcPts val="1903"/>
                </a:lnSpc>
              </a:pPr>
              <a:r>
                <a:rPr lang="en-US" sz="209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Di Bartolomeo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976672" y="6130998"/>
            <a:ext cx="2774264" cy="3127302"/>
            <a:chOff x="0" y="0"/>
            <a:chExt cx="3699019" cy="416973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3477458" cy="3679615"/>
            </a:xfrm>
            <a:custGeom>
              <a:avLst/>
              <a:gdLst/>
              <a:ahLst/>
              <a:cxnLst/>
              <a:rect r="r" b="b" t="t" l="l"/>
              <a:pathLst>
                <a:path h="3679615" w="3477458">
                  <a:moveTo>
                    <a:pt x="0" y="0"/>
                  </a:moveTo>
                  <a:lnTo>
                    <a:pt x="3477458" y="0"/>
                  </a:lnTo>
                  <a:lnTo>
                    <a:pt x="3477458" y="3679615"/>
                  </a:lnTo>
                  <a:lnTo>
                    <a:pt x="0" y="3679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26008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0" y="3189495"/>
              <a:ext cx="3699019" cy="980240"/>
            </a:xfrm>
            <a:custGeom>
              <a:avLst/>
              <a:gdLst/>
              <a:ahLst/>
              <a:cxnLst/>
              <a:rect r="r" b="b" t="t" l="l"/>
              <a:pathLst>
                <a:path h="980240" w="3699019">
                  <a:moveTo>
                    <a:pt x="0" y="0"/>
                  </a:moveTo>
                  <a:lnTo>
                    <a:pt x="3699019" y="0"/>
                  </a:lnTo>
                  <a:lnTo>
                    <a:pt x="3699019" y="980240"/>
                  </a:lnTo>
                  <a:lnTo>
                    <a:pt x="0" y="980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115349" y="3377156"/>
              <a:ext cx="3468321" cy="5300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67"/>
                </a:lnSpc>
              </a:pPr>
              <a:r>
                <a:rPr lang="en-US" sz="233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Michelangelo Zito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028700" y="6081418"/>
            <a:ext cx="2739320" cy="3176882"/>
            <a:chOff x="0" y="0"/>
            <a:chExt cx="3652426" cy="4235842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325716" y="0"/>
              <a:ext cx="3000995" cy="4001326"/>
            </a:xfrm>
            <a:custGeom>
              <a:avLst/>
              <a:gdLst/>
              <a:ahLst/>
              <a:cxnLst/>
              <a:rect r="r" b="b" t="t" l="l"/>
              <a:pathLst>
                <a:path h="4001326" w="3000995">
                  <a:moveTo>
                    <a:pt x="0" y="0"/>
                  </a:moveTo>
                  <a:lnTo>
                    <a:pt x="3000994" y="0"/>
                  </a:lnTo>
                  <a:lnTo>
                    <a:pt x="3000994" y="4001326"/>
                  </a:lnTo>
                  <a:lnTo>
                    <a:pt x="0" y="4001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3267949"/>
              <a:ext cx="3652426" cy="967893"/>
            </a:xfrm>
            <a:custGeom>
              <a:avLst/>
              <a:gdLst/>
              <a:ahLst/>
              <a:cxnLst/>
              <a:rect r="r" b="b" t="t" l="l"/>
              <a:pathLst>
                <a:path h="967893" w="3652426">
                  <a:moveTo>
                    <a:pt x="0" y="0"/>
                  </a:moveTo>
                  <a:lnTo>
                    <a:pt x="3652426" y="0"/>
                  </a:lnTo>
                  <a:lnTo>
                    <a:pt x="3652426" y="967893"/>
                  </a:lnTo>
                  <a:lnTo>
                    <a:pt x="0" y="9678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0">
              <a:off x="509963" y="3452526"/>
              <a:ext cx="2632500" cy="5240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26"/>
                </a:lnSpc>
              </a:pPr>
              <a:r>
                <a:rPr lang="en-US" sz="2304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Vittoria Vable</a:t>
              </a: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9139238" y="4652327"/>
            <a:ext cx="9525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</a:p>
        </p:txBody>
      </p:sp>
      <p:sp>
        <p:nvSpPr>
          <p:cNvPr name="TextBox 34" id="34"/>
          <p:cNvSpPr txBox="true"/>
          <p:nvPr/>
        </p:nvSpPr>
        <p:spPr>
          <a:xfrm rot="0">
            <a:off x="4391607" y="437111"/>
            <a:ext cx="10200980" cy="850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55"/>
              </a:lnSpc>
            </a:pPr>
            <a:r>
              <a:rPr lang="en-US" sz="67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IL TEAM SOCIALBITE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2728903" y="5822187"/>
            <a:ext cx="4006386" cy="479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60"/>
              </a:lnSpc>
              <a:spcBef>
                <a:spcPct val="0"/>
              </a:spcBef>
            </a:pPr>
            <a:r>
              <a:rPr lang="en-US" b="true" sz="3160" strike="noStrike" u="none">
                <a:solidFill>
                  <a:srgbClr val="5A3731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Social media manager 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295241" y="5711622"/>
            <a:ext cx="1362862" cy="474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60"/>
              </a:lnSpc>
              <a:spcBef>
                <a:spcPct val="0"/>
              </a:spcBef>
            </a:pPr>
            <a:r>
              <a:rPr lang="en-US" b="true" sz="3160" strike="noStrike" u="none">
                <a:solidFill>
                  <a:srgbClr val="5A3731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Hosting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6659490" y="1468112"/>
            <a:ext cx="5665214" cy="470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60"/>
              </a:lnSpc>
              <a:spcBef>
                <a:spcPct val="0"/>
              </a:spcBef>
            </a:pPr>
            <a:r>
              <a:rPr lang="en-US" b="true" sz="3160" strike="noStrike" u="none">
                <a:solidFill>
                  <a:srgbClr val="5A3731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Amministrazione e management</a:t>
            </a:r>
          </a:p>
        </p:txBody>
      </p:sp>
      <p:sp>
        <p:nvSpPr>
          <p:cNvPr name="Freeform 38" id="38"/>
          <p:cNvSpPr/>
          <p:nvPr/>
        </p:nvSpPr>
        <p:spPr>
          <a:xfrm flipH="false" flipV="false" rot="0">
            <a:off x="13732651" y="-1556342"/>
            <a:ext cx="7662898" cy="6360205"/>
          </a:xfrm>
          <a:custGeom>
            <a:avLst/>
            <a:gdLst/>
            <a:ahLst/>
            <a:cxnLst/>
            <a:rect r="r" b="b" t="t" l="l"/>
            <a:pathLst>
              <a:path h="6360205" w="7662898">
                <a:moveTo>
                  <a:pt x="0" y="0"/>
                </a:moveTo>
                <a:lnTo>
                  <a:pt x="7662898" y="0"/>
                </a:lnTo>
                <a:lnTo>
                  <a:pt x="7662898" y="6360205"/>
                </a:lnTo>
                <a:lnTo>
                  <a:pt x="0" y="63602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992853" y="3766857"/>
            <a:ext cx="9206706" cy="2621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2265"/>
              </a:lnSpc>
            </a:pPr>
            <a:r>
              <a:rPr lang="en-US" sz="12265" spc="-367">
                <a:solidFill>
                  <a:srgbClr val="000000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THANK YOU!</a:t>
            </a:r>
          </a:p>
          <a:p>
            <a:pPr algn="r">
              <a:lnSpc>
                <a:spcPts val="8178"/>
              </a:lnSpc>
            </a:pPr>
            <a:r>
              <a:rPr lang="en-US" sz="8178" spc="-245">
                <a:solidFill>
                  <a:srgbClr val="000000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SocialBite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2209755" y="1282061"/>
            <a:ext cx="5885234" cy="6575680"/>
          </a:xfrm>
          <a:custGeom>
            <a:avLst/>
            <a:gdLst/>
            <a:ahLst/>
            <a:cxnLst/>
            <a:rect r="r" b="b" t="t" l="l"/>
            <a:pathLst>
              <a:path h="6575680" w="5885234">
                <a:moveTo>
                  <a:pt x="0" y="0"/>
                </a:moveTo>
                <a:lnTo>
                  <a:pt x="5885234" y="0"/>
                </a:lnTo>
                <a:lnTo>
                  <a:pt x="5885234" y="6575680"/>
                </a:lnTo>
                <a:lnTo>
                  <a:pt x="0" y="6575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379566" y="9341234"/>
            <a:ext cx="19548795" cy="1891836"/>
            <a:chOff x="0" y="0"/>
            <a:chExt cx="5148654" cy="49826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148654" cy="498261"/>
            </a:xfrm>
            <a:custGeom>
              <a:avLst/>
              <a:gdLst/>
              <a:ahLst/>
              <a:cxnLst/>
              <a:rect r="r" b="b" t="t" l="l"/>
              <a:pathLst>
                <a:path h="498261" w="5148654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3580251" y="-1708742"/>
            <a:ext cx="7662898" cy="6360205"/>
          </a:xfrm>
          <a:custGeom>
            <a:avLst/>
            <a:gdLst/>
            <a:ahLst/>
            <a:cxnLst/>
            <a:rect r="r" b="b" t="t" l="l"/>
            <a:pathLst>
              <a:path h="6360205" w="7662898">
                <a:moveTo>
                  <a:pt x="0" y="0"/>
                </a:moveTo>
                <a:lnTo>
                  <a:pt x="7662898" y="0"/>
                </a:lnTo>
                <a:lnTo>
                  <a:pt x="7662898" y="6360205"/>
                </a:lnTo>
                <a:lnTo>
                  <a:pt x="0" y="6360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31966" y="9631367"/>
            <a:ext cx="19548795" cy="1891836"/>
            <a:chOff x="0" y="0"/>
            <a:chExt cx="5148654" cy="4982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48654" cy="498261"/>
            </a:xfrm>
            <a:custGeom>
              <a:avLst/>
              <a:gdLst/>
              <a:ahLst/>
              <a:cxnLst/>
              <a:rect r="r" b="b" t="t" l="l"/>
              <a:pathLst>
                <a:path h="498261" w="5148654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463751" y="3394635"/>
            <a:ext cx="3997586" cy="3019592"/>
            <a:chOff x="0" y="0"/>
            <a:chExt cx="1391304" cy="105092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91304" cy="1050927"/>
            </a:xfrm>
            <a:custGeom>
              <a:avLst/>
              <a:gdLst/>
              <a:ahLst/>
              <a:cxnLst/>
              <a:rect r="r" b="b" t="t" l="l"/>
              <a:pathLst>
                <a:path h="1050927" w="1391304">
                  <a:moveTo>
                    <a:pt x="38733" y="0"/>
                  </a:moveTo>
                  <a:lnTo>
                    <a:pt x="1352571" y="0"/>
                  </a:lnTo>
                  <a:cubicBezTo>
                    <a:pt x="1373962" y="0"/>
                    <a:pt x="1391304" y="17341"/>
                    <a:pt x="1391304" y="38733"/>
                  </a:cubicBezTo>
                  <a:lnTo>
                    <a:pt x="1391304" y="1012194"/>
                  </a:lnTo>
                  <a:cubicBezTo>
                    <a:pt x="1391304" y="1022466"/>
                    <a:pt x="1387223" y="1032318"/>
                    <a:pt x="1379959" y="1039582"/>
                  </a:cubicBezTo>
                  <a:cubicBezTo>
                    <a:pt x="1372695" y="1046846"/>
                    <a:pt x="1362843" y="1050927"/>
                    <a:pt x="1352571" y="1050927"/>
                  </a:cubicBezTo>
                  <a:lnTo>
                    <a:pt x="38733" y="1050927"/>
                  </a:lnTo>
                  <a:cubicBezTo>
                    <a:pt x="17341" y="1050927"/>
                    <a:pt x="0" y="1033585"/>
                    <a:pt x="0" y="1012194"/>
                  </a:cubicBezTo>
                  <a:lnTo>
                    <a:pt x="0" y="38733"/>
                  </a:lnTo>
                  <a:cubicBezTo>
                    <a:pt x="0" y="28460"/>
                    <a:pt x="4081" y="18608"/>
                    <a:pt x="11345" y="11345"/>
                  </a:cubicBezTo>
                  <a:cubicBezTo>
                    <a:pt x="18608" y="4081"/>
                    <a:pt x="28460" y="0"/>
                    <a:pt x="38733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1391304" cy="10509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463751" y="4091146"/>
            <a:ext cx="3997586" cy="4077160"/>
            <a:chOff x="0" y="0"/>
            <a:chExt cx="1391304" cy="141899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91304" cy="1418998"/>
            </a:xfrm>
            <a:custGeom>
              <a:avLst/>
              <a:gdLst/>
              <a:ahLst/>
              <a:cxnLst/>
              <a:rect r="r" b="b" t="t" l="l"/>
              <a:pathLst>
                <a:path h="1418998" w="1391304">
                  <a:moveTo>
                    <a:pt x="38733" y="0"/>
                  </a:moveTo>
                  <a:lnTo>
                    <a:pt x="1352571" y="0"/>
                  </a:lnTo>
                  <a:cubicBezTo>
                    <a:pt x="1373962" y="0"/>
                    <a:pt x="1391304" y="17341"/>
                    <a:pt x="1391304" y="38733"/>
                  </a:cubicBezTo>
                  <a:lnTo>
                    <a:pt x="1391304" y="1380265"/>
                  </a:lnTo>
                  <a:cubicBezTo>
                    <a:pt x="1391304" y="1390538"/>
                    <a:pt x="1387223" y="1400390"/>
                    <a:pt x="1379959" y="1407654"/>
                  </a:cubicBezTo>
                  <a:cubicBezTo>
                    <a:pt x="1372695" y="1414918"/>
                    <a:pt x="1362843" y="1418998"/>
                    <a:pt x="1352571" y="1418998"/>
                  </a:cubicBezTo>
                  <a:lnTo>
                    <a:pt x="38733" y="1418998"/>
                  </a:lnTo>
                  <a:cubicBezTo>
                    <a:pt x="17341" y="1418998"/>
                    <a:pt x="0" y="1401657"/>
                    <a:pt x="0" y="1380265"/>
                  </a:cubicBezTo>
                  <a:lnTo>
                    <a:pt x="0" y="38733"/>
                  </a:lnTo>
                  <a:cubicBezTo>
                    <a:pt x="0" y="28460"/>
                    <a:pt x="4081" y="18608"/>
                    <a:pt x="11345" y="11345"/>
                  </a:cubicBezTo>
                  <a:cubicBezTo>
                    <a:pt x="18608" y="4081"/>
                    <a:pt x="28460" y="0"/>
                    <a:pt x="38733" y="0"/>
                  </a:cubicBezTo>
                  <a:close/>
                </a:path>
              </a:pathLst>
            </a:custGeom>
            <a:solidFill>
              <a:srgbClr val="FFD3A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0"/>
              <a:ext cx="1391304" cy="14189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2602505" y="4167415"/>
            <a:ext cx="3720078" cy="2720716"/>
            <a:chOff x="0" y="0"/>
            <a:chExt cx="1294721" cy="94690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94721" cy="946907"/>
            </a:xfrm>
            <a:custGeom>
              <a:avLst/>
              <a:gdLst/>
              <a:ahLst/>
              <a:cxnLst/>
              <a:rect r="r" b="b" t="t" l="l"/>
              <a:pathLst>
                <a:path h="946907" w="1294721">
                  <a:moveTo>
                    <a:pt x="104056" y="0"/>
                  </a:moveTo>
                  <a:lnTo>
                    <a:pt x="1190665" y="0"/>
                  </a:lnTo>
                  <a:cubicBezTo>
                    <a:pt x="1248134" y="0"/>
                    <a:pt x="1294721" y="46587"/>
                    <a:pt x="1294721" y="104056"/>
                  </a:cubicBezTo>
                  <a:lnTo>
                    <a:pt x="1294721" y="842851"/>
                  </a:lnTo>
                  <a:cubicBezTo>
                    <a:pt x="1294721" y="870449"/>
                    <a:pt x="1283758" y="896916"/>
                    <a:pt x="1264244" y="916430"/>
                  </a:cubicBezTo>
                  <a:cubicBezTo>
                    <a:pt x="1244730" y="935944"/>
                    <a:pt x="1218263" y="946907"/>
                    <a:pt x="1190665" y="946907"/>
                  </a:cubicBezTo>
                  <a:lnTo>
                    <a:pt x="104056" y="946907"/>
                  </a:lnTo>
                  <a:cubicBezTo>
                    <a:pt x="76459" y="946907"/>
                    <a:pt x="49992" y="935944"/>
                    <a:pt x="30477" y="916430"/>
                  </a:cubicBezTo>
                  <a:cubicBezTo>
                    <a:pt x="10963" y="896916"/>
                    <a:pt x="0" y="870449"/>
                    <a:pt x="0" y="842851"/>
                  </a:cubicBezTo>
                  <a:lnTo>
                    <a:pt x="0" y="104056"/>
                  </a:lnTo>
                  <a:cubicBezTo>
                    <a:pt x="0" y="76459"/>
                    <a:pt x="10963" y="49992"/>
                    <a:pt x="30477" y="30477"/>
                  </a:cubicBezTo>
                  <a:cubicBezTo>
                    <a:pt x="49992" y="10963"/>
                    <a:pt x="76459" y="0"/>
                    <a:pt x="10405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19050"/>
              <a:ext cx="1294721" cy="9659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  <a:r>
                <a:rPr lang="en-US" sz="2400" spc="-72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molti giovani incontrano difficoltà nel creare e mantenere relazioni autentiche. 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076602" y="3394418"/>
            <a:ext cx="3997586" cy="3019592"/>
            <a:chOff x="0" y="0"/>
            <a:chExt cx="1391304" cy="105092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391304" cy="1050927"/>
            </a:xfrm>
            <a:custGeom>
              <a:avLst/>
              <a:gdLst/>
              <a:ahLst/>
              <a:cxnLst/>
              <a:rect r="r" b="b" t="t" l="l"/>
              <a:pathLst>
                <a:path h="1050927" w="1391304">
                  <a:moveTo>
                    <a:pt x="38733" y="0"/>
                  </a:moveTo>
                  <a:lnTo>
                    <a:pt x="1352571" y="0"/>
                  </a:lnTo>
                  <a:cubicBezTo>
                    <a:pt x="1373962" y="0"/>
                    <a:pt x="1391304" y="17341"/>
                    <a:pt x="1391304" y="38733"/>
                  </a:cubicBezTo>
                  <a:lnTo>
                    <a:pt x="1391304" y="1012194"/>
                  </a:lnTo>
                  <a:cubicBezTo>
                    <a:pt x="1391304" y="1022466"/>
                    <a:pt x="1387223" y="1032318"/>
                    <a:pt x="1379959" y="1039582"/>
                  </a:cubicBezTo>
                  <a:cubicBezTo>
                    <a:pt x="1372695" y="1046846"/>
                    <a:pt x="1362843" y="1050927"/>
                    <a:pt x="1352571" y="1050927"/>
                  </a:cubicBezTo>
                  <a:lnTo>
                    <a:pt x="38733" y="1050927"/>
                  </a:lnTo>
                  <a:cubicBezTo>
                    <a:pt x="17341" y="1050927"/>
                    <a:pt x="0" y="1033585"/>
                    <a:pt x="0" y="1012194"/>
                  </a:cubicBezTo>
                  <a:lnTo>
                    <a:pt x="0" y="38733"/>
                  </a:lnTo>
                  <a:cubicBezTo>
                    <a:pt x="0" y="28460"/>
                    <a:pt x="4081" y="18608"/>
                    <a:pt x="11345" y="11345"/>
                  </a:cubicBezTo>
                  <a:cubicBezTo>
                    <a:pt x="18608" y="4081"/>
                    <a:pt x="28460" y="0"/>
                    <a:pt x="38733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0"/>
              <a:ext cx="1391304" cy="10509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7076602" y="4091146"/>
            <a:ext cx="3997586" cy="4077160"/>
            <a:chOff x="0" y="0"/>
            <a:chExt cx="1391304" cy="141899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391304" cy="1418998"/>
            </a:xfrm>
            <a:custGeom>
              <a:avLst/>
              <a:gdLst/>
              <a:ahLst/>
              <a:cxnLst/>
              <a:rect r="r" b="b" t="t" l="l"/>
              <a:pathLst>
                <a:path h="1418998" w="1391304">
                  <a:moveTo>
                    <a:pt x="38733" y="0"/>
                  </a:moveTo>
                  <a:lnTo>
                    <a:pt x="1352571" y="0"/>
                  </a:lnTo>
                  <a:cubicBezTo>
                    <a:pt x="1373962" y="0"/>
                    <a:pt x="1391304" y="17341"/>
                    <a:pt x="1391304" y="38733"/>
                  </a:cubicBezTo>
                  <a:lnTo>
                    <a:pt x="1391304" y="1380265"/>
                  </a:lnTo>
                  <a:cubicBezTo>
                    <a:pt x="1391304" y="1390538"/>
                    <a:pt x="1387223" y="1400390"/>
                    <a:pt x="1379959" y="1407654"/>
                  </a:cubicBezTo>
                  <a:cubicBezTo>
                    <a:pt x="1372695" y="1414918"/>
                    <a:pt x="1362843" y="1418998"/>
                    <a:pt x="1352571" y="1418998"/>
                  </a:cubicBezTo>
                  <a:lnTo>
                    <a:pt x="38733" y="1418998"/>
                  </a:lnTo>
                  <a:cubicBezTo>
                    <a:pt x="17341" y="1418998"/>
                    <a:pt x="0" y="1401657"/>
                    <a:pt x="0" y="1380265"/>
                  </a:cubicBezTo>
                  <a:lnTo>
                    <a:pt x="0" y="38733"/>
                  </a:lnTo>
                  <a:cubicBezTo>
                    <a:pt x="0" y="28460"/>
                    <a:pt x="4081" y="18608"/>
                    <a:pt x="11345" y="11345"/>
                  </a:cubicBezTo>
                  <a:cubicBezTo>
                    <a:pt x="18608" y="4081"/>
                    <a:pt x="28460" y="0"/>
                    <a:pt x="38733" y="0"/>
                  </a:cubicBezTo>
                  <a:close/>
                </a:path>
              </a:pathLst>
            </a:custGeom>
            <a:solidFill>
              <a:srgbClr val="FFD3A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0"/>
              <a:ext cx="1391304" cy="14189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7215356" y="4188672"/>
            <a:ext cx="3720078" cy="2678202"/>
            <a:chOff x="0" y="0"/>
            <a:chExt cx="1294721" cy="93211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294721" cy="932111"/>
            </a:xfrm>
            <a:custGeom>
              <a:avLst/>
              <a:gdLst/>
              <a:ahLst/>
              <a:cxnLst/>
              <a:rect r="r" b="b" t="t" l="l"/>
              <a:pathLst>
                <a:path h="932111" w="1294721">
                  <a:moveTo>
                    <a:pt x="104056" y="0"/>
                  </a:moveTo>
                  <a:lnTo>
                    <a:pt x="1190665" y="0"/>
                  </a:lnTo>
                  <a:cubicBezTo>
                    <a:pt x="1248134" y="0"/>
                    <a:pt x="1294721" y="46587"/>
                    <a:pt x="1294721" y="104056"/>
                  </a:cubicBezTo>
                  <a:lnTo>
                    <a:pt x="1294721" y="828055"/>
                  </a:lnTo>
                  <a:cubicBezTo>
                    <a:pt x="1294721" y="855652"/>
                    <a:pt x="1283758" y="882119"/>
                    <a:pt x="1264244" y="901633"/>
                  </a:cubicBezTo>
                  <a:cubicBezTo>
                    <a:pt x="1244730" y="921148"/>
                    <a:pt x="1218263" y="932111"/>
                    <a:pt x="1190665" y="932111"/>
                  </a:cubicBezTo>
                  <a:lnTo>
                    <a:pt x="104056" y="932111"/>
                  </a:lnTo>
                  <a:cubicBezTo>
                    <a:pt x="76459" y="932111"/>
                    <a:pt x="49992" y="921148"/>
                    <a:pt x="30477" y="901633"/>
                  </a:cubicBezTo>
                  <a:cubicBezTo>
                    <a:pt x="10963" y="882119"/>
                    <a:pt x="0" y="855652"/>
                    <a:pt x="0" y="828055"/>
                  </a:cubicBezTo>
                  <a:lnTo>
                    <a:pt x="0" y="104056"/>
                  </a:lnTo>
                  <a:cubicBezTo>
                    <a:pt x="0" y="76459"/>
                    <a:pt x="10963" y="49992"/>
                    <a:pt x="30477" y="30477"/>
                  </a:cubicBezTo>
                  <a:cubicBezTo>
                    <a:pt x="49992" y="10963"/>
                    <a:pt x="76459" y="0"/>
                    <a:pt x="10405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19050"/>
              <a:ext cx="1294721" cy="9511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  <a:r>
                <a:rPr lang="en-US" sz="2400" spc="-72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La comunicazione digitale tende a sostituire quella diretta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1826663" y="3394418"/>
            <a:ext cx="3997586" cy="4773888"/>
            <a:chOff x="0" y="0"/>
            <a:chExt cx="1391304" cy="166148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391304" cy="1661485"/>
            </a:xfrm>
            <a:custGeom>
              <a:avLst/>
              <a:gdLst/>
              <a:ahLst/>
              <a:cxnLst/>
              <a:rect r="r" b="b" t="t" l="l"/>
              <a:pathLst>
                <a:path h="1661485" w="1391304">
                  <a:moveTo>
                    <a:pt x="38733" y="0"/>
                  </a:moveTo>
                  <a:lnTo>
                    <a:pt x="1352571" y="0"/>
                  </a:lnTo>
                  <a:cubicBezTo>
                    <a:pt x="1373962" y="0"/>
                    <a:pt x="1391304" y="17341"/>
                    <a:pt x="1391304" y="38733"/>
                  </a:cubicBezTo>
                  <a:lnTo>
                    <a:pt x="1391304" y="1622752"/>
                  </a:lnTo>
                  <a:cubicBezTo>
                    <a:pt x="1391304" y="1633025"/>
                    <a:pt x="1387223" y="1642876"/>
                    <a:pt x="1379959" y="1650140"/>
                  </a:cubicBezTo>
                  <a:cubicBezTo>
                    <a:pt x="1372695" y="1657404"/>
                    <a:pt x="1362843" y="1661485"/>
                    <a:pt x="1352571" y="1661485"/>
                  </a:cubicBezTo>
                  <a:lnTo>
                    <a:pt x="38733" y="1661485"/>
                  </a:lnTo>
                  <a:cubicBezTo>
                    <a:pt x="28460" y="1661485"/>
                    <a:pt x="18608" y="1657404"/>
                    <a:pt x="11345" y="1650140"/>
                  </a:cubicBezTo>
                  <a:cubicBezTo>
                    <a:pt x="4081" y="1642876"/>
                    <a:pt x="0" y="1633025"/>
                    <a:pt x="0" y="1622752"/>
                  </a:cubicBezTo>
                  <a:lnTo>
                    <a:pt x="0" y="38733"/>
                  </a:lnTo>
                  <a:cubicBezTo>
                    <a:pt x="0" y="28460"/>
                    <a:pt x="4081" y="18608"/>
                    <a:pt x="11345" y="11345"/>
                  </a:cubicBezTo>
                  <a:cubicBezTo>
                    <a:pt x="18608" y="4081"/>
                    <a:pt x="28460" y="0"/>
                    <a:pt x="38733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0"/>
              <a:ext cx="1391304" cy="16614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1826663" y="4091146"/>
            <a:ext cx="3997586" cy="4077160"/>
            <a:chOff x="0" y="0"/>
            <a:chExt cx="1391304" cy="1418998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391304" cy="1418998"/>
            </a:xfrm>
            <a:custGeom>
              <a:avLst/>
              <a:gdLst/>
              <a:ahLst/>
              <a:cxnLst/>
              <a:rect r="r" b="b" t="t" l="l"/>
              <a:pathLst>
                <a:path h="1418998" w="1391304">
                  <a:moveTo>
                    <a:pt x="38733" y="0"/>
                  </a:moveTo>
                  <a:lnTo>
                    <a:pt x="1352571" y="0"/>
                  </a:lnTo>
                  <a:cubicBezTo>
                    <a:pt x="1373962" y="0"/>
                    <a:pt x="1391304" y="17341"/>
                    <a:pt x="1391304" y="38733"/>
                  </a:cubicBezTo>
                  <a:lnTo>
                    <a:pt x="1391304" y="1380265"/>
                  </a:lnTo>
                  <a:cubicBezTo>
                    <a:pt x="1391304" y="1390538"/>
                    <a:pt x="1387223" y="1400390"/>
                    <a:pt x="1379959" y="1407654"/>
                  </a:cubicBezTo>
                  <a:cubicBezTo>
                    <a:pt x="1372695" y="1414918"/>
                    <a:pt x="1362843" y="1418998"/>
                    <a:pt x="1352571" y="1418998"/>
                  </a:cubicBezTo>
                  <a:lnTo>
                    <a:pt x="38733" y="1418998"/>
                  </a:lnTo>
                  <a:cubicBezTo>
                    <a:pt x="17341" y="1418998"/>
                    <a:pt x="0" y="1401657"/>
                    <a:pt x="0" y="1380265"/>
                  </a:cubicBezTo>
                  <a:lnTo>
                    <a:pt x="0" y="38733"/>
                  </a:lnTo>
                  <a:cubicBezTo>
                    <a:pt x="0" y="28460"/>
                    <a:pt x="4081" y="18608"/>
                    <a:pt x="11345" y="11345"/>
                  </a:cubicBezTo>
                  <a:cubicBezTo>
                    <a:pt x="18608" y="4081"/>
                    <a:pt x="28460" y="0"/>
                    <a:pt x="38733" y="0"/>
                  </a:cubicBezTo>
                  <a:close/>
                </a:path>
              </a:pathLst>
            </a:custGeom>
            <a:solidFill>
              <a:srgbClr val="FFD3A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0"/>
              <a:ext cx="1391304" cy="14189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  <a:p>
              <a:pPr algn="ctr">
                <a:lnSpc>
                  <a:spcPts val="2879"/>
                </a:lnSpc>
              </a:pPr>
            </a:p>
            <a:p>
              <a:pPr algn="ctr">
                <a:lnSpc>
                  <a:spcPts val="2879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3760443" y="6509424"/>
            <a:ext cx="1404202" cy="1443572"/>
          </a:xfrm>
          <a:custGeom>
            <a:avLst/>
            <a:gdLst/>
            <a:ahLst/>
            <a:cxnLst/>
            <a:rect r="r" b="b" t="t" l="l"/>
            <a:pathLst>
              <a:path h="1443572" w="1404202">
                <a:moveTo>
                  <a:pt x="0" y="0"/>
                </a:moveTo>
                <a:lnTo>
                  <a:pt x="1404202" y="0"/>
                </a:lnTo>
                <a:lnTo>
                  <a:pt x="1404202" y="1443573"/>
                </a:lnTo>
                <a:lnTo>
                  <a:pt x="0" y="14435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0" id="30"/>
          <p:cNvGrpSpPr/>
          <p:nvPr/>
        </p:nvGrpSpPr>
        <p:grpSpPr>
          <a:xfrm rot="0">
            <a:off x="11969538" y="4209929"/>
            <a:ext cx="3720078" cy="2678202"/>
            <a:chOff x="0" y="0"/>
            <a:chExt cx="1294721" cy="932111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294721" cy="932111"/>
            </a:xfrm>
            <a:custGeom>
              <a:avLst/>
              <a:gdLst/>
              <a:ahLst/>
              <a:cxnLst/>
              <a:rect r="r" b="b" t="t" l="l"/>
              <a:pathLst>
                <a:path h="932111" w="1294721">
                  <a:moveTo>
                    <a:pt x="104056" y="0"/>
                  </a:moveTo>
                  <a:lnTo>
                    <a:pt x="1190665" y="0"/>
                  </a:lnTo>
                  <a:cubicBezTo>
                    <a:pt x="1248134" y="0"/>
                    <a:pt x="1294721" y="46587"/>
                    <a:pt x="1294721" y="104056"/>
                  </a:cubicBezTo>
                  <a:lnTo>
                    <a:pt x="1294721" y="828055"/>
                  </a:lnTo>
                  <a:cubicBezTo>
                    <a:pt x="1294721" y="855652"/>
                    <a:pt x="1283758" y="882119"/>
                    <a:pt x="1264244" y="901633"/>
                  </a:cubicBezTo>
                  <a:cubicBezTo>
                    <a:pt x="1244730" y="921148"/>
                    <a:pt x="1218263" y="932111"/>
                    <a:pt x="1190665" y="932111"/>
                  </a:cubicBezTo>
                  <a:lnTo>
                    <a:pt x="104056" y="932111"/>
                  </a:lnTo>
                  <a:cubicBezTo>
                    <a:pt x="76459" y="932111"/>
                    <a:pt x="49992" y="921148"/>
                    <a:pt x="30477" y="901633"/>
                  </a:cubicBezTo>
                  <a:cubicBezTo>
                    <a:pt x="10963" y="882119"/>
                    <a:pt x="0" y="855652"/>
                    <a:pt x="0" y="828055"/>
                  </a:cubicBezTo>
                  <a:lnTo>
                    <a:pt x="0" y="104056"/>
                  </a:lnTo>
                  <a:cubicBezTo>
                    <a:pt x="0" y="76459"/>
                    <a:pt x="10963" y="49992"/>
                    <a:pt x="30477" y="30477"/>
                  </a:cubicBezTo>
                  <a:cubicBezTo>
                    <a:pt x="49992" y="10963"/>
                    <a:pt x="76459" y="0"/>
                    <a:pt x="10405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0" y="-19050"/>
              <a:ext cx="1294721" cy="9511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  <a:r>
                <a:rPr lang="en-US" sz="2400" spc="-72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I locali offrono esperienze tutte uguali</a:t>
              </a: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3321515" y="6509424"/>
            <a:ext cx="1016125" cy="1443572"/>
          </a:xfrm>
          <a:custGeom>
            <a:avLst/>
            <a:gdLst/>
            <a:ahLst/>
            <a:cxnLst/>
            <a:rect r="r" b="b" t="t" l="l"/>
            <a:pathLst>
              <a:path h="1443572" w="1016125">
                <a:moveTo>
                  <a:pt x="0" y="0"/>
                </a:moveTo>
                <a:lnTo>
                  <a:pt x="1016125" y="0"/>
                </a:lnTo>
                <a:lnTo>
                  <a:pt x="1016125" y="1443573"/>
                </a:lnTo>
                <a:lnTo>
                  <a:pt x="0" y="1443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34" id="34"/>
          <p:cNvSpPr txBox="true"/>
          <p:nvPr/>
        </p:nvSpPr>
        <p:spPr>
          <a:xfrm rot="0">
            <a:off x="12527364" y="3535783"/>
            <a:ext cx="2596185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spc="-89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Offerte attuali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14945160" y="100968"/>
            <a:ext cx="3057702" cy="3468093"/>
            <a:chOff x="0" y="0"/>
            <a:chExt cx="4076936" cy="4624124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4076936" cy="4624124"/>
            </a:xfrm>
            <a:custGeom>
              <a:avLst/>
              <a:gdLst/>
              <a:ahLst/>
              <a:cxnLst/>
              <a:rect r="r" b="b" t="t" l="l"/>
              <a:pathLst>
                <a:path h="4624124" w="4076936">
                  <a:moveTo>
                    <a:pt x="0" y="0"/>
                  </a:moveTo>
                  <a:lnTo>
                    <a:pt x="4076936" y="0"/>
                  </a:lnTo>
                  <a:lnTo>
                    <a:pt x="4076936" y="4624124"/>
                  </a:lnTo>
                  <a:lnTo>
                    <a:pt x="0" y="4624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7" id="37"/>
            <p:cNvSpPr txBox="true"/>
            <p:nvPr/>
          </p:nvSpPr>
          <p:spPr>
            <a:xfrm rot="-95180">
              <a:off x="359953" y="1338793"/>
              <a:ext cx="3225823" cy="21718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11970" indent="-205985" lvl="1">
                <a:lnSpc>
                  <a:spcPts val="2289"/>
                </a:lnSpc>
                <a:buFont typeface="Arial"/>
                <a:buChar char="•"/>
              </a:pPr>
              <a:r>
                <a:rPr lang="en-US" sz="1908" spc="-57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7 giovani su 10 hanno difficoltà a relazionarsi</a:t>
              </a:r>
            </a:p>
            <a:p>
              <a:pPr algn="l" marL="365440" indent="-182720" lvl="1">
                <a:lnSpc>
                  <a:spcPts val="2031"/>
                </a:lnSpc>
                <a:buFont typeface="Arial"/>
                <a:buChar char="•"/>
              </a:pPr>
              <a:r>
                <a:rPr lang="en-US" sz="1692" spc="-5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Il fenomeno è triplicato in 3 anni (15% → 39,4%)</a:t>
              </a:r>
            </a:p>
          </p:txBody>
        </p:sp>
      </p:grpSp>
      <p:sp>
        <p:nvSpPr>
          <p:cNvPr name="Freeform 38" id="38"/>
          <p:cNvSpPr/>
          <p:nvPr/>
        </p:nvSpPr>
        <p:spPr>
          <a:xfrm flipH="false" flipV="false" rot="0">
            <a:off x="1080642" y="463751"/>
            <a:ext cx="2766218" cy="2631365"/>
          </a:xfrm>
          <a:custGeom>
            <a:avLst/>
            <a:gdLst/>
            <a:ahLst/>
            <a:cxnLst/>
            <a:rect r="r" b="b" t="t" l="l"/>
            <a:pathLst>
              <a:path h="2631365" w="2766218">
                <a:moveTo>
                  <a:pt x="0" y="0"/>
                </a:moveTo>
                <a:lnTo>
                  <a:pt x="2766218" y="0"/>
                </a:lnTo>
                <a:lnTo>
                  <a:pt x="2766218" y="2631366"/>
                </a:lnTo>
                <a:lnTo>
                  <a:pt x="0" y="2631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331203">
            <a:off x="-5144968" y="7923346"/>
            <a:ext cx="11429409" cy="4228882"/>
          </a:xfrm>
          <a:custGeom>
            <a:avLst/>
            <a:gdLst/>
            <a:ahLst/>
            <a:cxnLst/>
            <a:rect r="r" b="b" t="t" l="l"/>
            <a:pathLst>
              <a:path h="4228882" w="11429409">
                <a:moveTo>
                  <a:pt x="0" y="0"/>
                </a:moveTo>
                <a:lnTo>
                  <a:pt x="11429409" y="0"/>
                </a:lnTo>
                <a:lnTo>
                  <a:pt x="11429409" y="4228882"/>
                </a:lnTo>
                <a:lnTo>
                  <a:pt x="0" y="42288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4945160" y="8292131"/>
            <a:ext cx="2932019" cy="1737887"/>
          </a:xfrm>
          <a:custGeom>
            <a:avLst/>
            <a:gdLst/>
            <a:ahLst/>
            <a:cxnLst/>
            <a:rect r="r" b="b" t="t" l="l"/>
            <a:pathLst>
              <a:path h="1737887" w="2932019">
                <a:moveTo>
                  <a:pt x="0" y="0"/>
                </a:moveTo>
                <a:lnTo>
                  <a:pt x="2932019" y="0"/>
                </a:lnTo>
                <a:lnTo>
                  <a:pt x="2932019" y="1737887"/>
                </a:lnTo>
                <a:lnTo>
                  <a:pt x="0" y="17378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5400240" y="887720"/>
            <a:ext cx="7487520" cy="2012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7"/>
              </a:lnSpc>
            </a:pPr>
            <a:r>
              <a:rPr lang="en-US" sz="836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TENDENZE ATTUALI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2602505" y="3535783"/>
            <a:ext cx="3720078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spc="-89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Solitudine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7076602" y="3535783"/>
            <a:ext cx="3997586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spc="-89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Internet</a:t>
            </a:r>
          </a:p>
        </p:txBody>
      </p:sp>
      <p:sp>
        <p:nvSpPr>
          <p:cNvPr name="Freeform 44" id="44"/>
          <p:cNvSpPr/>
          <p:nvPr/>
        </p:nvSpPr>
        <p:spPr>
          <a:xfrm flipH="false" flipV="false" rot="0">
            <a:off x="8500954" y="6509424"/>
            <a:ext cx="1286092" cy="1443572"/>
          </a:xfrm>
          <a:custGeom>
            <a:avLst/>
            <a:gdLst/>
            <a:ahLst/>
            <a:cxnLst/>
            <a:rect r="r" b="b" t="t" l="l"/>
            <a:pathLst>
              <a:path h="1443572" w="1286092">
                <a:moveTo>
                  <a:pt x="0" y="0"/>
                </a:moveTo>
                <a:lnTo>
                  <a:pt x="1286092" y="0"/>
                </a:lnTo>
                <a:lnTo>
                  <a:pt x="1286092" y="1443573"/>
                </a:lnTo>
                <a:lnTo>
                  <a:pt x="0" y="1443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31966" y="9188834"/>
            <a:ext cx="19548795" cy="1891836"/>
            <a:chOff x="0" y="0"/>
            <a:chExt cx="5148654" cy="4982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48654" cy="498261"/>
            </a:xfrm>
            <a:custGeom>
              <a:avLst/>
              <a:gdLst/>
              <a:ahLst/>
              <a:cxnLst/>
              <a:rect r="r" b="b" t="t" l="l"/>
              <a:pathLst>
                <a:path h="498261" w="5148654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099171" y="9188834"/>
            <a:ext cx="425799" cy="1081394"/>
          </a:xfrm>
          <a:custGeom>
            <a:avLst/>
            <a:gdLst/>
            <a:ahLst/>
            <a:cxnLst/>
            <a:rect r="r" b="b" t="t" l="l"/>
            <a:pathLst>
              <a:path h="1081394" w="425799">
                <a:moveTo>
                  <a:pt x="0" y="0"/>
                </a:moveTo>
                <a:lnTo>
                  <a:pt x="425799" y="0"/>
                </a:lnTo>
                <a:lnTo>
                  <a:pt x="425799" y="1081394"/>
                </a:lnTo>
                <a:lnTo>
                  <a:pt x="0" y="1081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677677" y="9555955"/>
            <a:ext cx="12419877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7"/>
              </a:lnSpc>
            </a:pPr>
            <a:r>
              <a:rPr lang="en-US" sz="2756" spc="-82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Non un semplice bar ma un’esperienza sociale guidata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5433918" y="2301245"/>
            <a:ext cx="2292027" cy="2210839"/>
            <a:chOff x="0" y="0"/>
            <a:chExt cx="3056036" cy="2947786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3056036" cy="2947786"/>
              <a:chOff x="0" y="0"/>
              <a:chExt cx="1588770" cy="1532493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6350" y="6350"/>
                <a:ext cx="1576070" cy="1519793"/>
              </a:xfrm>
              <a:custGeom>
                <a:avLst/>
                <a:gdLst/>
                <a:ahLst/>
                <a:cxnLst/>
                <a:rect r="r" b="b" t="t" l="l"/>
                <a:pathLst>
                  <a:path h="1519793" w="1576070">
                    <a:moveTo>
                      <a:pt x="1576070" y="271780"/>
                    </a:moveTo>
                    <a:lnTo>
                      <a:pt x="1576070" y="1519793"/>
                    </a:lnTo>
                    <a:lnTo>
                      <a:pt x="0" y="1519793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FFA794"/>
              </a:solidFill>
            </p:spPr>
          </p:sp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588770" cy="1532493"/>
              </a:xfrm>
              <a:custGeom>
                <a:avLst/>
                <a:gdLst/>
                <a:ahLst/>
                <a:cxnLst/>
                <a:rect r="r" b="b" t="t" l="l"/>
                <a:pathLst>
                  <a:path h="1532493" w="1588770">
                    <a:moveTo>
                      <a:pt x="1588770" y="1532493"/>
                    </a:moveTo>
                    <a:lnTo>
                      <a:pt x="0" y="1532493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532493"/>
                      <a:pt x="1588770" y="1532493"/>
                    </a:cubicBezTo>
                    <a:close/>
                    <a:moveTo>
                      <a:pt x="12700" y="1519793"/>
                    </a:moveTo>
                    <a:lnTo>
                      <a:pt x="1576070" y="1519793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1979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name="TextBox 11" id="11"/>
            <p:cNvSpPr txBox="true"/>
            <p:nvPr/>
          </p:nvSpPr>
          <p:spPr>
            <a:xfrm rot="0">
              <a:off x="129123" y="842219"/>
              <a:ext cx="2797790" cy="15062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55"/>
                </a:lnSpc>
              </a:pPr>
              <a:r>
                <a:rPr lang="en-US" sz="2052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Il mercato dell’aper</a:t>
              </a:r>
              <a:r>
                <a:rPr lang="en-US" sz="2052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itivo in Italia vale 4,5 miliardi di euro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5100225" y="5459219"/>
            <a:ext cx="2959412" cy="2155706"/>
            <a:chOff x="0" y="0"/>
            <a:chExt cx="3945882" cy="2874275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293747" y="0"/>
              <a:ext cx="3367484" cy="2874275"/>
              <a:chOff x="0" y="0"/>
              <a:chExt cx="2354501" cy="2009656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6350" y="6350"/>
                <a:ext cx="2341801" cy="1996956"/>
              </a:xfrm>
              <a:custGeom>
                <a:avLst/>
                <a:gdLst/>
                <a:ahLst/>
                <a:cxnLst/>
                <a:rect r="r" b="b" t="t" l="l"/>
                <a:pathLst>
                  <a:path h="1996956" w="2341801">
                    <a:moveTo>
                      <a:pt x="2341801" y="271780"/>
                    </a:moveTo>
                    <a:lnTo>
                      <a:pt x="2341801" y="1996956"/>
                    </a:lnTo>
                    <a:lnTo>
                      <a:pt x="0" y="1996956"/>
                    </a:lnTo>
                    <a:lnTo>
                      <a:pt x="0" y="0"/>
                    </a:lnTo>
                    <a:lnTo>
                      <a:pt x="2070022" y="0"/>
                    </a:lnTo>
                    <a:close/>
                  </a:path>
                </a:pathLst>
              </a:custGeom>
              <a:solidFill>
                <a:srgbClr val="FFFFAA"/>
              </a:solidFill>
            </p:spPr>
          </p:sp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2354502" cy="2009656"/>
              </a:xfrm>
              <a:custGeom>
                <a:avLst/>
                <a:gdLst/>
                <a:ahLst/>
                <a:cxnLst/>
                <a:rect r="r" b="b" t="t" l="l"/>
                <a:pathLst>
                  <a:path h="2009656" w="2354502">
                    <a:moveTo>
                      <a:pt x="2354501" y="2009656"/>
                    </a:moveTo>
                    <a:lnTo>
                      <a:pt x="0" y="2009656"/>
                    </a:lnTo>
                    <a:lnTo>
                      <a:pt x="0" y="0"/>
                    </a:lnTo>
                    <a:lnTo>
                      <a:pt x="2078911" y="0"/>
                    </a:lnTo>
                    <a:lnTo>
                      <a:pt x="2354502" y="275590"/>
                    </a:lnTo>
                    <a:cubicBezTo>
                      <a:pt x="2354501" y="275590"/>
                      <a:pt x="2354501" y="2009656"/>
                      <a:pt x="2354501" y="2009656"/>
                    </a:cubicBezTo>
                    <a:close/>
                    <a:moveTo>
                      <a:pt x="12700" y="1996956"/>
                    </a:moveTo>
                    <a:lnTo>
                      <a:pt x="2341801" y="1996956"/>
                    </a:lnTo>
                    <a:lnTo>
                      <a:pt x="2341801" y="280670"/>
                    </a:lnTo>
                    <a:lnTo>
                      <a:pt x="2073832" y="12700"/>
                    </a:lnTo>
                    <a:lnTo>
                      <a:pt x="12700" y="12700"/>
                    </a:lnTo>
                    <a:lnTo>
                      <a:pt x="12700" y="199695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name="TextBox 16" id="16"/>
            <p:cNvSpPr txBox="true"/>
            <p:nvPr/>
          </p:nvSpPr>
          <p:spPr>
            <a:xfrm rot="0">
              <a:off x="655984" y="1184390"/>
              <a:ext cx="2643010" cy="12140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736"/>
                </a:lnSpc>
              </a:pPr>
              <a:r>
                <a:rPr lang="en-US" sz="1654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Il 75% degli ital</a:t>
              </a:r>
              <a:r>
                <a:rPr lang="en-US" sz="1654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iani fa aperitivo almeno una volta al mese</a:t>
              </a:r>
            </a:p>
            <a:p>
              <a:pPr algn="ctr">
                <a:lnSpc>
                  <a:spcPts val="1736"/>
                </a:lnSpc>
              </a:pPr>
              <a:r>
                <a:rPr lang="en-US" sz="1654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ANSA, 2023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111544"/>
              <a:ext cx="3945882" cy="9867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81"/>
                </a:lnSpc>
              </a:pPr>
              <a:r>
                <a:rPr lang="en-US" sz="2129" b="true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Il fenomeno aperitivo</a:t>
              </a:r>
            </a:p>
          </p:txBody>
        </p:sp>
      </p:grpSp>
      <p:pic>
        <p:nvPicPr>
          <p:cNvPr name="Picture 18" id="18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2109275" y="1060468"/>
            <a:ext cx="12831390" cy="9267115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3045618" y="270502"/>
            <a:ext cx="12393628" cy="1554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b="true" sz="5700" spc="-17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Un aperitivo progettato per far incontrare persone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31966" y="9366035"/>
            <a:ext cx="19548795" cy="1891836"/>
            <a:chOff x="0" y="0"/>
            <a:chExt cx="5148654" cy="4982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48654" cy="498261"/>
            </a:xfrm>
            <a:custGeom>
              <a:avLst/>
              <a:gdLst/>
              <a:ahLst/>
              <a:cxnLst/>
              <a:rect r="r" b="b" t="t" l="l"/>
              <a:pathLst>
                <a:path h="498261" w="5148654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1028700"/>
            <a:ext cx="1138537" cy="1404025"/>
          </a:xfrm>
          <a:custGeom>
            <a:avLst/>
            <a:gdLst/>
            <a:ahLst/>
            <a:cxnLst/>
            <a:rect r="r" b="b" t="t" l="l"/>
            <a:pathLst>
              <a:path h="1404025" w="1138537">
                <a:moveTo>
                  <a:pt x="0" y="0"/>
                </a:moveTo>
                <a:lnTo>
                  <a:pt x="1138537" y="0"/>
                </a:lnTo>
                <a:lnTo>
                  <a:pt x="1138537" y="1404025"/>
                </a:lnTo>
                <a:lnTo>
                  <a:pt x="0" y="1404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97186">
            <a:off x="15595859" y="8468129"/>
            <a:ext cx="2768113" cy="1795813"/>
          </a:xfrm>
          <a:custGeom>
            <a:avLst/>
            <a:gdLst/>
            <a:ahLst/>
            <a:cxnLst/>
            <a:rect r="r" b="b" t="t" l="l"/>
            <a:pathLst>
              <a:path h="1795813" w="2768113">
                <a:moveTo>
                  <a:pt x="0" y="0"/>
                </a:moveTo>
                <a:lnTo>
                  <a:pt x="2768113" y="0"/>
                </a:lnTo>
                <a:lnTo>
                  <a:pt x="2768113" y="1795813"/>
                </a:lnTo>
                <a:lnTo>
                  <a:pt x="0" y="17958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97186">
            <a:off x="28866" y="8468129"/>
            <a:ext cx="2768113" cy="1795813"/>
          </a:xfrm>
          <a:custGeom>
            <a:avLst/>
            <a:gdLst/>
            <a:ahLst/>
            <a:cxnLst/>
            <a:rect r="r" b="b" t="t" l="l"/>
            <a:pathLst>
              <a:path h="1795813" w="2768113">
                <a:moveTo>
                  <a:pt x="0" y="0"/>
                </a:moveTo>
                <a:lnTo>
                  <a:pt x="2768113" y="0"/>
                </a:lnTo>
                <a:lnTo>
                  <a:pt x="2768113" y="1795813"/>
                </a:lnTo>
                <a:lnTo>
                  <a:pt x="0" y="17958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2468291" y="2595571"/>
            <a:ext cx="3807809" cy="5298173"/>
            <a:chOff x="0" y="0"/>
            <a:chExt cx="5077079" cy="70642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007963" y="0"/>
              <a:ext cx="2677692" cy="2677692"/>
            </a:xfrm>
            <a:custGeom>
              <a:avLst/>
              <a:gdLst/>
              <a:ahLst/>
              <a:cxnLst/>
              <a:rect r="r" b="b" t="t" l="l"/>
              <a:pathLst>
                <a:path h="2677692" w="2677692">
                  <a:moveTo>
                    <a:pt x="0" y="0"/>
                  </a:moveTo>
                  <a:lnTo>
                    <a:pt x="2677692" y="0"/>
                  </a:lnTo>
                  <a:lnTo>
                    <a:pt x="2677692" y="2677692"/>
                  </a:lnTo>
                  <a:lnTo>
                    <a:pt x="0" y="2677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43913" y="2931194"/>
              <a:ext cx="4605793" cy="84636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201"/>
                </a:lnSpc>
                <a:spcBef>
                  <a:spcPct val="0"/>
                </a:spcBef>
              </a:pPr>
              <a:r>
                <a:rPr lang="en-US" b="true" sz="3715">
                  <a:solidFill>
                    <a:srgbClr val="5A3731"/>
                  </a:solidFill>
                  <a:latin typeface="Aristotelica Pro Bold"/>
                  <a:ea typeface="Aristotelica Pro Bold"/>
                  <a:cs typeface="Aristotelica Pro Bold"/>
                  <a:sym typeface="Aristotelica Pro Bold"/>
                </a:rPr>
                <a:t>Mission</a:t>
              </a:r>
            </a:p>
          </p:txBody>
        </p:sp>
        <p:grpSp>
          <p:nvGrpSpPr>
            <p:cNvPr name="Group 11" id="11"/>
            <p:cNvGrpSpPr/>
            <p:nvPr/>
          </p:nvGrpSpPr>
          <p:grpSpPr>
            <a:xfrm rot="0">
              <a:off x="0" y="4040788"/>
              <a:ext cx="5077079" cy="3023442"/>
              <a:chOff x="0" y="0"/>
              <a:chExt cx="1002842" cy="597227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1002842" cy="597227"/>
              </a:xfrm>
              <a:custGeom>
                <a:avLst/>
                <a:gdLst/>
                <a:ahLst/>
                <a:cxnLst/>
                <a:rect r="r" b="b" t="t" l="l"/>
                <a:pathLst>
                  <a:path h="597227" w="1002842">
                    <a:moveTo>
                      <a:pt x="1002842" y="73194"/>
                    </a:moveTo>
                    <a:lnTo>
                      <a:pt x="1002842" y="524033"/>
                    </a:lnTo>
                    <a:cubicBezTo>
                      <a:pt x="1002842" y="564457"/>
                      <a:pt x="970072" y="597227"/>
                      <a:pt x="929648" y="597227"/>
                    </a:cubicBezTo>
                    <a:lnTo>
                      <a:pt x="73194" y="597227"/>
                    </a:lnTo>
                    <a:cubicBezTo>
                      <a:pt x="32770" y="597227"/>
                      <a:pt x="0" y="564457"/>
                      <a:pt x="0" y="524033"/>
                    </a:cubicBezTo>
                    <a:lnTo>
                      <a:pt x="0" y="73194"/>
                    </a:lnTo>
                    <a:cubicBezTo>
                      <a:pt x="0" y="32770"/>
                      <a:pt x="32770" y="0"/>
                      <a:pt x="73194" y="0"/>
                    </a:cubicBezTo>
                    <a:lnTo>
                      <a:pt x="929648" y="0"/>
                    </a:lnTo>
                    <a:cubicBezTo>
                      <a:pt x="970072" y="0"/>
                      <a:pt x="1002842" y="32770"/>
                      <a:pt x="1002842" y="73194"/>
                    </a:cubicBezTo>
                    <a:close/>
                  </a:path>
                </a:pathLst>
              </a:custGeom>
              <a:solidFill>
                <a:srgbClr val="F1BF46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38100"/>
                <a:ext cx="1002842" cy="63532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4" id="14"/>
            <p:cNvSpPr txBox="true"/>
            <p:nvPr/>
          </p:nvSpPr>
          <p:spPr>
            <a:xfrm rot="0">
              <a:off x="191730" y="4544712"/>
              <a:ext cx="4693619" cy="18707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80"/>
                </a:lnSpc>
              </a:pPr>
              <a:r>
                <a:rPr lang="en-US" sz="2700" b="true">
                  <a:solidFill>
                    <a:srgbClr val="000000"/>
                  </a:solidFill>
                  <a:latin typeface="Aristotelica Pro Condensed Bold"/>
                  <a:ea typeface="Aristotelica Pro Condensed Bold"/>
                  <a:cs typeface="Aristotelica Pro Condensed Bold"/>
                  <a:sym typeface="Aristotelica Pro Condensed Bold"/>
                </a:rPr>
                <a:t>Trasformare l’aperitivo in un’esperienza di gioco, incontro e condivisione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2959211" y="932251"/>
            <a:ext cx="12369577" cy="1265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18"/>
              </a:lnSpc>
            </a:pPr>
            <a:r>
              <a:rPr lang="en-US" sz="1012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CHI SIAMO?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7361621" y="3466064"/>
            <a:ext cx="3807809" cy="5792236"/>
            <a:chOff x="0" y="0"/>
            <a:chExt cx="5077079" cy="7722981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191730" y="2995268"/>
              <a:ext cx="4686767" cy="7608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774"/>
                </a:lnSpc>
                <a:spcBef>
                  <a:spcPct val="0"/>
                </a:spcBef>
              </a:pPr>
              <a:r>
                <a:rPr lang="en-US" b="true" sz="3410">
                  <a:solidFill>
                    <a:srgbClr val="FFF3E4"/>
                  </a:solidFill>
                  <a:latin typeface="Aristotelica Pro Bold"/>
                  <a:ea typeface="Aristotelica Pro Bold"/>
                  <a:cs typeface="Aristotelica Pro Bold"/>
                  <a:sym typeface="Aristotelica Pro Bold"/>
                </a:rPr>
                <a:t>Proposta di valore</a:t>
              </a:r>
            </a:p>
          </p:txBody>
        </p:sp>
        <p:grpSp>
          <p:nvGrpSpPr>
            <p:cNvPr name="Group 18" id="18"/>
            <p:cNvGrpSpPr/>
            <p:nvPr/>
          </p:nvGrpSpPr>
          <p:grpSpPr>
            <a:xfrm rot="0">
              <a:off x="0" y="4064539"/>
              <a:ext cx="5077079" cy="3658442"/>
              <a:chOff x="0" y="0"/>
              <a:chExt cx="1002842" cy="72266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1002842" cy="722660"/>
              </a:xfrm>
              <a:custGeom>
                <a:avLst/>
                <a:gdLst/>
                <a:ahLst/>
                <a:cxnLst/>
                <a:rect r="r" b="b" t="t" l="l"/>
                <a:pathLst>
                  <a:path h="722660" w="1002842">
                    <a:moveTo>
                      <a:pt x="1002842" y="73194"/>
                    </a:moveTo>
                    <a:lnTo>
                      <a:pt x="1002842" y="649466"/>
                    </a:lnTo>
                    <a:cubicBezTo>
                      <a:pt x="1002842" y="689890"/>
                      <a:pt x="970072" y="722660"/>
                      <a:pt x="929648" y="722660"/>
                    </a:cubicBezTo>
                    <a:lnTo>
                      <a:pt x="73194" y="722660"/>
                    </a:lnTo>
                    <a:cubicBezTo>
                      <a:pt x="32770" y="722660"/>
                      <a:pt x="0" y="689890"/>
                      <a:pt x="0" y="649466"/>
                    </a:cubicBezTo>
                    <a:lnTo>
                      <a:pt x="0" y="73194"/>
                    </a:lnTo>
                    <a:cubicBezTo>
                      <a:pt x="0" y="32770"/>
                      <a:pt x="32770" y="0"/>
                      <a:pt x="73194" y="0"/>
                    </a:cubicBezTo>
                    <a:lnTo>
                      <a:pt x="929648" y="0"/>
                    </a:lnTo>
                    <a:cubicBezTo>
                      <a:pt x="970072" y="0"/>
                      <a:pt x="1002842" y="32770"/>
                      <a:pt x="1002842" y="73194"/>
                    </a:cubicBezTo>
                    <a:close/>
                  </a:path>
                </a:pathLst>
              </a:custGeom>
              <a:solidFill>
                <a:srgbClr val="F1BF46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38100"/>
                <a:ext cx="1002842" cy="76076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1" id="21"/>
            <p:cNvSpPr txBox="true"/>
            <p:nvPr/>
          </p:nvSpPr>
          <p:spPr>
            <a:xfrm rot="0">
              <a:off x="191730" y="4612330"/>
              <a:ext cx="4693619" cy="25057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80"/>
                </a:lnSpc>
              </a:pPr>
              <a:r>
                <a:rPr lang="en-US" sz="2700" b="true">
                  <a:solidFill>
                    <a:srgbClr val="000000"/>
                  </a:solidFill>
                  <a:latin typeface="Aristotelica Pro Condensed Bold"/>
                  <a:ea typeface="Aristotelica Pro Condensed Bold"/>
                  <a:cs typeface="Aristotelica Pro Condensed Bold"/>
                  <a:sym typeface="Aristotelica Pro Condensed Bold"/>
                </a:rPr>
                <a:t>Locale esperienziale che unisce cibo e socialità creando occasioni autentiche di incontro</a:t>
              </a:r>
            </a:p>
          </p:txBody>
        </p:sp>
        <p:sp>
          <p:nvSpPr>
            <p:cNvPr name="Freeform 22" id="22"/>
            <p:cNvSpPr/>
            <p:nvPr/>
          </p:nvSpPr>
          <p:spPr>
            <a:xfrm flipH="false" flipV="false" rot="0">
              <a:off x="1698034" y="0"/>
              <a:ext cx="1681011" cy="2695499"/>
            </a:xfrm>
            <a:custGeom>
              <a:avLst/>
              <a:gdLst/>
              <a:ahLst/>
              <a:cxnLst/>
              <a:rect r="r" b="b" t="t" l="l"/>
              <a:pathLst>
                <a:path h="2695499" w="1681011">
                  <a:moveTo>
                    <a:pt x="0" y="0"/>
                  </a:moveTo>
                  <a:lnTo>
                    <a:pt x="1681011" y="0"/>
                  </a:lnTo>
                  <a:lnTo>
                    <a:pt x="1681011" y="2695499"/>
                  </a:lnTo>
                  <a:lnTo>
                    <a:pt x="0" y="2695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name="Group 23" id="23"/>
          <p:cNvGrpSpPr/>
          <p:nvPr/>
        </p:nvGrpSpPr>
        <p:grpSpPr>
          <a:xfrm rot="0">
            <a:off x="12254950" y="2807557"/>
            <a:ext cx="4186731" cy="5086187"/>
            <a:chOff x="0" y="0"/>
            <a:chExt cx="5582308" cy="6781583"/>
          </a:xfrm>
        </p:grpSpPr>
        <p:sp>
          <p:nvSpPr>
            <p:cNvPr name="TextBox 24" id="24"/>
            <p:cNvSpPr txBox="true"/>
            <p:nvPr/>
          </p:nvSpPr>
          <p:spPr>
            <a:xfrm rot="0">
              <a:off x="0" y="2696084"/>
              <a:ext cx="5582308" cy="7608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774"/>
                </a:lnSpc>
                <a:spcBef>
                  <a:spcPct val="0"/>
                </a:spcBef>
              </a:pPr>
              <a:r>
                <a:rPr lang="en-US" b="true" sz="3410">
                  <a:solidFill>
                    <a:srgbClr val="5A3731"/>
                  </a:solidFill>
                  <a:latin typeface="Aristotelica Pro Bold"/>
                  <a:ea typeface="Aristotelica Pro Bold"/>
                  <a:cs typeface="Aristotelica Pro Bold"/>
                  <a:sym typeface="Aristotelica Pro Bold"/>
                </a:rPr>
                <a:t>Cosa ci rende diversi?</a:t>
              </a:r>
            </a:p>
          </p:txBody>
        </p:sp>
        <p:grpSp>
          <p:nvGrpSpPr>
            <p:cNvPr name="Group 25" id="25"/>
            <p:cNvGrpSpPr/>
            <p:nvPr/>
          </p:nvGrpSpPr>
          <p:grpSpPr>
            <a:xfrm rot="0">
              <a:off x="252615" y="3758141"/>
              <a:ext cx="5077079" cy="3023442"/>
              <a:chOff x="0" y="0"/>
              <a:chExt cx="1002842" cy="597227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1002842" cy="597227"/>
              </a:xfrm>
              <a:custGeom>
                <a:avLst/>
                <a:gdLst/>
                <a:ahLst/>
                <a:cxnLst/>
                <a:rect r="r" b="b" t="t" l="l"/>
                <a:pathLst>
                  <a:path h="597227" w="1002842">
                    <a:moveTo>
                      <a:pt x="1002842" y="73194"/>
                    </a:moveTo>
                    <a:lnTo>
                      <a:pt x="1002842" y="524033"/>
                    </a:lnTo>
                    <a:cubicBezTo>
                      <a:pt x="1002842" y="564457"/>
                      <a:pt x="970072" y="597227"/>
                      <a:pt x="929648" y="597227"/>
                    </a:cubicBezTo>
                    <a:lnTo>
                      <a:pt x="73194" y="597227"/>
                    </a:lnTo>
                    <a:cubicBezTo>
                      <a:pt x="32770" y="597227"/>
                      <a:pt x="0" y="564457"/>
                      <a:pt x="0" y="524033"/>
                    </a:cubicBezTo>
                    <a:lnTo>
                      <a:pt x="0" y="73194"/>
                    </a:lnTo>
                    <a:cubicBezTo>
                      <a:pt x="0" y="32770"/>
                      <a:pt x="32770" y="0"/>
                      <a:pt x="73194" y="0"/>
                    </a:cubicBezTo>
                    <a:lnTo>
                      <a:pt x="929648" y="0"/>
                    </a:lnTo>
                    <a:cubicBezTo>
                      <a:pt x="970072" y="0"/>
                      <a:pt x="1002842" y="32770"/>
                      <a:pt x="1002842" y="73194"/>
                    </a:cubicBezTo>
                    <a:close/>
                  </a:path>
                </a:pathLst>
              </a:custGeom>
              <a:solidFill>
                <a:srgbClr val="F1BF46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38100"/>
                <a:ext cx="1002842" cy="63532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8" id="28"/>
            <p:cNvSpPr txBox="true"/>
            <p:nvPr/>
          </p:nvSpPr>
          <p:spPr>
            <a:xfrm rot="0">
              <a:off x="444345" y="4305932"/>
              <a:ext cx="4693619" cy="18707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582933" indent="-291467" lvl="1">
                <a:lnSpc>
                  <a:spcPts val="3780"/>
                </a:lnSpc>
                <a:buFont typeface="Arial"/>
                <a:buChar char="•"/>
              </a:pPr>
              <a:r>
                <a:rPr lang="en-US" b="true" sz="2700">
                  <a:solidFill>
                    <a:srgbClr val="000000"/>
                  </a:solidFill>
                  <a:latin typeface="Aristotelica Pro Condensed Bold"/>
                  <a:ea typeface="Aristotelica Pro Condensed Bold"/>
                  <a:cs typeface="Aristotelica Pro Condensed Bold"/>
                  <a:sym typeface="Aristotelica Pro Condensed Bold"/>
                </a:rPr>
                <a:t>Tavoli tematici</a:t>
              </a:r>
            </a:p>
            <a:p>
              <a:pPr algn="l" marL="582933" indent="-291467" lvl="1">
                <a:lnSpc>
                  <a:spcPts val="3780"/>
                </a:lnSpc>
                <a:buFont typeface="Arial"/>
                <a:buChar char="•"/>
              </a:pPr>
              <a:r>
                <a:rPr lang="en-US" b="true" sz="2700">
                  <a:solidFill>
                    <a:srgbClr val="000000"/>
                  </a:solidFill>
                  <a:latin typeface="Aristotelica Pro Condensed Bold"/>
                  <a:ea typeface="Aristotelica Pro Condensed Bold"/>
                  <a:cs typeface="Aristotelica Pro Condensed Bold"/>
                  <a:sym typeface="Aristotelica Pro Condensed Bold"/>
                </a:rPr>
                <a:t>Giochi personalizzati</a:t>
              </a:r>
            </a:p>
            <a:p>
              <a:pPr algn="l" marL="582933" indent="-291467" lvl="1">
                <a:lnSpc>
                  <a:spcPts val="3780"/>
                </a:lnSpc>
                <a:buFont typeface="Arial"/>
                <a:buChar char="•"/>
              </a:pPr>
              <a:r>
                <a:rPr lang="en-US" b="true" sz="2700">
                  <a:solidFill>
                    <a:srgbClr val="000000"/>
                  </a:solidFill>
                  <a:latin typeface="Aristotelica Pro Condensed Bold"/>
                  <a:ea typeface="Aristotelica Pro Condensed Bold"/>
                  <a:cs typeface="Aristotelica Pro Condensed Bold"/>
                  <a:sym typeface="Aristotelica Pro Condensed Bold"/>
                </a:rPr>
                <a:t>Serate quiz con host</a:t>
              </a:r>
            </a:p>
          </p:txBody>
        </p:sp>
        <p:sp>
          <p:nvSpPr>
            <p:cNvPr name="Freeform 29" id="29"/>
            <p:cNvSpPr/>
            <p:nvPr/>
          </p:nvSpPr>
          <p:spPr>
            <a:xfrm flipH="false" flipV="false" rot="0">
              <a:off x="1241492" y="0"/>
              <a:ext cx="3099325" cy="2467484"/>
            </a:xfrm>
            <a:custGeom>
              <a:avLst/>
              <a:gdLst/>
              <a:ahLst/>
              <a:cxnLst/>
              <a:rect r="r" b="b" t="t" l="l"/>
              <a:pathLst>
                <a:path h="2467484" w="3099325">
                  <a:moveTo>
                    <a:pt x="0" y="0"/>
                  </a:moveTo>
                  <a:lnTo>
                    <a:pt x="3099324" y="0"/>
                  </a:lnTo>
                  <a:lnTo>
                    <a:pt x="3099324" y="2467484"/>
                  </a:lnTo>
                  <a:lnTo>
                    <a:pt x="0" y="2467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523" t="0" r="-523" b="-5451"/>
              </a:stretch>
            </a:blip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710458" y="7303318"/>
            <a:ext cx="5515043" cy="4556804"/>
            <a:chOff x="0" y="0"/>
            <a:chExt cx="7353391" cy="607573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353391" cy="6075739"/>
            </a:xfrm>
            <a:custGeom>
              <a:avLst/>
              <a:gdLst/>
              <a:ahLst/>
              <a:cxnLst/>
              <a:rect r="r" b="b" t="t" l="l"/>
              <a:pathLst>
                <a:path h="6075739" w="7353391">
                  <a:moveTo>
                    <a:pt x="0" y="0"/>
                  </a:moveTo>
                  <a:lnTo>
                    <a:pt x="7353391" y="0"/>
                  </a:lnTo>
                  <a:lnTo>
                    <a:pt x="7353391" y="6075739"/>
                  </a:lnTo>
                  <a:lnTo>
                    <a:pt x="0" y="6075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2930101" y="172504"/>
              <a:ext cx="3210122" cy="2644899"/>
            </a:xfrm>
            <a:custGeom>
              <a:avLst/>
              <a:gdLst/>
              <a:ahLst/>
              <a:cxnLst/>
              <a:rect r="r" b="b" t="t" l="l"/>
              <a:pathLst>
                <a:path h="2644899" w="3210122">
                  <a:moveTo>
                    <a:pt x="0" y="0"/>
                  </a:moveTo>
                  <a:lnTo>
                    <a:pt x="3210121" y="0"/>
                  </a:lnTo>
                  <a:lnTo>
                    <a:pt x="3210121" y="2644899"/>
                  </a:lnTo>
                  <a:lnTo>
                    <a:pt x="0" y="2644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586246" y="2702895"/>
            <a:ext cx="7313336" cy="4881211"/>
            <a:chOff x="0" y="0"/>
            <a:chExt cx="9751114" cy="650828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751114" cy="6508281"/>
            </a:xfrm>
            <a:custGeom>
              <a:avLst/>
              <a:gdLst/>
              <a:ahLst/>
              <a:cxnLst/>
              <a:rect r="r" b="b" t="t" l="l"/>
              <a:pathLst>
                <a:path h="6508281" w="9751114">
                  <a:moveTo>
                    <a:pt x="0" y="0"/>
                  </a:moveTo>
                  <a:lnTo>
                    <a:pt x="9751114" y="0"/>
                  </a:lnTo>
                  <a:lnTo>
                    <a:pt x="9751114" y="6508281"/>
                  </a:lnTo>
                  <a:lnTo>
                    <a:pt x="0" y="6508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7" id="7"/>
            <p:cNvGrpSpPr/>
            <p:nvPr/>
          </p:nvGrpSpPr>
          <p:grpSpPr>
            <a:xfrm rot="0">
              <a:off x="632701" y="581331"/>
              <a:ext cx="8520268" cy="5336093"/>
              <a:chOff x="0" y="0"/>
              <a:chExt cx="1418761" cy="88854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418761" cy="888545"/>
              </a:xfrm>
              <a:custGeom>
                <a:avLst/>
                <a:gdLst/>
                <a:ahLst/>
                <a:cxnLst/>
                <a:rect r="r" b="b" t="t" l="l"/>
                <a:pathLst>
                  <a:path h="888545" w="1418761">
                    <a:moveTo>
                      <a:pt x="0" y="0"/>
                    </a:moveTo>
                    <a:lnTo>
                      <a:pt x="1418761" y="0"/>
                    </a:lnTo>
                    <a:lnTo>
                      <a:pt x="1418761" y="888545"/>
                    </a:lnTo>
                    <a:lnTo>
                      <a:pt x="0" y="888545"/>
                    </a:lnTo>
                    <a:close/>
                  </a:path>
                </a:pathLst>
              </a:custGeom>
              <a:solidFill>
                <a:srgbClr val="FFFFAA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1418761" cy="92664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856253" y="2986957"/>
              <a:ext cx="2326873" cy="2326873"/>
              <a:chOff x="0" y="0"/>
              <a:chExt cx="8128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1BF46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3704125" y="2986957"/>
              <a:ext cx="2326873" cy="2326873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6551997" y="2986957"/>
              <a:ext cx="2326873" cy="2326873"/>
              <a:chOff x="0" y="0"/>
              <a:chExt cx="812800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name="Freeform 19" id="19"/>
            <p:cNvSpPr/>
            <p:nvPr/>
          </p:nvSpPr>
          <p:spPr>
            <a:xfrm flipH="false" flipV="false" rot="0">
              <a:off x="4123233" y="998552"/>
              <a:ext cx="1539204" cy="1528009"/>
            </a:xfrm>
            <a:custGeom>
              <a:avLst/>
              <a:gdLst/>
              <a:ahLst/>
              <a:cxnLst/>
              <a:rect r="r" b="b" t="t" l="l"/>
              <a:pathLst>
                <a:path h="1528009" w="1539204">
                  <a:moveTo>
                    <a:pt x="0" y="0"/>
                  </a:moveTo>
                  <a:lnTo>
                    <a:pt x="1539203" y="0"/>
                  </a:lnTo>
                  <a:lnTo>
                    <a:pt x="1539203" y="1528009"/>
                  </a:lnTo>
                  <a:lnTo>
                    <a:pt x="0" y="1528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6674465" y="3538349"/>
              <a:ext cx="2081936" cy="11574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87"/>
                </a:lnSpc>
              </a:pPr>
              <a:r>
                <a:rPr lang="en-US" sz="2491">
                  <a:solidFill>
                    <a:srgbClr val="FEFEFD"/>
                  </a:solidFill>
                  <a:latin typeface="Poppins"/>
                  <a:ea typeface="Poppins"/>
                  <a:cs typeface="Poppins"/>
                  <a:sym typeface="Poppins"/>
                </a:rPr>
                <a:t>SALA NERA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1004504" y="3538349"/>
              <a:ext cx="2081936" cy="11574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87"/>
                </a:lnSpc>
              </a:pPr>
              <a:r>
                <a:rPr lang="en-US" sz="2491">
                  <a:solidFill>
                    <a:srgbClr val="FEFEFD"/>
                  </a:solidFill>
                  <a:latin typeface="Poppins"/>
                  <a:ea typeface="Poppins"/>
                  <a:cs typeface="Poppins"/>
                  <a:sym typeface="Poppins"/>
                </a:rPr>
                <a:t>SALA GIALLA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3851867" y="3538349"/>
              <a:ext cx="2081936" cy="11574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87"/>
                </a:lnSpc>
              </a:pPr>
              <a:r>
                <a:rPr lang="en-US" sz="2491">
                  <a:solidFill>
                    <a:srgbClr val="FEFEFD"/>
                  </a:solidFill>
                  <a:latin typeface="Poppins"/>
                  <a:ea typeface="Poppins"/>
                  <a:cs typeface="Poppins"/>
                  <a:sym typeface="Poppins"/>
                </a:rPr>
                <a:t>SALA ROSSA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9377281" y="2481994"/>
            <a:ext cx="5408364" cy="3482628"/>
            <a:chOff x="0" y="0"/>
            <a:chExt cx="7211152" cy="4643504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1258767" y="985062"/>
              <a:ext cx="5077079" cy="3658442"/>
              <a:chOff x="0" y="0"/>
              <a:chExt cx="1002842" cy="72266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1002842" cy="722660"/>
              </a:xfrm>
              <a:custGeom>
                <a:avLst/>
                <a:gdLst/>
                <a:ahLst/>
                <a:cxnLst/>
                <a:rect r="r" b="b" t="t" l="l"/>
                <a:pathLst>
                  <a:path h="722660" w="1002842">
                    <a:moveTo>
                      <a:pt x="1002842" y="121990"/>
                    </a:moveTo>
                    <a:lnTo>
                      <a:pt x="1002842" y="600670"/>
                    </a:lnTo>
                    <a:cubicBezTo>
                      <a:pt x="1002842" y="633024"/>
                      <a:pt x="989990" y="664053"/>
                      <a:pt x="967112" y="686930"/>
                    </a:cubicBezTo>
                    <a:cubicBezTo>
                      <a:pt x="944235" y="709808"/>
                      <a:pt x="913206" y="722660"/>
                      <a:pt x="880852" y="722660"/>
                    </a:cubicBezTo>
                    <a:lnTo>
                      <a:pt x="121990" y="722660"/>
                    </a:lnTo>
                    <a:cubicBezTo>
                      <a:pt x="89636" y="722660"/>
                      <a:pt x="58608" y="709808"/>
                      <a:pt x="35730" y="686930"/>
                    </a:cubicBezTo>
                    <a:cubicBezTo>
                      <a:pt x="12852" y="664053"/>
                      <a:pt x="0" y="633024"/>
                      <a:pt x="0" y="600670"/>
                    </a:cubicBezTo>
                    <a:lnTo>
                      <a:pt x="0" y="121990"/>
                    </a:lnTo>
                    <a:cubicBezTo>
                      <a:pt x="0" y="89636"/>
                      <a:pt x="12852" y="58608"/>
                      <a:pt x="35730" y="35730"/>
                    </a:cubicBezTo>
                    <a:cubicBezTo>
                      <a:pt x="58608" y="12852"/>
                      <a:pt x="89636" y="0"/>
                      <a:pt x="121990" y="0"/>
                    </a:cubicBezTo>
                    <a:lnTo>
                      <a:pt x="880852" y="0"/>
                    </a:lnTo>
                    <a:cubicBezTo>
                      <a:pt x="913206" y="0"/>
                      <a:pt x="944235" y="12852"/>
                      <a:pt x="967112" y="35730"/>
                    </a:cubicBezTo>
                    <a:cubicBezTo>
                      <a:pt x="989990" y="58608"/>
                      <a:pt x="1002842" y="89636"/>
                      <a:pt x="1002842" y="121990"/>
                    </a:cubicBezTo>
                    <a:close/>
                  </a:path>
                </a:pathLst>
              </a:custGeom>
              <a:solidFill>
                <a:srgbClr val="FFFFAA">
                  <a:alpha val="69804"/>
                </a:srgbClr>
              </a:solidFill>
              <a:ln w="38100" cap="rnd">
                <a:solidFill>
                  <a:srgbClr val="000000">
                    <a:alpha val="69804"/>
                  </a:srgbClr>
                </a:solidFill>
                <a:prstDash val="solid"/>
                <a:round/>
              </a:ln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38100"/>
                <a:ext cx="1002842" cy="76076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7" id="27"/>
            <p:cNvSpPr txBox="true"/>
            <p:nvPr/>
          </p:nvSpPr>
          <p:spPr>
            <a:xfrm rot="0">
              <a:off x="1450497" y="1343849"/>
              <a:ext cx="4693619" cy="22205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518160" indent="-259080" lvl="1">
                <a:lnSpc>
                  <a:spcPts val="3359"/>
                </a:lnSpc>
                <a:buFont typeface="Arial"/>
                <a:buChar char="•"/>
              </a:pPr>
              <a:r>
                <a:rPr lang="en-US" b="true" sz="240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Connect Inside</a:t>
              </a: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(stessa zona)</a:t>
              </a:r>
            </a:p>
            <a:p>
              <a:pPr algn="ctr" marL="518160" indent="-259080" lvl="1">
                <a:lnSpc>
                  <a:spcPts val="3359"/>
                </a:lnSpc>
                <a:buFont typeface="Arial"/>
                <a:buChar char="•"/>
              </a:pPr>
              <a:r>
                <a:rPr lang="en-US" b="true" sz="240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Connect Beyond </a:t>
              </a: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(zona diversa)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0" y="-114300"/>
              <a:ext cx="7211152" cy="8746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319"/>
                </a:lnSpc>
                <a:spcBef>
                  <a:spcPct val="0"/>
                </a:spcBef>
              </a:pPr>
              <a:r>
                <a:rPr lang="en-US" sz="37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INTERAGISCI…</a:t>
              </a:r>
            </a:p>
          </p:txBody>
        </p:sp>
      </p:grpSp>
      <p:sp>
        <p:nvSpPr>
          <p:cNvPr name="Freeform 29" id="29"/>
          <p:cNvSpPr/>
          <p:nvPr/>
        </p:nvSpPr>
        <p:spPr>
          <a:xfrm flipH="false" flipV="true" rot="-4499632">
            <a:off x="8545989" y="5883871"/>
            <a:ext cx="1662586" cy="979414"/>
          </a:xfrm>
          <a:custGeom>
            <a:avLst/>
            <a:gdLst/>
            <a:ahLst/>
            <a:cxnLst/>
            <a:rect r="r" b="b" t="t" l="l"/>
            <a:pathLst>
              <a:path h="979414" w="1662586">
                <a:moveTo>
                  <a:pt x="0" y="979414"/>
                </a:moveTo>
                <a:lnTo>
                  <a:pt x="1662585" y="979414"/>
                </a:lnTo>
                <a:lnTo>
                  <a:pt x="1662585" y="0"/>
                </a:lnTo>
                <a:lnTo>
                  <a:pt x="0" y="0"/>
                </a:lnTo>
                <a:lnTo>
                  <a:pt x="0" y="979414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0" id="30"/>
          <p:cNvGrpSpPr/>
          <p:nvPr/>
        </p:nvGrpSpPr>
        <p:grpSpPr>
          <a:xfrm rot="0">
            <a:off x="12696294" y="6198855"/>
            <a:ext cx="5408364" cy="3482628"/>
            <a:chOff x="0" y="0"/>
            <a:chExt cx="7211152" cy="4643504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1258767" y="985062"/>
              <a:ext cx="5077079" cy="3658442"/>
              <a:chOff x="0" y="0"/>
              <a:chExt cx="1002842" cy="72266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1002842" cy="722660"/>
              </a:xfrm>
              <a:custGeom>
                <a:avLst/>
                <a:gdLst/>
                <a:ahLst/>
                <a:cxnLst/>
                <a:rect r="r" b="b" t="t" l="l"/>
                <a:pathLst>
                  <a:path h="722660" w="1002842">
                    <a:moveTo>
                      <a:pt x="1002842" y="121990"/>
                    </a:moveTo>
                    <a:lnTo>
                      <a:pt x="1002842" y="600670"/>
                    </a:lnTo>
                    <a:cubicBezTo>
                      <a:pt x="1002842" y="633024"/>
                      <a:pt x="989990" y="664053"/>
                      <a:pt x="967112" y="686930"/>
                    </a:cubicBezTo>
                    <a:cubicBezTo>
                      <a:pt x="944235" y="709808"/>
                      <a:pt x="913206" y="722660"/>
                      <a:pt x="880852" y="722660"/>
                    </a:cubicBezTo>
                    <a:lnTo>
                      <a:pt x="121990" y="722660"/>
                    </a:lnTo>
                    <a:cubicBezTo>
                      <a:pt x="89636" y="722660"/>
                      <a:pt x="58608" y="709808"/>
                      <a:pt x="35730" y="686930"/>
                    </a:cubicBezTo>
                    <a:cubicBezTo>
                      <a:pt x="12852" y="664053"/>
                      <a:pt x="0" y="633024"/>
                      <a:pt x="0" y="600670"/>
                    </a:cubicBezTo>
                    <a:lnTo>
                      <a:pt x="0" y="121990"/>
                    </a:lnTo>
                    <a:cubicBezTo>
                      <a:pt x="0" y="89636"/>
                      <a:pt x="12852" y="58608"/>
                      <a:pt x="35730" y="35730"/>
                    </a:cubicBezTo>
                    <a:cubicBezTo>
                      <a:pt x="58608" y="12852"/>
                      <a:pt x="89636" y="0"/>
                      <a:pt x="121990" y="0"/>
                    </a:cubicBezTo>
                    <a:lnTo>
                      <a:pt x="880852" y="0"/>
                    </a:lnTo>
                    <a:cubicBezTo>
                      <a:pt x="913206" y="0"/>
                      <a:pt x="944235" y="12852"/>
                      <a:pt x="967112" y="35730"/>
                    </a:cubicBezTo>
                    <a:cubicBezTo>
                      <a:pt x="989990" y="58608"/>
                      <a:pt x="1002842" y="89636"/>
                      <a:pt x="1002842" y="121990"/>
                    </a:cubicBezTo>
                    <a:close/>
                  </a:path>
                </a:pathLst>
              </a:custGeom>
              <a:solidFill>
                <a:srgbClr val="FFFFAA">
                  <a:alpha val="69804"/>
                </a:srgbClr>
              </a:solidFill>
              <a:ln w="38100" cap="rnd">
                <a:solidFill>
                  <a:srgbClr val="000000">
                    <a:alpha val="69804"/>
                  </a:srgbClr>
                </a:solidFill>
                <a:prstDash val="solid"/>
                <a:round/>
              </a:ln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38100"/>
                <a:ext cx="1002842" cy="76076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34" id="34"/>
            <p:cNvSpPr txBox="true"/>
            <p:nvPr/>
          </p:nvSpPr>
          <p:spPr>
            <a:xfrm rot="0">
              <a:off x="1258767" y="1391248"/>
              <a:ext cx="4693619" cy="27793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518160" indent="-259080" lvl="1">
                <a:lnSpc>
                  <a:spcPts val="3359"/>
                </a:lnSpc>
                <a:buFont typeface="Arial"/>
                <a:buChar char="•"/>
              </a:pPr>
              <a:r>
                <a:rPr lang="en-US" b="true" sz="240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1 OBIETTIVO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-5% sulla prossima consumazione </a:t>
              </a:r>
            </a:p>
            <a:p>
              <a:pPr algn="ctr" marL="518160" indent="-259080" lvl="1">
                <a:lnSpc>
                  <a:spcPts val="3359"/>
                </a:lnSpc>
                <a:buFont typeface="Arial"/>
                <a:buChar char="•"/>
              </a:pPr>
              <a:r>
                <a:rPr lang="en-US" b="true" sz="240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2 OBIETTIVI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-10 % alla cassa </a:t>
              </a:r>
            </a:p>
          </p:txBody>
        </p:sp>
        <p:sp>
          <p:nvSpPr>
            <p:cNvPr name="TextBox 35" id="35"/>
            <p:cNvSpPr txBox="true"/>
            <p:nvPr/>
          </p:nvSpPr>
          <p:spPr>
            <a:xfrm rot="0">
              <a:off x="0" y="-114300"/>
              <a:ext cx="7211152" cy="8746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319"/>
                </a:lnSpc>
                <a:spcBef>
                  <a:spcPct val="0"/>
                </a:spcBef>
              </a:pPr>
              <a:r>
                <a:rPr lang="en-US" sz="37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… e VINCI</a:t>
              </a:r>
            </a:p>
          </p:txBody>
        </p:sp>
      </p:grpSp>
      <p:sp>
        <p:nvSpPr>
          <p:cNvPr name="Freeform 36" id="36"/>
          <p:cNvSpPr/>
          <p:nvPr/>
        </p:nvSpPr>
        <p:spPr>
          <a:xfrm flipH="true" flipV="false" rot="0">
            <a:off x="16543980" y="8352637"/>
            <a:ext cx="2004526" cy="2187750"/>
          </a:xfrm>
          <a:custGeom>
            <a:avLst/>
            <a:gdLst/>
            <a:ahLst/>
            <a:cxnLst/>
            <a:rect r="r" b="b" t="t" l="l"/>
            <a:pathLst>
              <a:path h="2187750" w="2004526">
                <a:moveTo>
                  <a:pt x="2004526" y="0"/>
                </a:moveTo>
                <a:lnTo>
                  <a:pt x="0" y="0"/>
                </a:lnTo>
                <a:lnTo>
                  <a:pt x="0" y="2187750"/>
                </a:lnTo>
                <a:lnTo>
                  <a:pt x="2004526" y="2187750"/>
                </a:lnTo>
                <a:lnTo>
                  <a:pt x="2004526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7" id="37"/>
          <p:cNvSpPr/>
          <p:nvPr/>
        </p:nvSpPr>
        <p:spPr>
          <a:xfrm flipH="false" flipV="false" rot="0">
            <a:off x="12225501" y="5495659"/>
            <a:ext cx="1991911" cy="1807659"/>
          </a:xfrm>
          <a:custGeom>
            <a:avLst/>
            <a:gdLst/>
            <a:ahLst/>
            <a:cxnLst/>
            <a:rect r="r" b="b" t="t" l="l"/>
            <a:pathLst>
              <a:path h="1807659" w="1991911">
                <a:moveTo>
                  <a:pt x="0" y="0"/>
                </a:moveTo>
                <a:lnTo>
                  <a:pt x="1991911" y="0"/>
                </a:lnTo>
                <a:lnTo>
                  <a:pt x="1991911" y="1807659"/>
                </a:lnTo>
                <a:lnTo>
                  <a:pt x="0" y="18076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3945037" y="3601509"/>
            <a:ext cx="1455439" cy="1842328"/>
          </a:xfrm>
          <a:custGeom>
            <a:avLst/>
            <a:gdLst/>
            <a:ahLst/>
            <a:cxnLst/>
            <a:rect r="r" b="b" t="t" l="l"/>
            <a:pathLst>
              <a:path h="1842328" w="1455439">
                <a:moveTo>
                  <a:pt x="0" y="0"/>
                </a:moveTo>
                <a:lnTo>
                  <a:pt x="1455439" y="0"/>
                </a:lnTo>
                <a:lnTo>
                  <a:pt x="1455439" y="1842328"/>
                </a:lnTo>
                <a:lnTo>
                  <a:pt x="0" y="184232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-1071467" y="8352637"/>
            <a:ext cx="7315200" cy="3764003"/>
          </a:xfrm>
          <a:custGeom>
            <a:avLst/>
            <a:gdLst/>
            <a:ahLst/>
            <a:cxnLst/>
            <a:rect r="r" b="b" t="t" l="l"/>
            <a:pathLst>
              <a:path h="3764003" w="7315200">
                <a:moveTo>
                  <a:pt x="0" y="0"/>
                </a:moveTo>
                <a:lnTo>
                  <a:pt x="7315200" y="0"/>
                </a:lnTo>
                <a:lnTo>
                  <a:pt x="7315200" y="3764003"/>
                </a:lnTo>
                <a:lnTo>
                  <a:pt x="0" y="37640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296957" y="3679418"/>
            <a:ext cx="2014406" cy="543890"/>
          </a:xfrm>
          <a:custGeom>
            <a:avLst/>
            <a:gdLst/>
            <a:ahLst/>
            <a:cxnLst/>
            <a:rect r="r" b="b" t="t" l="l"/>
            <a:pathLst>
              <a:path h="543890" w="2014406">
                <a:moveTo>
                  <a:pt x="0" y="0"/>
                </a:moveTo>
                <a:lnTo>
                  <a:pt x="2014406" y="0"/>
                </a:lnTo>
                <a:lnTo>
                  <a:pt x="2014406" y="543890"/>
                </a:lnTo>
                <a:lnTo>
                  <a:pt x="0" y="54389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4020772" y="549395"/>
            <a:ext cx="10894415" cy="1040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97"/>
              </a:lnSpc>
            </a:pPr>
            <a:r>
              <a:rPr lang="en-US" sz="836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COME FUNZIONA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5591706" y="1394080"/>
            <a:ext cx="7104589" cy="88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161"/>
              </a:lnSpc>
              <a:spcBef>
                <a:spcPct val="0"/>
              </a:spcBef>
            </a:pPr>
            <a:r>
              <a:rPr lang="en-US" b="true" sz="5115">
                <a:solidFill>
                  <a:srgbClr val="5A3731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Una serata da Socialbite</a:t>
            </a:r>
          </a:p>
        </p:txBody>
      </p:sp>
      <p:grpSp>
        <p:nvGrpSpPr>
          <p:cNvPr name="Group 43" id="43"/>
          <p:cNvGrpSpPr/>
          <p:nvPr/>
        </p:nvGrpSpPr>
        <p:grpSpPr>
          <a:xfrm rot="0">
            <a:off x="14785645" y="663345"/>
            <a:ext cx="3236197" cy="2938164"/>
            <a:chOff x="0" y="0"/>
            <a:chExt cx="4314929" cy="3917553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697979" y="924938"/>
              <a:ext cx="2918971" cy="2992615"/>
            </a:xfrm>
            <a:custGeom>
              <a:avLst/>
              <a:gdLst/>
              <a:ahLst/>
              <a:cxnLst/>
              <a:rect r="r" b="b" t="t" l="l"/>
              <a:pathLst>
                <a:path h="2992615" w="2918971">
                  <a:moveTo>
                    <a:pt x="0" y="0"/>
                  </a:moveTo>
                  <a:lnTo>
                    <a:pt x="2918971" y="0"/>
                  </a:lnTo>
                  <a:lnTo>
                    <a:pt x="2918971" y="2992615"/>
                  </a:lnTo>
                  <a:lnTo>
                    <a:pt x="0" y="2992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5" id="4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976452" y="1210011"/>
              <a:ext cx="2422470" cy="2422470"/>
            </a:xfrm>
            <a:custGeom>
              <a:avLst/>
              <a:gdLst/>
              <a:ahLst/>
              <a:cxnLst/>
              <a:rect r="r" b="b" t="t" l="l"/>
              <a:pathLst>
                <a:path h="2422470" w="2422470">
                  <a:moveTo>
                    <a:pt x="0" y="0"/>
                  </a:moveTo>
                  <a:lnTo>
                    <a:pt x="2422470" y="0"/>
                  </a:lnTo>
                  <a:lnTo>
                    <a:pt x="2422470" y="2422469"/>
                  </a:lnTo>
                  <a:lnTo>
                    <a:pt x="0" y="2422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0" t="0" r="0" b="0"/>
              </a:stretch>
            </a:blipFill>
          </p:spPr>
        </p:sp>
        <p:sp>
          <p:nvSpPr>
            <p:cNvPr name="TextBox 46" id="46"/>
            <p:cNvSpPr txBox="true"/>
            <p:nvPr/>
          </p:nvSpPr>
          <p:spPr>
            <a:xfrm rot="0">
              <a:off x="0" y="28575"/>
              <a:ext cx="4314929" cy="7269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53"/>
                </a:lnSpc>
              </a:pPr>
              <a:r>
                <a:rPr lang="en-US" b="true" sz="3741">
                  <a:solidFill>
                    <a:srgbClr val="FFF3E4"/>
                  </a:solidFill>
                  <a:latin typeface="Aristotelica Pro Bold"/>
                  <a:ea typeface="Aristotelica Pro Bold"/>
                  <a:cs typeface="Aristotelica Pro Bold"/>
                  <a:sym typeface="Aristotelica Pro Bold"/>
                </a:rPr>
                <a:t>Il nostro menù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31966" y="9188834"/>
            <a:ext cx="19548795" cy="1891836"/>
            <a:chOff x="0" y="0"/>
            <a:chExt cx="5148654" cy="4982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48654" cy="498261"/>
            </a:xfrm>
            <a:custGeom>
              <a:avLst/>
              <a:gdLst/>
              <a:ahLst/>
              <a:cxnLst/>
              <a:rect r="r" b="b" t="t" l="l"/>
              <a:pathLst>
                <a:path h="498261" w="5148654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339929" y="-449476"/>
            <a:ext cx="6306207" cy="4114800"/>
          </a:xfrm>
          <a:custGeom>
            <a:avLst/>
            <a:gdLst/>
            <a:ahLst/>
            <a:cxnLst/>
            <a:rect r="r" b="b" t="t" l="l"/>
            <a:pathLst>
              <a:path h="4114800" w="6306207">
                <a:moveTo>
                  <a:pt x="0" y="0"/>
                </a:moveTo>
                <a:lnTo>
                  <a:pt x="6306207" y="0"/>
                </a:lnTo>
                <a:lnTo>
                  <a:pt x="63062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696793" y="622761"/>
            <a:ext cx="10894415" cy="1040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97"/>
              </a:lnSpc>
            </a:pPr>
            <a:r>
              <a:rPr lang="en-US" sz="836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POSIZIONAMENTO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045221" y="1548939"/>
            <a:ext cx="6197558" cy="88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161"/>
              </a:lnSpc>
              <a:spcBef>
                <a:spcPct val="0"/>
              </a:spcBef>
            </a:pPr>
            <a:r>
              <a:rPr lang="en-US" b="true" sz="5115">
                <a:solidFill>
                  <a:srgbClr val="5A3731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I nostri competitors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562769" y="2885180"/>
            <a:ext cx="3872452" cy="4516641"/>
            <a:chOff x="0" y="0"/>
            <a:chExt cx="5163270" cy="6022187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5163270" cy="3900096"/>
              <a:chOff x="0" y="0"/>
              <a:chExt cx="1391304" cy="1050927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391304" cy="1050927"/>
              </a:xfrm>
              <a:custGeom>
                <a:avLst/>
                <a:gdLst/>
                <a:ahLst/>
                <a:cxnLst/>
                <a:rect r="r" b="b" t="t" l="l"/>
                <a:pathLst>
                  <a:path h="1050927" w="1391304">
                    <a:moveTo>
                      <a:pt x="40375" y="0"/>
                    </a:moveTo>
                    <a:lnTo>
                      <a:pt x="1350928" y="0"/>
                    </a:lnTo>
                    <a:cubicBezTo>
                      <a:pt x="1373227" y="0"/>
                      <a:pt x="1391304" y="18077"/>
                      <a:pt x="1391304" y="40375"/>
                    </a:cubicBezTo>
                    <a:lnTo>
                      <a:pt x="1391304" y="1010551"/>
                    </a:lnTo>
                    <a:cubicBezTo>
                      <a:pt x="1391304" y="1021260"/>
                      <a:pt x="1387050" y="1031529"/>
                      <a:pt x="1379478" y="1039101"/>
                    </a:cubicBezTo>
                    <a:cubicBezTo>
                      <a:pt x="1371906" y="1046673"/>
                      <a:pt x="1361637" y="1050927"/>
                      <a:pt x="1350928" y="1050927"/>
                    </a:cubicBezTo>
                    <a:lnTo>
                      <a:pt x="40375" y="1050927"/>
                    </a:lnTo>
                    <a:cubicBezTo>
                      <a:pt x="18077" y="1050927"/>
                      <a:pt x="0" y="1032850"/>
                      <a:pt x="0" y="1010551"/>
                    </a:cubicBezTo>
                    <a:lnTo>
                      <a:pt x="0" y="40375"/>
                    </a:lnTo>
                    <a:cubicBezTo>
                      <a:pt x="0" y="29667"/>
                      <a:pt x="4254" y="19398"/>
                      <a:pt x="11826" y="11826"/>
                    </a:cubicBezTo>
                    <a:cubicBezTo>
                      <a:pt x="19398" y="4254"/>
                      <a:pt x="29667" y="0"/>
                      <a:pt x="403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0"/>
                <a:ext cx="1391304" cy="105092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79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0" y="756140"/>
              <a:ext cx="5163270" cy="5266048"/>
              <a:chOff x="0" y="0"/>
              <a:chExt cx="1391304" cy="1418998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391304" cy="1418998"/>
              </a:xfrm>
              <a:custGeom>
                <a:avLst/>
                <a:gdLst/>
                <a:ahLst/>
                <a:cxnLst/>
                <a:rect r="r" b="b" t="t" l="l"/>
                <a:pathLst>
                  <a:path h="1418998" w="1391304">
                    <a:moveTo>
                      <a:pt x="40375" y="0"/>
                    </a:moveTo>
                    <a:lnTo>
                      <a:pt x="1350928" y="0"/>
                    </a:lnTo>
                    <a:cubicBezTo>
                      <a:pt x="1373227" y="0"/>
                      <a:pt x="1391304" y="18077"/>
                      <a:pt x="1391304" y="40375"/>
                    </a:cubicBezTo>
                    <a:lnTo>
                      <a:pt x="1391304" y="1378623"/>
                    </a:lnTo>
                    <a:cubicBezTo>
                      <a:pt x="1391304" y="1389331"/>
                      <a:pt x="1387050" y="1399601"/>
                      <a:pt x="1379478" y="1407173"/>
                    </a:cubicBezTo>
                    <a:cubicBezTo>
                      <a:pt x="1371906" y="1414745"/>
                      <a:pt x="1361637" y="1418998"/>
                      <a:pt x="1350928" y="1418998"/>
                    </a:cubicBezTo>
                    <a:lnTo>
                      <a:pt x="40375" y="1418998"/>
                    </a:lnTo>
                    <a:cubicBezTo>
                      <a:pt x="18077" y="1418998"/>
                      <a:pt x="0" y="1400922"/>
                      <a:pt x="0" y="1378623"/>
                    </a:cubicBezTo>
                    <a:lnTo>
                      <a:pt x="0" y="40375"/>
                    </a:lnTo>
                    <a:cubicBezTo>
                      <a:pt x="0" y="29667"/>
                      <a:pt x="4254" y="19398"/>
                      <a:pt x="11826" y="11826"/>
                    </a:cubicBezTo>
                    <a:cubicBezTo>
                      <a:pt x="19398" y="4254"/>
                      <a:pt x="29667" y="0"/>
                      <a:pt x="40375" y="0"/>
                    </a:cubicBezTo>
                    <a:close/>
                  </a:path>
                </a:pathLst>
              </a:custGeom>
              <a:solidFill>
                <a:srgbClr val="FEF4CA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0"/>
                <a:ext cx="1391304" cy="141899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79214" y="1013258"/>
              <a:ext cx="4804842" cy="3881796"/>
              <a:chOff x="0" y="0"/>
              <a:chExt cx="1294721" cy="1045996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294721" cy="1045996"/>
              </a:xfrm>
              <a:custGeom>
                <a:avLst/>
                <a:gdLst/>
                <a:ahLst/>
                <a:cxnLst/>
                <a:rect r="r" b="b" t="t" l="l"/>
                <a:pathLst>
                  <a:path h="1045996" w="1294721">
                    <a:moveTo>
                      <a:pt x="108468" y="0"/>
                    </a:moveTo>
                    <a:lnTo>
                      <a:pt x="1186253" y="0"/>
                    </a:lnTo>
                    <a:cubicBezTo>
                      <a:pt x="1246158" y="0"/>
                      <a:pt x="1294721" y="48563"/>
                      <a:pt x="1294721" y="108468"/>
                    </a:cubicBezTo>
                    <a:lnTo>
                      <a:pt x="1294721" y="937527"/>
                    </a:lnTo>
                    <a:cubicBezTo>
                      <a:pt x="1294721" y="966295"/>
                      <a:pt x="1283293" y="993884"/>
                      <a:pt x="1262951" y="1014226"/>
                    </a:cubicBezTo>
                    <a:cubicBezTo>
                      <a:pt x="1242610" y="1034568"/>
                      <a:pt x="1215020" y="1045996"/>
                      <a:pt x="1186253" y="1045996"/>
                    </a:cubicBezTo>
                    <a:lnTo>
                      <a:pt x="108468" y="1045996"/>
                    </a:lnTo>
                    <a:cubicBezTo>
                      <a:pt x="79701" y="1045996"/>
                      <a:pt x="52111" y="1034568"/>
                      <a:pt x="31770" y="1014226"/>
                    </a:cubicBezTo>
                    <a:cubicBezTo>
                      <a:pt x="11428" y="993884"/>
                      <a:pt x="0" y="966295"/>
                      <a:pt x="0" y="937527"/>
                    </a:cubicBezTo>
                    <a:lnTo>
                      <a:pt x="0" y="108468"/>
                    </a:lnTo>
                    <a:cubicBezTo>
                      <a:pt x="0" y="79701"/>
                      <a:pt x="11428" y="52111"/>
                      <a:pt x="31770" y="31770"/>
                    </a:cubicBezTo>
                    <a:cubicBezTo>
                      <a:pt x="52111" y="11428"/>
                      <a:pt x="79701" y="0"/>
                      <a:pt x="1084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19050"/>
                <a:ext cx="1294721" cy="106504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39"/>
                  </a:lnSpc>
                </a:pPr>
                <a:r>
                  <a:rPr lang="en-US" sz="2199" spc="-65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Offre un format innovativo e poco diffuso; il locale non prevede una sede fissa, la quale comporta scarsa organizzazione ed un’esperienza poco spontanea.</a:t>
                </a:r>
              </a:p>
            </p:txBody>
          </p:sp>
        </p:grpSp>
        <p:sp>
          <p:nvSpPr>
            <p:cNvPr name="TextBox 18" id="18"/>
            <p:cNvSpPr txBox="true"/>
            <p:nvPr/>
          </p:nvSpPr>
          <p:spPr>
            <a:xfrm rot="0">
              <a:off x="0" y="184672"/>
              <a:ext cx="5163270" cy="5829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7"/>
                </a:lnSpc>
              </a:pPr>
              <a:r>
                <a:rPr lang="en-US" b="true" sz="3007" spc="-9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Timeleft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5244846" y="2562663"/>
            <a:ext cx="10743568" cy="6227828"/>
            <a:chOff x="0" y="0"/>
            <a:chExt cx="14324757" cy="8303770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2171522"/>
              <a:ext cx="5330114" cy="6132248"/>
              <a:chOff x="0" y="0"/>
              <a:chExt cx="1391304" cy="1600682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1391304" cy="1600682"/>
              </a:xfrm>
              <a:custGeom>
                <a:avLst/>
                <a:gdLst/>
                <a:ahLst/>
                <a:cxnLst/>
                <a:rect r="r" b="b" t="t" l="l"/>
                <a:pathLst>
                  <a:path h="1600682" w="1391304">
                    <a:moveTo>
                      <a:pt x="38733" y="0"/>
                    </a:moveTo>
                    <a:lnTo>
                      <a:pt x="1352571" y="0"/>
                    </a:lnTo>
                    <a:cubicBezTo>
                      <a:pt x="1373962" y="0"/>
                      <a:pt x="1391304" y="17341"/>
                      <a:pt x="1391304" y="38733"/>
                    </a:cubicBezTo>
                    <a:lnTo>
                      <a:pt x="1391304" y="1561949"/>
                    </a:lnTo>
                    <a:cubicBezTo>
                      <a:pt x="1391304" y="1572222"/>
                      <a:pt x="1387223" y="1582074"/>
                      <a:pt x="1379959" y="1589338"/>
                    </a:cubicBezTo>
                    <a:cubicBezTo>
                      <a:pt x="1372695" y="1596602"/>
                      <a:pt x="1362843" y="1600682"/>
                      <a:pt x="1352571" y="1600682"/>
                    </a:cubicBezTo>
                    <a:lnTo>
                      <a:pt x="38733" y="1600682"/>
                    </a:lnTo>
                    <a:cubicBezTo>
                      <a:pt x="17341" y="1600682"/>
                      <a:pt x="0" y="1583341"/>
                      <a:pt x="0" y="1561949"/>
                    </a:cubicBezTo>
                    <a:lnTo>
                      <a:pt x="0" y="38733"/>
                    </a:lnTo>
                    <a:cubicBezTo>
                      <a:pt x="0" y="28460"/>
                      <a:pt x="4081" y="18608"/>
                      <a:pt x="11345" y="11345"/>
                    </a:cubicBezTo>
                    <a:cubicBezTo>
                      <a:pt x="18608" y="4081"/>
                      <a:pt x="28460" y="0"/>
                      <a:pt x="387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0"/>
                <a:ext cx="1391304" cy="160068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79"/>
                  </a:lnSpc>
                </a:pP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0" y="3112974"/>
              <a:ext cx="5330114" cy="5190797"/>
              <a:chOff x="0" y="0"/>
              <a:chExt cx="1391304" cy="1354938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1391304" cy="1354938"/>
              </a:xfrm>
              <a:custGeom>
                <a:avLst/>
                <a:gdLst/>
                <a:ahLst/>
                <a:cxnLst/>
                <a:rect r="r" b="b" t="t" l="l"/>
                <a:pathLst>
                  <a:path h="1354938" w="1391304">
                    <a:moveTo>
                      <a:pt x="38733" y="0"/>
                    </a:moveTo>
                    <a:lnTo>
                      <a:pt x="1352571" y="0"/>
                    </a:lnTo>
                    <a:cubicBezTo>
                      <a:pt x="1373962" y="0"/>
                      <a:pt x="1391304" y="17341"/>
                      <a:pt x="1391304" y="38733"/>
                    </a:cubicBezTo>
                    <a:lnTo>
                      <a:pt x="1391304" y="1316205"/>
                    </a:lnTo>
                    <a:cubicBezTo>
                      <a:pt x="1391304" y="1326478"/>
                      <a:pt x="1387223" y="1336330"/>
                      <a:pt x="1379959" y="1343593"/>
                    </a:cubicBezTo>
                    <a:cubicBezTo>
                      <a:pt x="1372695" y="1350857"/>
                      <a:pt x="1362843" y="1354938"/>
                      <a:pt x="1352571" y="1354938"/>
                    </a:cubicBezTo>
                    <a:lnTo>
                      <a:pt x="38733" y="1354938"/>
                    </a:lnTo>
                    <a:cubicBezTo>
                      <a:pt x="17341" y="1354938"/>
                      <a:pt x="0" y="1337597"/>
                      <a:pt x="0" y="1316205"/>
                    </a:cubicBezTo>
                    <a:lnTo>
                      <a:pt x="0" y="38733"/>
                    </a:lnTo>
                    <a:cubicBezTo>
                      <a:pt x="0" y="28460"/>
                      <a:pt x="4081" y="18608"/>
                      <a:pt x="11345" y="11345"/>
                    </a:cubicBezTo>
                    <a:cubicBezTo>
                      <a:pt x="18608" y="4081"/>
                      <a:pt x="28460" y="0"/>
                      <a:pt x="38733" y="0"/>
                    </a:cubicBezTo>
                    <a:close/>
                  </a:path>
                </a:pathLst>
              </a:custGeom>
              <a:solidFill>
                <a:srgbClr val="FEF4CA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0"/>
                <a:ext cx="1391304" cy="135493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79"/>
                  </a:lnSpc>
                </a:pPr>
              </a:p>
            </p:txBody>
          </p:sp>
        </p:grpSp>
        <p:grpSp>
          <p:nvGrpSpPr>
            <p:cNvPr name="Group 26" id="26"/>
            <p:cNvGrpSpPr/>
            <p:nvPr/>
          </p:nvGrpSpPr>
          <p:grpSpPr>
            <a:xfrm rot="0">
              <a:off x="235114" y="3380547"/>
              <a:ext cx="4859887" cy="4655650"/>
              <a:chOff x="0" y="0"/>
              <a:chExt cx="1268562" cy="121525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1268562" cy="1215250"/>
              </a:xfrm>
              <a:custGeom>
                <a:avLst/>
                <a:gdLst/>
                <a:ahLst/>
                <a:cxnLst/>
                <a:rect r="r" b="b" t="t" l="l"/>
                <a:pathLst>
                  <a:path h="1215250" w="1268562">
                    <a:moveTo>
                      <a:pt x="106202" y="0"/>
                    </a:moveTo>
                    <a:lnTo>
                      <a:pt x="1162360" y="0"/>
                    </a:lnTo>
                    <a:cubicBezTo>
                      <a:pt x="1221014" y="0"/>
                      <a:pt x="1268562" y="47548"/>
                      <a:pt x="1268562" y="106202"/>
                    </a:cubicBezTo>
                    <a:lnTo>
                      <a:pt x="1268562" y="1109049"/>
                    </a:lnTo>
                    <a:cubicBezTo>
                      <a:pt x="1268562" y="1167702"/>
                      <a:pt x="1221014" y="1215250"/>
                      <a:pt x="1162360" y="1215250"/>
                    </a:cubicBezTo>
                    <a:lnTo>
                      <a:pt x="106202" y="1215250"/>
                    </a:lnTo>
                    <a:cubicBezTo>
                      <a:pt x="47548" y="1215250"/>
                      <a:pt x="0" y="1167702"/>
                      <a:pt x="0" y="1109049"/>
                    </a:cubicBezTo>
                    <a:lnTo>
                      <a:pt x="0" y="106202"/>
                    </a:lnTo>
                    <a:cubicBezTo>
                      <a:pt x="0" y="47548"/>
                      <a:pt x="47548" y="0"/>
                      <a:pt x="1062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28575"/>
                <a:ext cx="1268562" cy="12438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400"/>
                  </a:lnSpc>
                </a:pPr>
                <a:r>
                  <a:rPr lang="en-US" sz="2000" spc="-60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Sebbene sia ben posizionato ed offra un buon intrattenimento(musica e spettacoli), ristorante Tema presenta limitazioni sul menù non prevedendo alternative vegan e gluten free; inoltre è assente l’interazione tra i clienti.</a:t>
                </a:r>
              </a:p>
            </p:txBody>
          </p:sp>
        </p:grpSp>
        <p:sp>
          <p:nvSpPr>
            <p:cNvPr name="TextBox 29" id="29"/>
            <p:cNvSpPr txBox="true"/>
            <p:nvPr/>
          </p:nvSpPr>
          <p:spPr>
            <a:xfrm rot="0">
              <a:off x="0" y="2414549"/>
              <a:ext cx="5330114" cy="5522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en-US" b="true" sz="2900" spc="-87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Ristorante Tema</a:t>
              </a:r>
            </a:p>
          </p:txBody>
        </p:sp>
        <p:grpSp>
          <p:nvGrpSpPr>
            <p:cNvPr name="Group 30" id="30"/>
            <p:cNvGrpSpPr/>
            <p:nvPr/>
          </p:nvGrpSpPr>
          <p:grpSpPr>
            <a:xfrm rot="0">
              <a:off x="6166309" y="0"/>
              <a:ext cx="8158448" cy="2044393"/>
              <a:chOff x="0" y="0"/>
              <a:chExt cx="2129575" cy="533642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2129575" cy="533642"/>
              </a:xfrm>
              <a:custGeom>
                <a:avLst/>
                <a:gdLst/>
                <a:ahLst/>
                <a:cxnLst/>
                <a:rect r="r" b="b" t="t" l="l"/>
                <a:pathLst>
                  <a:path h="533642" w="2129575">
                    <a:moveTo>
                      <a:pt x="63263" y="0"/>
                    </a:moveTo>
                    <a:lnTo>
                      <a:pt x="2066312" y="0"/>
                    </a:lnTo>
                    <a:cubicBezTo>
                      <a:pt x="2101252" y="0"/>
                      <a:pt x="2129575" y="28324"/>
                      <a:pt x="2129575" y="63263"/>
                    </a:cubicBezTo>
                    <a:lnTo>
                      <a:pt x="2129575" y="470379"/>
                    </a:lnTo>
                    <a:cubicBezTo>
                      <a:pt x="2129575" y="505318"/>
                      <a:pt x="2101252" y="533642"/>
                      <a:pt x="2066312" y="533642"/>
                    </a:cubicBezTo>
                    <a:lnTo>
                      <a:pt x="63263" y="533642"/>
                    </a:lnTo>
                    <a:cubicBezTo>
                      <a:pt x="28324" y="533642"/>
                      <a:pt x="0" y="505318"/>
                      <a:pt x="0" y="470379"/>
                    </a:cubicBezTo>
                    <a:lnTo>
                      <a:pt x="0" y="63263"/>
                    </a:lnTo>
                    <a:cubicBezTo>
                      <a:pt x="0" y="28324"/>
                      <a:pt x="28324" y="0"/>
                      <a:pt x="63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28575"/>
                <a:ext cx="2129575" cy="5622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400"/>
                  </a:lnSpc>
                </a:pPr>
              </a:p>
            </p:txBody>
          </p:sp>
        </p:grpSp>
      </p:grpSp>
      <p:sp>
        <p:nvSpPr>
          <p:cNvPr name="Freeform 33" id="33"/>
          <p:cNvSpPr/>
          <p:nvPr/>
        </p:nvSpPr>
        <p:spPr>
          <a:xfrm flipH="false" flipV="false" rot="2330452">
            <a:off x="12705668" y="4223652"/>
            <a:ext cx="1466162" cy="1052971"/>
          </a:xfrm>
          <a:custGeom>
            <a:avLst/>
            <a:gdLst/>
            <a:ahLst/>
            <a:cxnLst/>
            <a:rect r="r" b="b" t="t" l="l"/>
            <a:pathLst>
              <a:path h="1052971" w="1466162">
                <a:moveTo>
                  <a:pt x="0" y="0"/>
                </a:moveTo>
                <a:lnTo>
                  <a:pt x="1466162" y="0"/>
                </a:lnTo>
                <a:lnTo>
                  <a:pt x="1466162" y="1052971"/>
                </a:lnTo>
                <a:lnTo>
                  <a:pt x="0" y="1052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4" id="34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2824314" y="4301939"/>
            <a:ext cx="5534656" cy="5417583"/>
          </a:xfrm>
          <a:prstGeom prst="rect">
            <a:avLst/>
          </a:prstGeom>
        </p:spPr>
      </p:pic>
      <p:sp>
        <p:nvSpPr>
          <p:cNvPr name="TextBox 35" id="35"/>
          <p:cNvSpPr txBox="true"/>
          <p:nvPr/>
        </p:nvSpPr>
        <p:spPr>
          <a:xfrm rot="0">
            <a:off x="10048946" y="2682933"/>
            <a:ext cx="6972553" cy="1345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57"/>
              </a:lnSpc>
            </a:pPr>
            <a:r>
              <a:rPr lang="en-US" b="true" sz="3478" spc="-104">
                <a:solidFill>
                  <a:srgbClr val="FB5A48"/>
                </a:solidFill>
                <a:latin typeface="Poppins Bold"/>
                <a:ea typeface="Poppins Bold"/>
                <a:cs typeface="Poppins Bold"/>
                <a:sym typeface="Poppins Bold"/>
              </a:rPr>
              <a:t>Sapete qual è la soluzione a queste limitazioni?</a:t>
            </a:r>
          </a:p>
        </p:txBody>
      </p:sp>
      <p:sp>
        <p:nvSpPr>
          <p:cNvPr name="Freeform 36" id="36"/>
          <p:cNvSpPr/>
          <p:nvPr/>
        </p:nvSpPr>
        <p:spPr>
          <a:xfrm flipH="false" flipV="false" rot="0">
            <a:off x="796420" y="8004698"/>
            <a:ext cx="791587" cy="2010379"/>
          </a:xfrm>
          <a:custGeom>
            <a:avLst/>
            <a:gdLst/>
            <a:ahLst/>
            <a:cxnLst/>
            <a:rect r="r" b="b" t="t" l="l"/>
            <a:pathLst>
              <a:path h="2010379" w="791587">
                <a:moveTo>
                  <a:pt x="0" y="0"/>
                </a:moveTo>
                <a:lnTo>
                  <a:pt x="791586" y="0"/>
                </a:lnTo>
                <a:lnTo>
                  <a:pt x="791586" y="2010379"/>
                </a:lnTo>
                <a:lnTo>
                  <a:pt x="0" y="20103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31966" y="9188834"/>
            <a:ext cx="19548795" cy="1891836"/>
            <a:chOff x="0" y="0"/>
            <a:chExt cx="5148654" cy="4982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48654" cy="498261"/>
            </a:xfrm>
            <a:custGeom>
              <a:avLst/>
              <a:gdLst/>
              <a:ahLst/>
              <a:cxnLst/>
              <a:rect r="r" b="b" t="t" l="l"/>
              <a:pathLst>
                <a:path h="498261" w="5148654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69608" y="3460986"/>
            <a:ext cx="7518570" cy="3932212"/>
          </a:xfrm>
          <a:custGeom>
            <a:avLst/>
            <a:gdLst/>
            <a:ahLst/>
            <a:cxnLst/>
            <a:rect r="r" b="b" t="t" l="l"/>
            <a:pathLst>
              <a:path h="3932212" w="7518570">
                <a:moveTo>
                  <a:pt x="0" y="0"/>
                </a:moveTo>
                <a:lnTo>
                  <a:pt x="7518570" y="0"/>
                </a:lnTo>
                <a:lnTo>
                  <a:pt x="7518570" y="3932213"/>
                </a:lnTo>
                <a:lnTo>
                  <a:pt x="0" y="39322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863731" y="3959578"/>
            <a:ext cx="6800386" cy="2935030"/>
            <a:chOff x="0" y="0"/>
            <a:chExt cx="2366779" cy="102149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66779" cy="1021496"/>
            </a:xfrm>
            <a:custGeom>
              <a:avLst/>
              <a:gdLst/>
              <a:ahLst/>
              <a:cxnLst/>
              <a:rect r="r" b="b" t="t" l="l"/>
              <a:pathLst>
                <a:path h="1021496" w="2366779">
                  <a:moveTo>
                    <a:pt x="56923" y="0"/>
                  </a:moveTo>
                  <a:lnTo>
                    <a:pt x="2309856" y="0"/>
                  </a:lnTo>
                  <a:cubicBezTo>
                    <a:pt x="2324953" y="0"/>
                    <a:pt x="2339432" y="5997"/>
                    <a:pt x="2350107" y="16672"/>
                  </a:cubicBezTo>
                  <a:cubicBezTo>
                    <a:pt x="2360782" y="27347"/>
                    <a:pt x="2366779" y="41826"/>
                    <a:pt x="2366779" y="56923"/>
                  </a:cubicBezTo>
                  <a:lnTo>
                    <a:pt x="2366779" y="964573"/>
                  </a:lnTo>
                  <a:cubicBezTo>
                    <a:pt x="2366779" y="996011"/>
                    <a:pt x="2341294" y="1021496"/>
                    <a:pt x="2309856" y="1021496"/>
                  </a:cubicBezTo>
                  <a:lnTo>
                    <a:pt x="56923" y="1021496"/>
                  </a:lnTo>
                  <a:cubicBezTo>
                    <a:pt x="25485" y="1021496"/>
                    <a:pt x="0" y="996011"/>
                    <a:pt x="0" y="964573"/>
                  </a:cubicBezTo>
                  <a:lnTo>
                    <a:pt x="0" y="56923"/>
                  </a:lnTo>
                  <a:cubicBezTo>
                    <a:pt x="0" y="25485"/>
                    <a:pt x="25485" y="0"/>
                    <a:pt x="569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2366779" cy="10405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  <a:r>
                <a:rPr lang="en-US" sz="2200" spc="-66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Un’esperienza di socializzazione unica, grazie ad una interazione guidata; </a:t>
              </a:r>
            </a:p>
            <a:p>
              <a:pPr algn="ctr">
                <a:lnSpc>
                  <a:spcPts val="2640"/>
                </a:lnSpc>
              </a:pPr>
            </a:p>
            <a:p>
              <a:pPr algn="ctr">
                <a:lnSpc>
                  <a:spcPts val="2640"/>
                </a:lnSpc>
              </a:pPr>
              <a:r>
                <a:rPr lang="en-US" sz="2200" spc="-66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Menù inclusivo con scelte vegan e gluten free; </a:t>
              </a:r>
            </a:p>
            <a:p>
              <a:pPr algn="ctr">
                <a:lnSpc>
                  <a:spcPts val="2640"/>
                </a:lnSpc>
              </a:pPr>
            </a:p>
            <a:p>
              <a:pPr algn="ctr">
                <a:lnSpc>
                  <a:spcPts val="2640"/>
                </a:lnSpc>
              </a:pPr>
              <a:r>
                <a:rPr lang="en-US" sz="2200" spc="-66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Una sede completamente fissa.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6985392" y="7177902"/>
            <a:ext cx="2405572" cy="1727638"/>
          </a:xfrm>
          <a:custGeom>
            <a:avLst/>
            <a:gdLst/>
            <a:ahLst/>
            <a:cxnLst/>
            <a:rect r="r" b="b" t="t" l="l"/>
            <a:pathLst>
              <a:path h="1727638" w="2405572">
                <a:moveTo>
                  <a:pt x="0" y="0"/>
                </a:moveTo>
                <a:lnTo>
                  <a:pt x="2405572" y="0"/>
                </a:lnTo>
                <a:lnTo>
                  <a:pt x="2405572" y="1727638"/>
                </a:lnTo>
                <a:lnTo>
                  <a:pt x="0" y="1727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0856643" y="586949"/>
            <a:ext cx="8106935" cy="6160182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8719947" y="4756075"/>
            <a:ext cx="8052202" cy="6118593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3637773" y="933450"/>
            <a:ext cx="7082466" cy="1540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68"/>
              </a:lnSpc>
            </a:pPr>
          </a:p>
          <a:p>
            <a:pPr algn="ctr" marL="0" indent="0" lvl="0">
              <a:lnSpc>
                <a:spcPts val="3328"/>
              </a:lnSpc>
            </a:pPr>
            <a:r>
              <a:rPr lang="en-US" b="true" sz="5120">
                <a:solidFill>
                  <a:srgbClr val="5A3731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(rispetto ai competitors)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339852" y="230124"/>
            <a:ext cx="11608296" cy="14352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17"/>
              </a:lnSpc>
            </a:pPr>
            <a:r>
              <a:rPr lang="en-US" sz="836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SOCIALBITE VI OFFRE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197186">
            <a:off x="181266" y="8620529"/>
            <a:ext cx="2768113" cy="1795813"/>
          </a:xfrm>
          <a:custGeom>
            <a:avLst/>
            <a:gdLst/>
            <a:ahLst/>
            <a:cxnLst/>
            <a:rect r="r" b="b" t="t" l="l"/>
            <a:pathLst>
              <a:path h="1795813" w="2768113">
                <a:moveTo>
                  <a:pt x="0" y="0"/>
                </a:moveTo>
                <a:lnTo>
                  <a:pt x="2768113" y="0"/>
                </a:lnTo>
                <a:lnTo>
                  <a:pt x="2768113" y="1795813"/>
                </a:lnTo>
                <a:lnTo>
                  <a:pt x="0" y="17958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31966" y="9188834"/>
            <a:ext cx="19548795" cy="1891836"/>
            <a:chOff x="0" y="0"/>
            <a:chExt cx="5148654" cy="4982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48654" cy="498261"/>
            </a:xfrm>
            <a:custGeom>
              <a:avLst/>
              <a:gdLst/>
              <a:ahLst/>
              <a:cxnLst/>
              <a:rect r="r" b="b" t="t" l="l"/>
              <a:pathLst>
                <a:path h="498261" w="5148654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43798" y="502068"/>
            <a:ext cx="2766218" cy="2631365"/>
          </a:xfrm>
          <a:custGeom>
            <a:avLst/>
            <a:gdLst/>
            <a:ahLst/>
            <a:cxnLst/>
            <a:rect r="r" b="b" t="t" l="l"/>
            <a:pathLst>
              <a:path h="2631365" w="2766218">
                <a:moveTo>
                  <a:pt x="0" y="0"/>
                </a:moveTo>
                <a:lnTo>
                  <a:pt x="2766218" y="0"/>
                </a:lnTo>
                <a:lnTo>
                  <a:pt x="2766218" y="2631366"/>
                </a:lnTo>
                <a:lnTo>
                  <a:pt x="0" y="2631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824543" y="2616333"/>
            <a:ext cx="6150765" cy="6572501"/>
          </a:xfrm>
          <a:custGeom>
            <a:avLst/>
            <a:gdLst/>
            <a:ahLst/>
            <a:cxnLst/>
            <a:rect r="r" b="b" t="t" l="l"/>
            <a:pathLst>
              <a:path h="6572501" w="6150765">
                <a:moveTo>
                  <a:pt x="0" y="0"/>
                </a:moveTo>
                <a:lnTo>
                  <a:pt x="6150765" y="0"/>
                </a:lnTo>
                <a:lnTo>
                  <a:pt x="6150765" y="6572501"/>
                </a:lnTo>
                <a:lnTo>
                  <a:pt x="0" y="6572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5388989" y="4098470"/>
            <a:ext cx="5021873" cy="4389985"/>
            <a:chOff x="0" y="0"/>
            <a:chExt cx="1747793" cy="152787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747793" cy="1527873"/>
            </a:xfrm>
            <a:custGeom>
              <a:avLst/>
              <a:gdLst/>
              <a:ahLst/>
              <a:cxnLst/>
              <a:rect r="r" b="b" t="t" l="l"/>
              <a:pathLst>
                <a:path h="1527873" w="1747793">
                  <a:moveTo>
                    <a:pt x="77082" y="0"/>
                  </a:moveTo>
                  <a:lnTo>
                    <a:pt x="1670711" y="0"/>
                  </a:lnTo>
                  <a:cubicBezTo>
                    <a:pt x="1691154" y="0"/>
                    <a:pt x="1710760" y="8121"/>
                    <a:pt x="1725216" y="22577"/>
                  </a:cubicBezTo>
                  <a:cubicBezTo>
                    <a:pt x="1739672" y="37032"/>
                    <a:pt x="1747793" y="56639"/>
                    <a:pt x="1747793" y="77082"/>
                  </a:cubicBezTo>
                  <a:lnTo>
                    <a:pt x="1747793" y="1450791"/>
                  </a:lnTo>
                  <a:cubicBezTo>
                    <a:pt x="1747793" y="1471234"/>
                    <a:pt x="1739672" y="1490840"/>
                    <a:pt x="1725216" y="1505296"/>
                  </a:cubicBezTo>
                  <a:cubicBezTo>
                    <a:pt x="1710760" y="1519752"/>
                    <a:pt x="1691154" y="1527873"/>
                    <a:pt x="1670711" y="1527873"/>
                  </a:cubicBezTo>
                  <a:lnTo>
                    <a:pt x="77082" y="1527873"/>
                  </a:lnTo>
                  <a:cubicBezTo>
                    <a:pt x="56639" y="1527873"/>
                    <a:pt x="37032" y="1519752"/>
                    <a:pt x="22577" y="1505296"/>
                  </a:cubicBezTo>
                  <a:cubicBezTo>
                    <a:pt x="8121" y="1490840"/>
                    <a:pt x="0" y="1471234"/>
                    <a:pt x="0" y="1450791"/>
                  </a:cubicBezTo>
                  <a:lnTo>
                    <a:pt x="0" y="77082"/>
                  </a:lnTo>
                  <a:cubicBezTo>
                    <a:pt x="0" y="56639"/>
                    <a:pt x="8121" y="37032"/>
                    <a:pt x="22577" y="22577"/>
                  </a:cubicBezTo>
                  <a:cubicBezTo>
                    <a:pt x="37032" y="8121"/>
                    <a:pt x="56639" y="0"/>
                    <a:pt x="7708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1747793" cy="15469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  <a:r>
                <a:rPr lang="en-US" sz="2200" spc="-66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Legami non condizionati da algoritmi, non forzati; </a:t>
              </a:r>
            </a:p>
            <a:p>
              <a:pPr algn="ctr">
                <a:lnSpc>
                  <a:spcPts val="2640"/>
                </a:lnSpc>
              </a:pPr>
            </a:p>
            <a:p>
              <a:pPr algn="ctr">
                <a:lnSpc>
                  <a:spcPts val="2640"/>
                </a:lnSpc>
              </a:pPr>
              <a:r>
                <a:rPr lang="en-US" sz="2200" spc="-66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Serate tematiche per incentivare la comunicazione; </a:t>
              </a:r>
            </a:p>
            <a:p>
              <a:pPr algn="ctr">
                <a:lnSpc>
                  <a:spcPts val="2640"/>
                </a:lnSpc>
              </a:pPr>
            </a:p>
            <a:p>
              <a:pPr algn="ctr">
                <a:lnSpc>
                  <a:spcPts val="2640"/>
                </a:lnSpc>
              </a:pPr>
              <a:r>
                <a:rPr lang="en-US" sz="2200" spc="-66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• Possibilità di conoscere nuove persone tramite giochi da tavolo( carte, monopoly, cluedo,indovina chi).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-2038951">
            <a:off x="15101012" y="7507063"/>
            <a:ext cx="4002827" cy="3502474"/>
            <a:chOff x="0" y="0"/>
            <a:chExt cx="812800" cy="7112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32223" y="113558"/>
                  </a:moveTo>
                  <a:cubicBezTo>
                    <a:pt x="-33680" y="222131"/>
                    <a:pt x="12749" y="327809"/>
                    <a:pt x="71096" y="383897"/>
                  </a:cubicBezTo>
                  <a:lnTo>
                    <a:pt x="412247" y="711200"/>
                  </a:lnTo>
                  <a:lnTo>
                    <a:pt x="746197" y="385067"/>
                  </a:lnTo>
                  <a:cubicBezTo>
                    <a:pt x="800465" y="324730"/>
                    <a:pt x="821266" y="260730"/>
                    <a:pt x="809713" y="189465"/>
                  </a:cubicBezTo>
                  <a:cubicBezTo>
                    <a:pt x="793755" y="90882"/>
                    <a:pt x="712517" y="14398"/>
                    <a:pt x="612162" y="3476"/>
                  </a:cubicBezTo>
                  <a:cubicBezTo>
                    <a:pt x="550612" y="-3151"/>
                    <a:pt x="491155" y="14267"/>
                    <a:pt x="444750" y="52829"/>
                  </a:cubicBezTo>
                  <a:cubicBezTo>
                    <a:pt x="432260" y="63204"/>
                    <a:pt x="421096" y="74804"/>
                    <a:pt x="411367" y="87411"/>
                  </a:cubicBezTo>
                  <a:cubicBezTo>
                    <a:pt x="399823" y="73056"/>
                    <a:pt x="386287" y="59925"/>
                    <a:pt x="370977" y="48288"/>
                  </a:cubicBezTo>
                  <a:cubicBezTo>
                    <a:pt x="317614" y="7733"/>
                    <a:pt x="249687" y="-8369"/>
                    <a:pt x="184440" y="4154"/>
                  </a:cubicBezTo>
                  <a:cubicBezTo>
                    <a:pt x="122643" y="16092"/>
                    <a:pt x="67173" y="55954"/>
                    <a:pt x="32223" y="113558"/>
                  </a:cubicBezTo>
                  <a:close/>
                </a:path>
              </a:pathLst>
            </a:custGeom>
            <a:blipFill>
              <a:blip r:embed="rId5"/>
              <a:stretch>
                <a:fillRect l="-15624" t="0" r="-15624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1298440" y="6141790"/>
            <a:ext cx="5850693" cy="3216660"/>
            <a:chOff x="0" y="0"/>
            <a:chExt cx="1478379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478379" cy="812800"/>
            </a:xfrm>
            <a:custGeom>
              <a:avLst/>
              <a:gdLst/>
              <a:ahLst/>
              <a:cxnLst/>
              <a:rect r="r" b="b" t="t" l="l"/>
              <a:pathLst>
                <a:path h="812800" w="1478379">
                  <a:moveTo>
                    <a:pt x="1478379" y="406400"/>
                  </a:moveTo>
                  <a:lnTo>
                    <a:pt x="1071979" y="0"/>
                  </a:lnTo>
                  <a:lnTo>
                    <a:pt x="1071979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071979" y="609600"/>
                  </a:lnTo>
                  <a:lnTo>
                    <a:pt x="1071979" y="812800"/>
                  </a:lnTo>
                  <a:lnTo>
                    <a:pt x="1478379" y="406400"/>
                  </a:lnTo>
                  <a:close/>
                </a:path>
              </a:pathLst>
            </a:custGeom>
            <a:blipFill>
              <a:blip r:embed="rId6"/>
              <a:stretch>
                <a:fillRect l="0" t="-1155" r="0" b="-1155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6359765" y="2811627"/>
            <a:ext cx="3080320" cy="586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64"/>
              </a:lnSpc>
            </a:pPr>
            <a:r>
              <a:rPr lang="en-US" sz="347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Punti di forza</a:t>
            </a:r>
          </a:p>
        </p:txBody>
      </p:sp>
      <p:pic>
        <p:nvPicPr>
          <p:cNvPr name="Picture 15" id="15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0314813" y="1377807"/>
            <a:ext cx="8298377" cy="6305652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3753586" y="368718"/>
            <a:ext cx="10780827" cy="1220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06"/>
              </a:lnSpc>
            </a:pPr>
            <a:r>
              <a:rPr lang="en-US" sz="7147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COSA CI RENDE UNICI?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DAHJTPntf9E</dc:identifier>
  <dcterms:modified xsi:type="dcterms:W3CDTF">2011-08-01T06:04:30Z</dcterms:modified>
  <cp:revision>1</cp:revision>
  <dc:title>Il nuovo modo di fare aperitivo</dc:title>
</cp:coreProperties>
</file>